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9" r:id="rId1"/>
  </p:sldMasterIdLst>
  <p:notesMasterIdLst>
    <p:notesMasterId r:id="rId19"/>
  </p:notesMasterIdLst>
  <p:sldIdLst>
    <p:sldId id="256" r:id="rId2"/>
    <p:sldId id="257" r:id="rId3"/>
    <p:sldId id="258" r:id="rId4"/>
    <p:sldId id="268" r:id="rId5"/>
    <p:sldId id="269" r:id="rId6"/>
    <p:sldId id="270" r:id="rId7"/>
    <p:sldId id="282" r:id="rId8"/>
    <p:sldId id="283" r:id="rId9"/>
    <p:sldId id="260" r:id="rId10"/>
    <p:sldId id="284" r:id="rId11"/>
    <p:sldId id="285" r:id="rId12"/>
    <p:sldId id="286" r:id="rId13"/>
    <p:sldId id="272" r:id="rId14"/>
    <p:sldId id="278" r:id="rId15"/>
    <p:sldId id="279" r:id="rId16"/>
    <p:sldId id="280" r:id="rId17"/>
    <p:sldId id="281" r:id="rId18"/>
  </p:sldIdLst>
  <p:sldSz cx="9144000" cy="5143500" type="screen16x9"/>
  <p:notesSz cx="6858000" cy="9144000"/>
  <p:embeddedFontLst>
    <p:embeddedFont>
      <p:font typeface="Lato" panose="02010600030101010101" charset="-122"/>
      <p:regular r:id="rId20"/>
      <p:bold r:id="rId21"/>
      <p:italic r:id="rId22"/>
      <p:boldItalic r:id="rId23"/>
    </p:embeddedFont>
    <p:embeddedFont>
      <p:font typeface="Century Gothic" panose="020B0502020202020204" pitchFamily="34" charset="0"/>
      <p:regular r:id="rId24"/>
      <p:bold r:id="rId25"/>
      <p:italic r:id="rId26"/>
      <p:boldItalic r:id="rId27"/>
    </p:embeddedFont>
    <p:embeddedFont>
      <p:font typeface="Montserrat" panose="02010600030101010101" charset="0"/>
      <p:regular r:id="rId28"/>
      <p:bold r:id="rId29"/>
      <p:italic r:id="rId30"/>
      <p:boldItalic r:id="rId31"/>
    </p:embeddedFont>
    <p:embeddedFont>
      <p:font typeface="Wingdings 3" panose="05040102010807070707" pitchFamily="18" charset="2"/>
      <p:regular r:id="rId32"/>
    </p:embeddedFont>
    <p:embeddedFont>
      <p:font typeface="等线" panose="02010600030101010101" pitchFamily="2" charset="-122"/>
      <p:regular r:id="rId33"/>
      <p:bold r:id="rId34"/>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9C5B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中度样式 2 - 强调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5669" autoAdjust="0"/>
  </p:normalViewPr>
  <p:slideViewPr>
    <p:cSldViewPr snapToGrid="0">
      <p:cViewPr varScale="1">
        <p:scale>
          <a:sx n="132" d="100"/>
          <a:sy n="132" d="100"/>
        </p:scale>
        <p:origin x="132" y="43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21" Type="http://schemas.openxmlformats.org/officeDocument/2006/relationships/font" Target="fonts/font2.fntdata"/><Relationship Id="rId34" Type="http://schemas.openxmlformats.org/officeDocument/2006/relationships/font" Target="fonts/font1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33" Type="http://schemas.openxmlformats.org/officeDocument/2006/relationships/font" Target="fonts/font14.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schemas.openxmlformats.org/officeDocument/2006/relationships/font" Target="fonts/font13.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notesMaster" Target="notesMasters/notesMaster1.xml"/><Relationship Id="rId31" Type="http://schemas.openxmlformats.org/officeDocument/2006/relationships/font" Target="fonts/font1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diagrams/_rels/data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eg"/><Relationship Id="rId1" Type="http://schemas.openxmlformats.org/officeDocument/2006/relationships/image" Target="../media/image39.jpg"/></Relationships>
</file>

<file path=ppt/diagrams/_rels/drawing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eg"/><Relationship Id="rId1" Type="http://schemas.openxmlformats.org/officeDocument/2006/relationships/image" Target="../media/image39.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E8FFEB6-E9F5-43E0-AAEE-F7FC7DD92AEE}"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zh-CN" altLang="en-US"/>
        </a:p>
      </dgm:t>
    </dgm:pt>
    <dgm:pt modelId="{53F9AE31-5768-4C7E-8368-19FAA7D30A0A}">
      <dgm:prSet phldrT="[文本]" custT="1"/>
      <dgm:spPr/>
      <dgm:t>
        <a:bodyPr/>
        <a:lstStyle/>
        <a:p>
          <a:pPr>
            <a:buSzPts val="1800"/>
          </a:pPr>
          <a:r>
            <a:rPr lang="en-US" altLang="zh-CN" sz="1800" dirty="0"/>
            <a:t>Integrate into extension board</a:t>
          </a:r>
          <a:endParaRPr lang="zh-CN" altLang="en-US" sz="1800" dirty="0"/>
        </a:p>
      </dgm:t>
    </dgm:pt>
    <dgm:pt modelId="{768082B2-210A-4E49-977F-7A4BFE1A45EF}" type="parTrans" cxnId="{670B450B-FA86-4AB4-B6E7-201AB1A3047B}">
      <dgm:prSet/>
      <dgm:spPr/>
      <dgm:t>
        <a:bodyPr/>
        <a:lstStyle/>
        <a:p>
          <a:endParaRPr lang="zh-CN" altLang="en-US"/>
        </a:p>
      </dgm:t>
    </dgm:pt>
    <dgm:pt modelId="{97A1C203-F0B8-459D-B654-E6CCE8FB4DC9}" type="sibTrans" cxnId="{670B450B-FA86-4AB4-B6E7-201AB1A3047B}">
      <dgm:prSet/>
      <dgm:spPr/>
      <dgm:t>
        <a:bodyPr/>
        <a:lstStyle/>
        <a:p>
          <a:endParaRPr lang="zh-CN" altLang="en-US"/>
        </a:p>
      </dgm:t>
    </dgm:pt>
    <dgm:pt modelId="{66408544-7E19-4910-8FC0-E45898A6F7EF}">
      <dgm:prSet phldrT="[文本]" custT="1"/>
      <dgm:spPr/>
      <dgm:t>
        <a:bodyPr/>
        <a:lstStyle/>
        <a:p>
          <a:pPr>
            <a:buSzPts val="1800"/>
          </a:pPr>
          <a:r>
            <a:rPr lang="en-US" altLang="zh-CN" sz="1800" dirty="0"/>
            <a:t>Modify the system for bowie</a:t>
          </a:r>
          <a:endParaRPr lang="zh-CN" altLang="en-US" sz="1800" dirty="0"/>
        </a:p>
      </dgm:t>
    </dgm:pt>
    <dgm:pt modelId="{88015C59-6DF6-4182-BB04-2DE7E478CE21}" type="parTrans" cxnId="{8BE22DDB-C0B2-4ECC-BCF4-8A893A27687B}">
      <dgm:prSet/>
      <dgm:spPr/>
      <dgm:t>
        <a:bodyPr/>
        <a:lstStyle/>
        <a:p>
          <a:endParaRPr lang="zh-CN" altLang="en-US"/>
        </a:p>
      </dgm:t>
    </dgm:pt>
    <dgm:pt modelId="{0998EC26-4A93-4078-A27B-7893435AFC5A}" type="sibTrans" cxnId="{8BE22DDB-C0B2-4ECC-BCF4-8A893A27687B}">
      <dgm:prSet/>
      <dgm:spPr/>
      <dgm:t>
        <a:bodyPr/>
        <a:lstStyle/>
        <a:p>
          <a:endParaRPr lang="zh-CN" altLang="en-US"/>
        </a:p>
      </dgm:t>
    </dgm:pt>
    <dgm:pt modelId="{9EDA18AC-059E-4014-B02E-E73CCCE06EC9}">
      <dgm:prSet custT="1"/>
      <dgm:spPr/>
      <dgm:t>
        <a:bodyPr/>
        <a:lstStyle/>
        <a:p>
          <a:r>
            <a:rPr lang="en-US" sz="1800" kern="1200" dirty="0">
              <a:solidFill>
                <a:prstClr val="white"/>
              </a:solidFill>
              <a:latin typeface="Century Gothic" panose="020B0502020202020204"/>
              <a:ea typeface="宋体" panose="02010600030101010101" pitchFamily="2" charset="-122"/>
              <a:cs typeface="+mn-cs"/>
            </a:rPr>
            <a:t>Design a better protective case</a:t>
          </a:r>
          <a:endParaRPr lang="zh-CN" altLang="en-US" sz="1800" kern="1200" dirty="0">
            <a:solidFill>
              <a:prstClr val="white"/>
            </a:solidFill>
            <a:latin typeface="Century Gothic" panose="020B0502020202020204"/>
            <a:ea typeface="宋体" panose="02010600030101010101" pitchFamily="2" charset="-122"/>
            <a:cs typeface="+mn-cs"/>
          </a:endParaRPr>
        </a:p>
      </dgm:t>
    </dgm:pt>
    <dgm:pt modelId="{CE4AD70C-9001-4184-AC6D-C90383F1FB07}" type="parTrans" cxnId="{7076C414-9252-41A8-8751-2D4353FA45D7}">
      <dgm:prSet/>
      <dgm:spPr/>
      <dgm:t>
        <a:bodyPr/>
        <a:lstStyle/>
        <a:p>
          <a:endParaRPr lang="zh-CN" altLang="en-US"/>
        </a:p>
      </dgm:t>
    </dgm:pt>
    <dgm:pt modelId="{589A1E18-9FC4-4212-81C9-3B19538ACF8C}" type="sibTrans" cxnId="{7076C414-9252-41A8-8751-2D4353FA45D7}">
      <dgm:prSet/>
      <dgm:spPr/>
      <dgm:t>
        <a:bodyPr/>
        <a:lstStyle/>
        <a:p>
          <a:endParaRPr lang="zh-CN" altLang="en-US"/>
        </a:p>
      </dgm:t>
    </dgm:pt>
    <dgm:pt modelId="{F93AF649-392F-498C-8BE4-24D4E0958306}" type="pres">
      <dgm:prSet presAssocID="{5E8FFEB6-E9F5-43E0-AAEE-F7FC7DD92AEE}" presName="Name0" presStyleCnt="0">
        <dgm:presLayoutVars>
          <dgm:chMax val="7"/>
          <dgm:chPref val="7"/>
          <dgm:dir/>
        </dgm:presLayoutVars>
      </dgm:prSet>
      <dgm:spPr/>
    </dgm:pt>
    <dgm:pt modelId="{8962C98D-229B-4114-A218-32B4D43AB2EF}" type="pres">
      <dgm:prSet presAssocID="{5E8FFEB6-E9F5-43E0-AAEE-F7FC7DD92AEE}" presName="Name1" presStyleCnt="0"/>
      <dgm:spPr/>
    </dgm:pt>
    <dgm:pt modelId="{B2B51A03-3311-4B44-9E19-B24732B6B531}" type="pres">
      <dgm:prSet presAssocID="{5E8FFEB6-E9F5-43E0-AAEE-F7FC7DD92AEE}" presName="cycle" presStyleCnt="0"/>
      <dgm:spPr/>
    </dgm:pt>
    <dgm:pt modelId="{23129A22-92EB-4069-AF5B-7BCFC23ACEF1}" type="pres">
      <dgm:prSet presAssocID="{5E8FFEB6-E9F5-43E0-AAEE-F7FC7DD92AEE}" presName="srcNode" presStyleLbl="node1" presStyleIdx="0" presStyleCnt="3"/>
      <dgm:spPr/>
    </dgm:pt>
    <dgm:pt modelId="{5D5AB960-B019-4835-9944-9B4EC99DD8B4}" type="pres">
      <dgm:prSet presAssocID="{5E8FFEB6-E9F5-43E0-AAEE-F7FC7DD92AEE}" presName="conn" presStyleLbl="parChTrans1D2" presStyleIdx="0" presStyleCnt="1"/>
      <dgm:spPr/>
    </dgm:pt>
    <dgm:pt modelId="{079048D8-3BAF-4CF9-AA00-E514A5DA152E}" type="pres">
      <dgm:prSet presAssocID="{5E8FFEB6-E9F5-43E0-AAEE-F7FC7DD92AEE}" presName="extraNode" presStyleLbl="node1" presStyleIdx="0" presStyleCnt="3"/>
      <dgm:spPr/>
    </dgm:pt>
    <dgm:pt modelId="{77234CFB-BF07-4E53-B421-461974BB87C7}" type="pres">
      <dgm:prSet presAssocID="{5E8FFEB6-E9F5-43E0-AAEE-F7FC7DD92AEE}" presName="dstNode" presStyleLbl="node1" presStyleIdx="0" presStyleCnt="3"/>
      <dgm:spPr/>
    </dgm:pt>
    <dgm:pt modelId="{24EA5CA5-B864-4337-818A-F488E38B8508}" type="pres">
      <dgm:prSet presAssocID="{53F9AE31-5768-4C7E-8368-19FAA7D30A0A}" presName="text_1" presStyleLbl="node1" presStyleIdx="0" presStyleCnt="3">
        <dgm:presLayoutVars>
          <dgm:bulletEnabled val="1"/>
        </dgm:presLayoutVars>
      </dgm:prSet>
      <dgm:spPr/>
    </dgm:pt>
    <dgm:pt modelId="{90C76317-3343-463B-BEDA-C6DB1756AE0C}" type="pres">
      <dgm:prSet presAssocID="{53F9AE31-5768-4C7E-8368-19FAA7D30A0A}" presName="accent_1" presStyleCnt="0"/>
      <dgm:spPr/>
    </dgm:pt>
    <dgm:pt modelId="{9C6456DF-47DE-4D54-954B-D4CDA4250871}" type="pres">
      <dgm:prSet presAssocID="{53F9AE31-5768-4C7E-8368-19FAA7D30A0A}" presName="accentRepeatNode" presStyleLbl="solidFgAcc1" presStyleIdx="0" presStyleCnt="3"/>
      <dgm:spPr>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pt>
    <dgm:pt modelId="{0E4A1355-0567-41CC-81F1-408BA71530AE}" type="pres">
      <dgm:prSet presAssocID="{66408544-7E19-4910-8FC0-E45898A6F7EF}" presName="text_2" presStyleLbl="node1" presStyleIdx="1" presStyleCnt="3">
        <dgm:presLayoutVars>
          <dgm:bulletEnabled val="1"/>
        </dgm:presLayoutVars>
      </dgm:prSet>
      <dgm:spPr/>
    </dgm:pt>
    <dgm:pt modelId="{B41BDD97-DDFF-4C7E-A389-1AD73A76EE55}" type="pres">
      <dgm:prSet presAssocID="{66408544-7E19-4910-8FC0-E45898A6F7EF}" presName="accent_2" presStyleCnt="0"/>
      <dgm:spPr/>
    </dgm:pt>
    <dgm:pt modelId="{2E6F87A4-07C7-4C98-8BAB-BC783D128442}" type="pres">
      <dgm:prSet presAssocID="{66408544-7E19-4910-8FC0-E45898A6F7EF}" presName="accentRepeatNode" presStyleLbl="solidFgAcc1" presStyleIdx="1" presStyleCnt="3"/>
      <dgm:spPr>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a:stretch>
        </a:blipFill>
      </dgm:spPr>
    </dgm:pt>
    <dgm:pt modelId="{F1E039F5-EEFD-4760-AEB1-720B43BD7AFD}" type="pres">
      <dgm:prSet presAssocID="{9EDA18AC-059E-4014-B02E-E73CCCE06EC9}" presName="text_3" presStyleLbl="node1" presStyleIdx="2" presStyleCnt="3">
        <dgm:presLayoutVars>
          <dgm:bulletEnabled val="1"/>
        </dgm:presLayoutVars>
      </dgm:prSet>
      <dgm:spPr/>
    </dgm:pt>
    <dgm:pt modelId="{70430972-FD93-4D4B-8F1E-7F8C4AB797EA}" type="pres">
      <dgm:prSet presAssocID="{9EDA18AC-059E-4014-B02E-E73CCCE06EC9}" presName="accent_3" presStyleCnt="0"/>
      <dgm:spPr/>
    </dgm:pt>
    <dgm:pt modelId="{2B1D7181-48FD-4971-85B0-77F915143159}" type="pres">
      <dgm:prSet presAssocID="{9EDA18AC-059E-4014-B02E-E73CCCE06EC9}" presName="accentRepeatNode" presStyleLbl="solidFgAcc1" presStyleIdx="2" presStyleCnt="3"/>
      <dgm:spPr>
        <a:blipFill rotWithShape="0">
          <a:blip xmlns:r="http://schemas.openxmlformats.org/officeDocument/2006/relationships" r:embed="rId3">
            <a:extLst>
              <a:ext uri="{28A0092B-C50C-407E-A947-70E740481C1C}">
                <a14:useLocalDpi xmlns:a14="http://schemas.microsoft.com/office/drawing/2010/main" val="0"/>
              </a:ext>
            </a:extLst>
          </a:blip>
          <a:srcRect/>
          <a:stretch>
            <a:fillRect/>
          </a:stretch>
        </a:blipFill>
      </dgm:spPr>
    </dgm:pt>
  </dgm:ptLst>
  <dgm:cxnLst>
    <dgm:cxn modelId="{670B450B-FA86-4AB4-B6E7-201AB1A3047B}" srcId="{5E8FFEB6-E9F5-43E0-AAEE-F7FC7DD92AEE}" destId="{53F9AE31-5768-4C7E-8368-19FAA7D30A0A}" srcOrd="0" destOrd="0" parTransId="{768082B2-210A-4E49-977F-7A4BFE1A45EF}" sibTransId="{97A1C203-F0B8-459D-B654-E6CCE8FB4DC9}"/>
    <dgm:cxn modelId="{34E9310E-D634-44AB-99F6-F3FD7CB48C3E}" type="presOf" srcId="{53F9AE31-5768-4C7E-8368-19FAA7D30A0A}" destId="{24EA5CA5-B864-4337-818A-F488E38B8508}" srcOrd="0" destOrd="0" presId="urn:microsoft.com/office/officeart/2008/layout/VerticalCurvedList"/>
    <dgm:cxn modelId="{7076C414-9252-41A8-8751-2D4353FA45D7}" srcId="{5E8FFEB6-E9F5-43E0-AAEE-F7FC7DD92AEE}" destId="{9EDA18AC-059E-4014-B02E-E73CCCE06EC9}" srcOrd="2" destOrd="0" parTransId="{CE4AD70C-9001-4184-AC6D-C90383F1FB07}" sibTransId="{589A1E18-9FC4-4212-81C9-3B19538ACF8C}"/>
    <dgm:cxn modelId="{1ACBEF40-76B2-4418-B12F-AA0EA882D3E5}" type="presOf" srcId="{5E8FFEB6-E9F5-43E0-AAEE-F7FC7DD92AEE}" destId="{F93AF649-392F-498C-8BE4-24D4E0958306}" srcOrd="0" destOrd="0" presId="urn:microsoft.com/office/officeart/2008/layout/VerticalCurvedList"/>
    <dgm:cxn modelId="{2083736E-8082-475A-AA7F-B63BEE9D2548}" type="presOf" srcId="{66408544-7E19-4910-8FC0-E45898A6F7EF}" destId="{0E4A1355-0567-41CC-81F1-408BA71530AE}" srcOrd="0" destOrd="0" presId="urn:microsoft.com/office/officeart/2008/layout/VerticalCurvedList"/>
    <dgm:cxn modelId="{BB14F09D-9541-4CA4-96A7-2F5DFE60030E}" type="presOf" srcId="{9EDA18AC-059E-4014-B02E-E73CCCE06EC9}" destId="{F1E039F5-EEFD-4760-AEB1-720B43BD7AFD}" srcOrd="0" destOrd="0" presId="urn:microsoft.com/office/officeart/2008/layout/VerticalCurvedList"/>
    <dgm:cxn modelId="{8BE22DDB-C0B2-4ECC-BCF4-8A893A27687B}" srcId="{5E8FFEB6-E9F5-43E0-AAEE-F7FC7DD92AEE}" destId="{66408544-7E19-4910-8FC0-E45898A6F7EF}" srcOrd="1" destOrd="0" parTransId="{88015C59-6DF6-4182-BB04-2DE7E478CE21}" sibTransId="{0998EC26-4A93-4078-A27B-7893435AFC5A}"/>
    <dgm:cxn modelId="{406BEAE9-0E0C-4B76-A36C-DFEB9B922DF0}" type="presOf" srcId="{97A1C203-F0B8-459D-B654-E6CCE8FB4DC9}" destId="{5D5AB960-B019-4835-9944-9B4EC99DD8B4}" srcOrd="0" destOrd="0" presId="urn:microsoft.com/office/officeart/2008/layout/VerticalCurvedList"/>
    <dgm:cxn modelId="{84F8BB0B-F7FD-4A08-B7F4-9A332E357EB4}" type="presParOf" srcId="{F93AF649-392F-498C-8BE4-24D4E0958306}" destId="{8962C98D-229B-4114-A218-32B4D43AB2EF}" srcOrd="0" destOrd="0" presId="urn:microsoft.com/office/officeart/2008/layout/VerticalCurvedList"/>
    <dgm:cxn modelId="{4FAD9B62-2143-4AA7-97D6-1D9822AFE1E3}" type="presParOf" srcId="{8962C98D-229B-4114-A218-32B4D43AB2EF}" destId="{B2B51A03-3311-4B44-9E19-B24732B6B531}" srcOrd="0" destOrd="0" presId="urn:microsoft.com/office/officeart/2008/layout/VerticalCurvedList"/>
    <dgm:cxn modelId="{3E997F37-5BA4-4396-8867-0297F043BA1E}" type="presParOf" srcId="{B2B51A03-3311-4B44-9E19-B24732B6B531}" destId="{23129A22-92EB-4069-AF5B-7BCFC23ACEF1}" srcOrd="0" destOrd="0" presId="urn:microsoft.com/office/officeart/2008/layout/VerticalCurvedList"/>
    <dgm:cxn modelId="{FD6DDE6F-C158-40EF-B98B-7E91EE061551}" type="presParOf" srcId="{B2B51A03-3311-4B44-9E19-B24732B6B531}" destId="{5D5AB960-B019-4835-9944-9B4EC99DD8B4}" srcOrd="1" destOrd="0" presId="urn:microsoft.com/office/officeart/2008/layout/VerticalCurvedList"/>
    <dgm:cxn modelId="{8E7872A8-DF06-4B23-8207-2158E3334D52}" type="presParOf" srcId="{B2B51A03-3311-4B44-9E19-B24732B6B531}" destId="{079048D8-3BAF-4CF9-AA00-E514A5DA152E}" srcOrd="2" destOrd="0" presId="urn:microsoft.com/office/officeart/2008/layout/VerticalCurvedList"/>
    <dgm:cxn modelId="{83860D28-1F3A-4C35-82D6-0E84028AF7C6}" type="presParOf" srcId="{B2B51A03-3311-4B44-9E19-B24732B6B531}" destId="{77234CFB-BF07-4E53-B421-461974BB87C7}" srcOrd="3" destOrd="0" presId="urn:microsoft.com/office/officeart/2008/layout/VerticalCurvedList"/>
    <dgm:cxn modelId="{603D92B1-A866-4E3B-ADD6-BA6953CD052D}" type="presParOf" srcId="{8962C98D-229B-4114-A218-32B4D43AB2EF}" destId="{24EA5CA5-B864-4337-818A-F488E38B8508}" srcOrd="1" destOrd="0" presId="urn:microsoft.com/office/officeart/2008/layout/VerticalCurvedList"/>
    <dgm:cxn modelId="{36D7E804-81EB-4FB1-B46E-30DFF40BBAEB}" type="presParOf" srcId="{8962C98D-229B-4114-A218-32B4D43AB2EF}" destId="{90C76317-3343-463B-BEDA-C6DB1756AE0C}" srcOrd="2" destOrd="0" presId="urn:microsoft.com/office/officeart/2008/layout/VerticalCurvedList"/>
    <dgm:cxn modelId="{A3778D3B-441A-4A74-B4D8-2C6CA47FB065}" type="presParOf" srcId="{90C76317-3343-463B-BEDA-C6DB1756AE0C}" destId="{9C6456DF-47DE-4D54-954B-D4CDA4250871}" srcOrd="0" destOrd="0" presId="urn:microsoft.com/office/officeart/2008/layout/VerticalCurvedList"/>
    <dgm:cxn modelId="{77E31EE1-CB10-49F5-B9BD-C285AC214E97}" type="presParOf" srcId="{8962C98D-229B-4114-A218-32B4D43AB2EF}" destId="{0E4A1355-0567-41CC-81F1-408BA71530AE}" srcOrd="3" destOrd="0" presId="urn:microsoft.com/office/officeart/2008/layout/VerticalCurvedList"/>
    <dgm:cxn modelId="{A72003A5-91AC-412A-9A4E-1BA1AE6E7714}" type="presParOf" srcId="{8962C98D-229B-4114-A218-32B4D43AB2EF}" destId="{B41BDD97-DDFF-4C7E-A389-1AD73A76EE55}" srcOrd="4" destOrd="0" presId="urn:microsoft.com/office/officeart/2008/layout/VerticalCurvedList"/>
    <dgm:cxn modelId="{E3346999-CDDC-4D7F-A0C5-53720BB1B15B}" type="presParOf" srcId="{B41BDD97-DDFF-4C7E-A389-1AD73A76EE55}" destId="{2E6F87A4-07C7-4C98-8BAB-BC783D128442}" srcOrd="0" destOrd="0" presId="urn:microsoft.com/office/officeart/2008/layout/VerticalCurvedList"/>
    <dgm:cxn modelId="{6DB6FB08-BCCA-46CD-AEAC-A16114913CA8}" type="presParOf" srcId="{8962C98D-229B-4114-A218-32B4D43AB2EF}" destId="{F1E039F5-EEFD-4760-AEB1-720B43BD7AFD}" srcOrd="5" destOrd="0" presId="urn:microsoft.com/office/officeart/2008/layout/VerticalCurvedList"/>
    <dgm:cxn modelId="{1FC97879-3A1F-46CD-8F4E-43E382E592CC}" type="presParOf" srcId="{8962C98D-229B-4114-A218-32B4D43AB2EF}" destId="{70430972-FD93-4D4B-8F1E-7F8C4AB797EA}" srcOrd="6" destOrd="0" presId="urn:microsoft.com/office/officeart/2008/layout/VerticalCurvedList"/>
    <dgm:cxn modelId="{BAB36365-81D2-4DE8-BD83-12E5EB991F10}" type="presParOf" srcId="{70430972-FD93-4D4B-8F1E-7F8C4AB797EA}" destId="{2B1D7181-48FD-4971-85B0-77F915143159}"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5AB960-B019-4835-9944-9B4EC99DD8B4}">
      <dsp:nvSpPr>
        <dsp:cNvPr id="0" name=""/>
        <dsp:cNvSpPr/>
      </dsp:nvSpPr>
      <dsp:spPr>
        <a:xfrm>
          <a:off x="-4228143" y="-648737"/>
          <a:ext cx="5037806" cy="5037806"/>
        </a:xfrm>
        <a:prstGeom prst="blockArc">
          <a:avLst>
            <a:gd name="adj1" fmla="val 18900000"/>
            <a:gd name="adj2" fmla="val 2700000"/>
            <a:gd name="adj3" fmla="val 429"/>
          </a:avLst>
        </a:pr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4EA5CA5-B864-4337-818A-F488E38B8508}">
      <dsp:nvSpPr>
        <dsp:cNvPr id="0" name=""/>
        <dsp:cNvSpPr/>
      </dsp:nvSpPr>
      <dsp:spPr>
        <a:xfrm>
          <a:off x="520700" y="374033"/>
          <a:ext cx="6468200" cy="748066"/>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93778" tIns="45720" rIns="45720" bIns="45720" numCol="1" spcCol="1270" anchor="ctr" anchorCtr="0">
          <a:noAutofit/>
        </a:bodyPr>
        <a:lstStyle/>
        <a:p>
          <a:pPr marL="0" lvl="0" indent="0" algn="l" defTabSz="800100">
            <a:lnSpc>
              <a:spcPct val="90000"/>
            </a:lnSpc>
            <a:spcBef>
              <a:spcPct val="0"/>
            </a:spcBef>
            <a:spcAft>
              <a:spcPct val="35000"/>
            </a:spcAft>
            <a:buSzPts val="1800"/>
            <a:buNone/>
          </a:pPr>
          <a:r>
            <a:rPr lang="en-US" altLang="zh-CN" sz="1800" kern="1200" dirty="0"/>
            <a:t>Integrate into extension board</a:t>
          </a:r>
          <a:endParaRPr lang="zh-CN" altLang="en-US" sz="1800" kern="1200" dirty="0"/>
        </a:p>
      </dsp:txBody>
      <dsp:txXfrm>
        <a:off x="520700" y="374033"/>
        <a:ext cx="6468200" cy="748066"/>
      </dsp:txXfrm>
    </dsp:sp>
    <dsp:sp modelId="{9C6456DF-47DE-4D54-954B-D4CDA4250871}">
      <dsp:nvSpPr>
        <dsp:cNvPr id="0" name=""/>
        <dsp:cNvSpPr/>
      </dsp:nvSpPr>
      <dsp:spPr>
        <a:xfrm>
          <a:off x="53158" y="280524"/>
          <a:ext cx="935083" cy="935083"/>
        </a:xfrm>
        <a:prstGeom prst="ellipse">
          <a:avLst/>
        </a:prstGeom>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a:stretch>
        </a:blip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E4A1355-0567-41CC-81F1-408BA71530AE}">
      <dsp:nvSpPr>
        <dsp:cNvPr id="0" name=""/>
        <dsp:cNvSpPr/>
      </dsp:nvSpPr>
      <dsp:spPr>
        <a:xfrm>
          <a:off x="792622" y="1496132"/>
          <a:ext cx="6196278" cy="748066"/>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93778" tIns="45720" rIns="45720" bIns="45720" numCol="1" spcCol="1270" anchor="ctr" anchorCtr="0">
          <a:noAutofit/>
        </a:bodyPr>
        <a:lstStyle/>
        <a:p>
          <a:pPr marL="0" lvl="0" indent="0" algn="l" defTabSz="800100">
            <a:lnSpc>
              <a:spcPct val="90000"/>
            </a:lnSpc>
            <a:spcBef>
              <a:spcPct val="0"/>
            </a:spcBef>
            <a:spcAft>
              <a:spcPct val="35000"/>
            </a:spcAft>
            <a:buSzPts val="1800"/>
            <a:buNone/>
          </a:pPr>
          <a:r>
            <a:rPr lang="en-US" altLang="zh-CN" sz="1800" kern="1200" dirty="0"/>
            <a:t>Modify the system for bowie</a:t>
          </a:r>
          <a:endParaRPr lang="zh-CN" altLang="en-US" sz="1800" kern="1200" dirty="0"/>
        </a:p>
      </dsp:txBody>
      <dsp:txXfrm>
        <a:off x="792622" y="1496132"/>
        <a:ext cx="6196278" cy="748066"/>
      </dsp:txXfrm>
    </dsp:sp>
    <dsp:sp modelId="{2E6F87A4-07C7-4C98-8BAB-BC783D128442}">
      <dsp:nvSpPr>
        <dsp:cNvPr id="0" name=""/>
        <dsp:cNvSpPr/>
      </dsp:nvSpPr>
      <dsp:spPr>
        <a:xfrm>
          <a:off x="325080" y="1402624"/>
          <a:ext cx="935083" cy="935083"/>
        </a:xfrm>
        <a:prstGeom prst="ellipse">
          <a:avLst/>
        </a:prstGeom>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a:stretch>
        </a:blip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1E039F5-EEFD-4760-AEB1-720B43BD7AFD}">
      <dsp:nvSpPr>
        <dsp:cNvPr id="0" name=""/>
        <dsp:cNvSpPr/>
      </dsp:nvSpPr>
      <dsp:spPr>
        <a:xfrm>
          <a:off x="520700" y="2618232"/>
          <a:ext cx="6468200" cy="748066"/>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93778" tIns="45720" rIns="45720" bIns="45720" numCol="1" spcCol="1270" anchor="ctr" anchorCtr="0">
          <a:noAutofit/>
        </a:bodyPr>
        <a:lstStyle/>
        <a:p>
          <a:pPr marL="0" lvl="0" indent="0" algn="l" defTabSz="800100">
            <a:lnSpc>
              <a:spcPct val="90000"/>
            </a:lnSpc>
            <a:spcBef>
              <a:spcPct val="0"/>
            </a:spcBef>
            <a:spcAft>
              <a:spcPct val="35000"/>
            </a:spcAft>
            <a:buNone/>
          </a:pPr>
          <a:r>
            <a:rPr lang="en-US" sz="1800" kern="1200" dirty="0">
              <a:solidFill>
                <a:prstClr val="white"/>
              </a:solidFill>
              <a:latin typeface="Century Gothic" panose="020B0502020202020204"/>
              <a:ea typeface="宋体" panose="02010600030101010101" pitchFamily="2" charset="-122"/>
              <a:cs typeface="+mn-cs"/>
            </a:rPr>
            <a:t>Design a better protective case</a:t>
          </a:r>
          <a:endParaRPr lang="zh-CN" altLang="en-US" sz="1800" kern="1200" dirty="0">
            <a:solidFill>
              <a:prstClr val="white"/>
            </a:solidFill>
            <a:latin typeface="Century Gothic" panose="020B0502020202020204"/>
            <a:ea typeface="宋体" panose="02010600030101010101" pitchFamily="2" charset="-122"/>
            <a:cs typeface="+mn-cs"/>
          </a:endParaRPr>
        </a:p>
      </dsp:txBody>
      <dsp:txXfrm>
        <a:off x="520700" y="2618232"/>
        <a:ext cx="6468200" cy="748066"/>
      </dsp:txXfrm>
    </dsp:sp>
    <dsp:sp modelId="{2B1D7181-48FD-4971-85B0-77F915143159}">
      <dsp:nvSpPr>
        <dsp:cNvPr id="0" name=""/>
        <dsp:cNvSpPr/>
      </dsp:nvSpPr>
      <dsp:spPr>
        <a:xfrm>
          <a:off x="53158" y="2524724"/>
          <a:ext cx="935083" cy="935083"/>
        </a:xfrm>
        <a:prstGeom prst="ellipse">
          <a:avLst/>
        </a:prstGeom>
        <a:blipFill rotWithShape="0">
          <a:blip xmlns:r="http://schemas.openxmlformats.org/officeDocument/2006/relationships" r:embed="rId3">
            <a:extLst>
              <a:ext uri="{28A0092B-C50C-407E-A947-70E740481C1C}">
                <a14:useLocalDpi xmlns:a14="http://schemas.microsoft.com/office/drawing/2010/main" val="0"/>
              </a:ext>
            </a:extLst>
          </a:blip>
          <a:srcRect/>
          <a:stretch>
            <a:fillRect/>
          </a:stretch>
        </a:blip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2" name="Google Shape;13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3bf4762c03_0_690: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9" name="Google Shape;159;g3bf4762c03_0_6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01600" lvl="0" indent="0" rtl="0">
              <a:spcBef>
                <a:spcPts val="0"/>
              </a:spcBef>
              <a:spcAft>
                <a:spcPts val="0"/>
              </a:spcAft>
              <a:buSzPts val="2000"/>
              <a:buNone/>
            </a:pPr>
            <a:r>
              <a:rPr lang="en-US" altLang="zh-CN" sz="1100" b="0" i="0" u="none" dirty="0"/>
              <a:t>However, The ideal is always good, the reality is always cruel. This is our initial prototype for turntable, you can see the turntable the conveyor belt, and the funnel. </a:t>
            </a:r>
          </a:p>
          <a:p>
            <a:pPr marL="101600" lvl="0" indent="0" rtl="0">
              <a:spcBef>
                <a:spcPts val="0"/>
              </a:spcBef>
              <a:spcAft>
                <a:spcPts val="0"/>
              </a:spcAft>
              <a:buSzPts val="2000"/>
              <a:buNone/>
            </a:pPr>
            <a:r>
              <a:rPr lang="en-US" altLang="zh-CN" sz="1100" b="0" i="0" u="none" dirty="0"/>
              <a:t>But when we want to move to the next prototype, we find there isn’t appropriate materials for conveyor belt, and if we want to make it by ourselves we need to take the consideration of health and safety compliance which are extremely sophisticated. Also there isn’t much things we can refer to, and the codes for rotating conveyor belt are much more complex than we think.</a:t>
            </a:r>
          </a:p>
          <a:p>
            <a:pPr marL="101600" lvl="0" indent="0" rtl="0">
              <a:spcBef>
                <a:spcPts val="0"/>
              </a:spcBef>
              <a:spcAft>
                <a:spcPts val="0"/>
              </a:spcAft>
              <a:buSzPts val="2000"/>
              <a:buNone/>
            </a:pPr>
            <a:r>
              <a:rPr lang="en-US" altLang="zh-CN" sz="1100" b="0" i="0" u="none" dirty="0"/>
              <a:t>And also at this point, three teammates of our groups had dropped the course.</a:t>
            </a:r>
          </a:p>
          <a:p>
            <a:pPr marL="0" lvl="0" indent="0">
              <a:spcBef>
                <a:spcPts val="0"/>
              </a:spcBef>
              <a:spcAft>
                <a:spcPts val="0"/>
              </a:spcAft>
              <a:buNone/>
            </a:pPr>
            <a:r>
              <a:rPr lang="en-US" dirty="0"/>
              <a:t>So, me and </a:t>
            </a:r>
            <a:r>
              <a:rPr lang="en-US" dirty="0" err="1"/>
              <a:t>jichen</a:t>
            </a:r>
            <a:r>
              <a:rPr lang="en-US" dirty="0"/>
              <a:t> decide to use online customer design to get the components of the robotic arm and assemble it by ourselves.</a:t>
            </a:r>
            <a:endParaRPr dirty="0"/>
          </a:p>
        </p:txBody>
      </p:sp>
    </p:spTree>
    <p:extLst>
      <p:ext uri="{BB962C8B-B14F-4D97-AF65-F5344CB8AC3E}">
        <p14:creationId xmlns:p14="http://schemas.microsoft.com/office/powerpoint/2010/main" val="30378204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3bf4762c03_0_690: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9" name="Google Shape;159;g3bf4762c03_0_6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altLang="zh-CN" dirty="0"/>
              <a:t>1. the biggest problem we have is that we have a servo motor in the robot arm keeps rotating </a:t>
            </a:r>
          </a:p>
          <a:p>
            <a:r>
              <a:rPr lang="en-US" altLang="zh-CN" dirty="0"/>
              <a:t>2. In order to solve the problem we reached out to our project manger , here are the possible causes:</a:t>
            </a:r>
          </a:p>
          <a:p>
            <a:r>
              <a:rPr lang="en-US" altLang="zh-CN" dirty="0"/>
              <a:t>- The first thing we could think of is coding error ( in order to find out if this is caused by the coding error, we and PMS checked coding but everything seems fine)</a:t>
            </a:r>
          </a:p>
          <a:p>
            <a:r>
              <a:rPr lang="en-US" altLang="zh-CN" dirty="0"/>
              <a:t>- The second possibility is the mechanical failure of the motor, (in order to confirm if there’s mechanical problem, we exchange this motor with different motors)</a:t>
            </a:r>
          </a:p>
          <a:p>
            <a:r>
              <a:rPr lang="en-US" altLang="zh-CN" dirty="0"/>
              <a:t>- The third thing could be something happened to the mother board ( to test this, we connected this motor to the other outputs on the motor board, and it works perfectly. So we came to conclusion there is nothing wrong with the board) </a:t>
            </a:r>
          </a:p>
          <a:p>
            <a:r>
              <a:rPr lang="en-US" altLang="zh-CN" b="1" dirty="0"/>
              <a:t>So far the problem is still unsolved but this doesn’t affect much about the entire project because we don’t need the utensil to turn from left to right </a:t>
            </a:r>
          </a:p>
          <a:p>
            <a:pPr marL="0" lvl="0" indent="0">
              <a:spcBef>
                <a:spcPts val="0"/>
              </a:spcBef>
              <a:spcAft>
                <a:spcPts val="0"/>
              </a:spcAft>
              <a:buNone/>
            </a:pPr>
            <a:endParaRPr dirty="0"/>
          </a:p>
        </p:txBody>
      </p:sp>
    </p:spTree>
    <p:extLst>
      <p:ext uri="{BB962C8B-B14F-4D97-AF65-F5344CB8AC3E}">
        <p14:creationId xmlns:p14="http://schemas.microsoft.com/office/powerpoint/2010/main" val="32360485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1. First lesson is the importance of communication with other group members.  Group meeting , online discussion group but three group members dropped out the course. So we have to sperate the work between two.  As neither of us understands  coding, it is very hard for us to work on this project.</a:t>
            </a:r>
          </a:p>
          <a:p>
            <a:r>
              <a:rPr lang="en-US" dirty="0"/>
              <a:t>For example how to control the movement of the robot arm with the controller. Again the key part is coding.</a:t>
            </a:r>
          </a:p>
        </p:txBody>
      </p:sp>
    </p:spTree>
    <p:extLst>
      <p:ext uri="{BB962C8B-B14F-4D97-AF65-F5344CB8AC3E}">
        <p14:creationId xmlns:p14="http://schemas.microsoft.com/office/powerpoint/2010/main" val="55649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Right now the equipment is only suitable for big pieces solid food , make some change so that the equipment is good for liquids food as well</a:t>
            </a:r>
          </a:p>
          <a:p>
            <a:endParaRPr lang="en-US" dirty="0"/>
          </a:p>
        </p:txBody>
      </p:sp>
    </p:spTree>
    <p:extLst>
      <p:ext uri="{BB962C8B-B14F-4D97-AF65-F5344CB8AC3E}">
        <p14:creationId xmlns:p14="http://schemas.microsoft.com/office/powerpoint/2010/main" val="2045975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3bf4762c03_0_270: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8" name="Google Shape;138;g3bf4762c03_0_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ltLang="zh-CN" sz="1100" dirty="0">
                <a:solidFill>
                  <a:schemeClr val="lt1"/>
                </a:solidFill>
                <a:latin typeface="Lato"/>
                <a:ea typeface="Lato"/>
                <a:sym typeface="Lato"/>
              </a:rPr>
              <a:t>our project ‘s </a:t>
            </a:r>
            <a:r>
              <a:rPr lang="en-US" sz="1100" dirty="0">
                <a:solidFill>
                  <a:schemeClr val="lt1"/>
                </a:solidFill>
                <a:latin typeface="Lato"/>
                <a:ea typeface="Lato"/>
                <a:sym typeface="Lato"/>
              </a:rPr>
              <a:t>targeted audience are elder people who are incapable to look after and feed themselves, and our final goal is to design a robotic arm which is similar to this one, to help them to look after themselves individually and minimize the helps from others. </a:t>
            </a: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3bf4762c03_0_675: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4" name="Google Shape;144;g3bf4762c03_0_6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dirty="0"/>
              <a:t>The design process that we choose to follow is design thinking, and the reason that we choose it is because out project needs to empathy with the clients to get their needs and feedbacks, every time when we create some news or want to eliminate some functions we need to discuses and prioritize with clients, and each modification we need generate new ideas and add to the prototype, and then iterate this process. So design thinking is one of the most suitable processes for us. </a:t>
            </a: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76200" lvl="0" indent="0" rtl="0">
              <a:spcBef>
                <a:spcPts val="0"/>
              </a:spcBef>
              <a:spcAft>
                <a:spcPts val="0"/>
              </a:spcAft>
              <a:buClr>
                <a:srgbClr val="FFFFFF"/>
              </a:buClr>
              <a:buSzPts val="2400"/>
              <a:buFont typeface="Montserrat"/>
              <a:buNone/>
            </a:pPr>
            <a:r>
              <a:rPr lang="en-US" altLang="zh-CN" sz="1100" dirty="0">
                <a:solidFill>
                  <a:srgbClr val="FFFFFF"/>
                </a:solidFill>
                <a:latin typeface="Montserrat"/>
                <a:ea typeface="Montserrat"/>
                <a:cs typeface="Montserrat"/>
                <a:sym typeface="Montserrat"/>
              </a:rPr>
              <a:t>After two clients meeting, we summarize clients’ need into four points. </a:t>
            </a:r>
          </a:p>
          <a:p>
            <a:pPr marL="76200" lvl="0" indent="0" rtl="0">
              <a:spcBef>
                <a:spcPts val="0"/>
              </a:spcBef>
              <a:spcAft>
                <a:spcPts val="0"/>
              </a:spcAft>
              <a:buClr>
                <a:srgbClr val="FFFFFF"/>
              </a:buClr>
              <a:buSzPts val="2400"/>
              <a:buFont typeface="Montserrat"/>
              <a:buNone/>
            </a:pPr>
            <a:r>
              <a:rPr lang="en-US" altLang="zh-CN" sz="1100" dirty="0">
                <a:solidFill>
                  <a:srgbClr val="FFFFFF"/>
                </a:solidFill>
                <a:latin typeface="Montserrat"/>
                <a:ea typeface="Montserrat"/>
                <a:cs typeface="Montserrat"/>
                <a:sym typeface="Montserrat"/>
              </a:rPr>
              <a:t>First The fundamental and essential need for clients is to assist them to feed themselves, </a:t>
            </a:r>
          </a:p>
          <a:p>
            <a:pPr marL="76200" lvl="0" indent="0" rtl="0">
              <a:spcBef>
                <a:spcPts val="0"/>
              </a:spcBef>
              <a:spcAft>
                <a:spcPts val="0"/>
              </a:spcAft>
              <a:buClr>
                <a:srgbClr val="FFFFFF"/>
              </a:buClr>
              <a:buSzPts val="2400"/>
              <a:buFont typeface="Montserrat"/>
              <a:buNone/>
            </a:pPr>
            <a:r>
              <a:rPr lang="en-US" altLang="zh-CN" sz="1100" dirty="0">
                <a:solidFill>
                  <a:srgbClr val="FFFFFF"/>
                </a:solidFill>
                <a:latin typeface="Montserrat"/>
                <a:ea typeface="Montserrat"/>
                <a:cs typeface="Montserrat"/>
                <a:sym typeface="Montserrat"/>
              </a:rPr>
              <a:t>and second one is the strength, our target clients cannot use their hands properly or the heaviest thing they can hold is nothing more than a book. It means that our product will be easily operate with less  strength requirement.  </a:t>
            </a:r>
          </a:p>
          <a:p>
            <a:pPr marL="76200" lvl="0" indent="0" rtl="0">
              <a:spcBef>
                <a:spcPts val="0"/>
              </a:spcBef>
              <a:spcAft>
                <a:spcPts val="0"/>
              </a:spcAft>
              <a:buClr>
                <a:srgbClr val="FFFFFF"/>
              </a:buClr>
              <a:buSzPts val="2400"/>
              <a:buFont typeface="Montserrat"/>
              <a:buNone/>
            </a:pPr>
            <a:r>
              <a:rPr lang="en-US" altLang="zh-CN" sz="1100" dirty="0">
                <a:solidFill>
                  <a:srgbClr val="FFFFFF"/>
                </a:solidFill>
                <a:latin typeface="Montserrat"/>
                <a:ea typeface="Montserrat"/>
                <a:cs typeface="Montserrat"/>
                <a:sym typeface="Montserrat"/>
              </a:rPr>
              <a:t>Third, is the positions. most of the time of our clients either is either on the electric wheel chair or lying on the bed, so our product has to have the ability that can be fixed on certain places and  is removeable to change to other places. </a:t>
            </a:r>
          </a:p>
          <a:p>
            <a:pPr marL="76200" lvl="0" indent="0" rtl="0">
              <a:spcBef>
                <a:spcPts val="0"/>
              </a:spcBef>
              <a:spcAft>
                <a:spcPts val="0"/>
              </a:spcAft>
              <a:buClr>
                <a:srgbClr val="FFFFFF"/>
              </a:buClr>
              <a:buSzPts val="2400"/>
              <a:buFont typeface="Montserrat"/>
              <a:buNone/>
            </a:pPr>
            <a:r>
              <a:rPr lang="en-US" altLang="zh-CN" sz="1100" dirty="0">
                <a:solidFill>
                  <a:srgbClr val="FFFFFF"/>
                </a:solidFill>
                <a:latin typeface="Montserrat"/>
                <a:ea typeface="Montserrat"/>
                <a:cs typeface="Montserrat"/>
                <a:sym typeface="Montserrat"/>
              </a:rPr>
              <a:t>Finally, our clients also want our project to help them to do the daily things, such as push the elevator bottom, pick up something, or turning pages.</a:t>
            </a:r>
          </a:p>
          <a:p>
            <a:endParaRPr lang="zh-CN" altLang="en-US" dirty="0"/>
          </a:p>
        </p:txBody>
      </p:sp>
    </p:spTree>
    <p:extLst>
      <p:ext uri="{BB962C8B-B14F-4D97-AF65-F5344CB8AC3E}">
        <p14:creationId xmlns:p14="http://schemas.microsoft.com/office/powerpoint/2010/main" val="39943866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158750" indent="0">
              <a:buNone/>
            </a:pPr>
            <a:r>
              <a:rPr lang="en-US" altLang="zh-CN" dirty="0"/>
              <a:t>Here is our problem statement</a:t>
            </a:r>
            <a:endParaRPr lang="zh-CN" altLang="en-US" dirty="0"/>
          </a:p>
        </p:txBody>
      </p:sp>
    </p:spTree>
    <p:extLst>
      <p:ext uri="{BB962C8B-B14F-4D97-AF65-F5344CB8AC3E}">
        <p14:creationId xmlns:p14="http://schemas.microsoft.com/office/powerpoint/2010/main" val="35244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158750" indent="0">
              <a:buNone/>
            </a:pPr>
            <a:r>
              <a:rPr lang="en-US" altLang="zh-CN" dirty="0"/>
              <a:t>Here is our groups’ two initial ideas of the solution. </a:t>
            </a:r>
          </a:p>
          <a:p>
            <a:pPr marL="158750" indent="0">
              <a:buNone/>
            </a:pPr>
            <a:r>
              <a:rPr lang="en-US" altLang="zh-CN" dirty="0"/>
              <a:t>Fist is to design a robotic arm which is fixed on the table, and this part is extendable, the main body is composed by alumni and joint together with the servo motors. The top part is a gripper used to hold a scoop or anything needed. It will work via the rotation of each servo motor at different angles.</a:t>
            </a:r>
          </a:p>
          <a:p>
            <a:pPr marL="158750" indent="0">
              <a:buNone/>
            </a:pPr>
            <a:r>
              <a:rPr lang="en-US" altLang="zh-CN" dirty="0"/>
              <a:t>Second one is the turntable with conveyor belts, here is the turntable, and the thing above it is a plate that dump the food into the conveyor belts and convey the food to the funnel which connect with client’s mouth. However, this design will fail some needs of the clients but is more effective on feeding them.</a:t>
            </a:r>
          </a:p>
          <a:p>
            <a:pPr marL="158750" indent="0">
              <a:buNone/>
            </a:pPr>
            <a:endParaRPr lang="zh-CN" altLang="en-US" dirty="0"/>
          </a:p>
        </p:txBody>
      </p:sp>
    </p:spTree>
    <p:extLst>
      <p:ext uri="{BB962C8B-B14F-4D97-AF65-F5344CB8AC3E}">
        <p14:creationId xmlns:p14="http://schemas.microsoft.com/office/powerpoint/2010/main" val="28406360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3bf4762c03_0_690: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9" name="Google Shape;159;g3bf4762c03_0_6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01600" lvl="0" indent="0" rtl="0">
              <a:spcBef>
                <a:spcPts val="0"/>
              </a:spcBef>
              <a:spcAft>
                <a:spcPts val="0"/>
              </a:spcAft>
              <a:buSzPts val="2000"/>
              <a:buNone/>
            </a:pPr>
            <a:r>
              <a:rPr lang="en-US" altLang="zh-CN" sz="1100" b="0" i="0" u="none" dirty="0"/>
              <a:t>However, The ideal is always good, the reality is always cruel. This is our initial prototype for turntable, you can see the turntable the conveyor belt, and the funnel. </a:t>
            </a:r>
          </a:p>
          <a:p>
            <a:pPr marL="101600" lvl="0" indent="0" rtl="0">
              <a:spcBef>
                <a:spcPts val="0"/>
              </a:spcBef>
              <a:spcAft>
                <a:spcPts val="0"/>
              </a:spcAft>
              <a:buSzPts val="2000"/>
              <a:buNone/>
            </a:pPr>
            <a:r>
              <a:rPr lang="en-US" altLang="zh-CN" sz="1100" b="0" i="0" u="none" dirty="0"/>
              <a:t>But when we want to move to the next prototype, we find there isn’t appropriate materials for conveyor belt, and if we want to make it by ourselves we need to take the consideration of health and safety compliance which are extremely sophisticated. Also there isn’t much things we can refer to, and the codes for rotating conveyor belt are much more complex than we think.</a:t>
            </a:r>
          </a:p>
          <a:p>
            <a:pPr marL="101600" lvl="0" indent="0" rtl="0">
              <a:spcBef>
                <a:spcPts val="0"/>
              </a:spcBef>
              <a:spcAft>
                <a:spcPts val="0"/>
              </a:spcAft>
              <a:buSzPts val="2000"/>
              <a:buNone/>
            </a:pPr>
            <a:r>
              <a:rPr lang="en-US" altLang="zh-CN" sz="1100" b="0" i="0" u="none" dirty="0"/>
              <a:t>And also at this point, three teammates of our groups had dropped the course.</a:t>
            </a:r>
          </a:p>
          <a:p>
            <a:pPr marL="0" lvl="0" indent="0">
              <a:spcBef>
                <a:spcPts val="0"/>
              </a:spcBef>
              <a:spcAft>
                <a:spcPts val="0"/>
              </a:spcAft>
              <a:buNone/>
            </a:pPr>
            <a:r>
              <a:rPr lang="en-US" dirty="0"/>
              <a:t>So, me and </a:t>
            </a:r>
            <a:r>
              <a:rPr lang="en-US" dirty="0" err="1"/>
              <a:t>jichen</a:t>
            </a:r>
            <a:r>
              <a:rPr lang="en-US" dirty="0"/>
              <a:t> decide to use online customer design to get the components of the robotic arm and assemble it by ourselves.</a:t>
            </a: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3bf4762c03_0_690: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9" name="Google Shape;159;g3bf4762c03_0_6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01600" lvl="0" indent="0" rtl="0">
              <a:spcBef>
                <a:spcPts val="0"/>
              </a:spcBef>
              <a:spcAft>
                <a:spcPts val="0"/>
              </a:spcAft>
              <a:buSzPts val="2000"/>
              <a:buNone/>
            </a:pPr>
            <a:r>
              <a:rPr lang="en-US" altLang="zh-CN" sz="1100" b="0" i="0" u="none" dirty="0"/>
              <a:t>However, The ideal is always good, the reality is always cruel. This is our initial prototype for turntable, you can see the turntable the conveyor belt, and the funnel. </a:t>
            </a:r>
          </a:p>
          <a:p>
            <a:pPr marL="101600" lvl="0" indent="0" rtl="0">
              <a:spcBef>
                <a:spcPts val="0"/>
              </a:spcBef>
              <a:spcAft>
                <a:spcPts val="0"/>
              </a:spcAft>
              <a:buSzPts val="2000"/>
              <a:buNone/>
            </a:pPr>
            <a:r>
              <a:rPr lang="en-US" altLang="zh-CN" sz="1100" b="0" i="0" u="none" dirty="0"/>
              <a:t>But when we want to move to the next prototype, we find there isn’t appropriate materials for conveyor belt, and if we want to make it by ourselves we need to take the consideration of health and safety compliance which are extremely sophisticated. Also there isn’t much things we can refer to, and the codes for rotating conveyor belt are much more complex than we think.</a:t>
            </a:r>
          </a:p>
          <a:p>
            <a:pPr marL="101600" lvl="0" indent="0" rtl="0">
              <a:spcBef>
                <a:spcPts val="0"/>
              </a:spcBef>
              <a:spcAft>
                <a:spcPts val="0"/>
              </a:spcAft>
              <a:buSzPts val="2000"/>
              <a:buNone/>
            </a:pPr>
            <a:r>
              <a:rPr lang="en-US" altLang="zh-CN" sz="1100" b="0" i="0" u="none" dirty="0"/>
              <a:t>And also at this point, three teammates of our groups had dropped the course.</a:t>
            </a:r>
          </a:p>
          <a:p>
            <a:pPr marL="0" lvl="0" indent="0">
              <a:spcBef>
                <a:spcPts val="0"/>
              </a:spcBef>
              <a:spcAft>
                <a:spcPts val="0"/>
              </a:spcAft>
              <a:buNone/>
            </a:pPr>
            <a:r>
              <a:rPr lang="en-US" dirty="0"/>
              <a:t>So, me and </a:t>
            </a:r>
            <a:r>
              <a:rPr lang="en-US" dirty="0" err="1"/>
              <a:t>jichen</a:t>
            </a:r>
            <a:r>
              <a:rPr lang="en-US" dirty="0"/>
              <a:t> decide to use online customer design to get the components of the robotic arm and assemble it by ourselves.</a:t>
            </a:r>
            <a:endParaRPr dirty="0"/>
          </a:p>
        </p:txBody>
      </p:sp>
    </p:spTree>
    <p:extLst>
      <p:ext uri="{BB962C8B-B14F-4D97-AF65-F5344CB8AC3E}">
        <p14:creationId xmlns:p14="http://schemas.microsoft.com/office/powerpoint/2010/main" val="33301928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3bf4762c03_0_690: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9" name="Google Shape;159;g3bf4762c03_0_6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01600" lvl="0" indent="0" rtl="0">
              <a:spcBef>
                <a:spcPts val="0"/>
              </a:spcBef>
              <a:spcAft>
                <a:spcPts val="0"/>
              </a:spcAft>
              <a:buSzPts val="2000"/>
              <a:buNone/>
            </a:pPr>
            <a:r>
              <a:rPr lang="en-US" altLang="zh-CN" sz="1100" b="0" i="0" u="none" dirty="0"/>
              <a:t>However, The ideal is always good, the reality is always cruel. This is our initial prototype for turntable, you can see the turntable the conveyor belt, and the funnel. </a:t>
            </a:r>
          </a:p>
          <a:p>
            <a:pPr marL="101600" lvl="0" indent="0" rtl="0">
              <a:spcBef>
                <a:spcPts val="0"/>
              </a:spcBef>
              <a:spcAft>
                <a:spcPts val="0"/>
              </a:spcAft>
              <a:buSzPts val="2000"/>
              <a:buNone/>
            </a:pPr>
            <a:r>
              <a:rPr lang="en-US" altLang="zh-CN" sz="1100" b="0" i="0" u="none" dirty="0"/>
              <a:t>But when we want to move to the next prototype, we find there isn’t appropriate materials for conveyor belt, and if we want to make it by ourselves we need to take the consideration of health and safety compliance which are extremely sophisticated. Also there isn’t much things we can refer to, and the codes for rotating conveyor belt are much more complex than we think.</a:t>
            </a:r>
          </a:p>
          <a:p>
            <a:pPr marL="101600" lvl="0" indent="0" rtl="0">
              <a:spcBef>
                <a:spcPts val="0"/>
              </a:spcBef>
              <a:spcAft>
                <a:spcPts val="0"/>
              </a:spcAft>
              <a:buSzPts val="2000"/>
              <a:buNone/>
            </a:pPr>
            <a:r>
              <a:rPr lang="en-US" altLang="zh-CN" sz="1100" b="0" i="0" u="none" dirty="0"/>
              <a:t>And also at this point, three teammates of our groups had dropped the course.</a:t>
            </a:r>
          </a:p>
          <a:p>
            <a:pPr marL="0" lvl="0" indent="0">
              <a:spcBef>
                <a:spcPts val="0"/>
              </a:spcBef>
              <a:spcAft>
                <a:spcPts val="0"/>
              </a:spcAft>
              <a:buNone/>
            </a:pPr>
            <a:r>
              <a:rPr lang="en-US" dirty="0"/>
              <a:t>So, me and </a:t>
            </a:r>
            <a:r>
              <a:rPr lang="en-US" dirty="0" err="1"/>
              <a:t>jichen</a:t>
            </a:r>
            <a:r>
              <a:rPr lang="en-US" dirty="0"/>
              <a:t> decide to use online customer design to get the components of the robotic arm and assemble it by ourselves.</a:t>
            </a:r>
            <a:endParaRPr dirty="0"/>
          </a:p>
        </p:txBody>
      </p:sp>
    </p:spTree>
    <p:extLst>
      <p:ext uri="{BB962C8B-B14F-4D97-AF65-F5344CB8AC3E}">
        <p14:creationId xmlns:p14="http://schemas.microsoft.com/office/powerpoint/2010/main" val="25583159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866216" y="1085850"/>
            <a:ext cx="6619244" cy="2497186"/>
          </a:xfrm>
        </p:spPr>
        <p:txBody>
          <a:bodyPr anchor="b"/>
          <a:lstStyle>
            <a:lvl1pPr>
              <a:defRPr sz="5400"/>
            </a:lvl1pPr>
          </a:lstStyle>
          <a:p>
            <a:r>
              <a:rPr lang="zh-CN" altLang="en-US"/>
              <a:t>单击此处编辑母版标题样式</a:t>
            </a:r>
            <a:endParaRPr lang="en-US" dirty="0"/>
          </a:p>
        </p:txBody>
      </p:sp>
      <p:sp>
        <p:nvSpPr>
          <p:cNvPr id="3" name="Subtitle 2"/>
          <p:cNvSpPr>
            <a:spLocks noGrp="1"/>
          </p:cNvSpPr>
          <p:nvPr>
            <p:ph type="subTitle" idx="1"/>
          </p:nvPr>
        </p:nvSpPr>
        <p:spPr>
          <a:xfrm>
            <a:off x="866216" y="3583035"/>
            <a:ext cx="6619244" cy="646065"/>
          </a:xfrm>
        </p:spPr>
        <p:txBody>
          <a:bodyPr anchor="t"/>
          <a:lstStyle>
            <a:lvl1pPr marL="0" indent="0" algn="l">
              <a:buNone/>
              <a:defRPr cap="all">
                <a:solidFill>
                  <a:schemeClr val="bg2">
                    <a:lumMod val="40000"/>
                    <a:lumOff val="60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4AAD347D-5ACD-4C99-B74B-A9C85AD731AF}" type="datetimeFigureOut">
              <a:rPr lang="en-US" smtClean="0"/>
              <a:t>12/3/2018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014632108"/>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带描述的全景图片">
    <p:spTree>
      <p:nvGrpSpPr>
        <p:cNvPr id="1" name=""/>
        <p:cNvGrpSpPr/>
        <p:nvPr/>
      </p:nvGrpSpPr>
      <p:grpSpPr>
        <a:xfrm>
          <a:off x="0" y="0"/>
          <a:ext cx="0" cy="0"/>
          <a:chOff x="0" y="0"/>
          <a:chExt cx="0" cy="0"/>
        </a:xfrm>
      </p:grpSpPr>
      <p:sp>
        <p:nvSpPr>
          <p:cNvPr id="2" name="Title 1"/>
          <p:cNvSpPr>
            <a:spLocks noGrp="1"/>
          </p:cNvSpPr>
          <p:nvPr>
            <p:ph type="title"/>
          </p:nvPr>
        </p:nvSpPr>
        <p:spPr>
          <a:xfrm>
            <a:off x="866217" y="3600440"/>
            <a:ext cx="6619243" cy="425054"/>
          </a:xfrm>
        </p:spPr>
        <p:txBody>
          <a:bodyPr anchor="b">
            <a:normAutofit/>
          </a:bodyPr>
          <a:lstStyle>
            <a:lvl1pPr algn="l">
              <a:defRPr sz="1800" b="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866216" y="514350"/>
            <a:ext cx="6619244" cy="27305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zh-CN" altLang="en-US"/>
              <a:t>单击图标添加图片</a:t>
            </a:r>
            <a:endParaRPr lang="en-US" dirty="0"/>
          </a:p>
        </p:txBody>
      </p:sp>
      <p:sp>
        <p:nvSpPr>
          <p:cNvPr id="4" name="Text Placeholder 3"/>
          <p:cNvSpPr>
            <a:spLocks noGrp="1"/>
          </p:cNvSpPr>
          <p:nvPr>
            <p:ph type="body" sz="half" idx="2"/>
          </p:nvPr>
        </p:nvSpPr>
        <p:spPr>
          <a:xfrm>
            <a:off x="866217" y="4025494"/>
            <a:ext cx="6619242" cy="370284"/>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CN" altLang="en-US"/>
              <a:t>编辑母版文本样式</a:t>
            </a:r>
          </a:p>
        </p:txBody>
      </p:sp>
      <p:sp>
        <p:nvSpPr>
          <p:cNvPr id="5" name="Date Placeholder 4"/>
          <p:cNvSpPr>
            <a:spLocks noGrp="1"/>
          </p:cNvSpPr>
          <p:nvPr>
            <p:ph type="dt" sz="half" idx="10"/>
          </p:nvPr>
        </p:nvSpPr>
        <p:spPr/>
        <p:txBody>
          <a:bodyPr/>
          <a:lstStyle/>
          <a:p>
            <a:fld id="{4509A250-FF31-4206-8172-F9D3106AACB1}" type="datetimeFigureOut">
              <a:rPr lang="en-US" smtClean="0"/>
              <a:t>12/3/2018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081974510"/>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标题和描述">
    <p:spTree>
      <p:nvGrpSpPr>
        <p:cNvPr id="1" name=""/>
        <p:cNvGrpSpPr/>
        <p:nvPr/>
      </p:nvGrpSpPr>
      <p:grpSpPr>
        <a:xfrm>
          <a:off x="0" y="0"/>
          <a:ext cx="0" cy="0"/>
          <a:chOff x="0" y="0"/>
          <a:chExt cx="0" cy="0"/>
        </a:xfrm>
      </p:grpSpPr>
      <p:sp>
        <p:nvSpPr>
          <p:cNvPr id="2" name="Title 1"/>
          <p:cNvSpPr>
            <a:spLocks noGrp="1"/>
          </p:cNvSpPr>
          <p:nvPr>
            <p:ph type="title"/>
          </p:nvPr>
        </p:nvSpPr>
        <p:spPr>
          <a:xfrm>
            <a:off x="866216" y="1085850"/>
            <a:ext cx="6619244" cy="1485900"/>
          </a:xfrm>
        </p:spPr>
        <p:txBody>
          <a:bodyPr/>
          <a:lstStyle>
            <a:lvl1pPr>
              <a:defRPr sz="3600"/>
            </a:lvl1pPr>
          </a:lstStyle>
          <a:p>
            <a:r>
              <a:rPr lang="zh-CN" altLang="en-US"/>
              <a:t>单击此处编辑母版标题样式</a:t>
            </a:r>
            <a:endParaRPr lang="en-US" dirty="0"/>
          </a:p>
        </p:txBody>
      </p:sp>
      <p:sp>
        <p:nvSpPr>
          <p:cNvPr id="8" name="Text Placeholder 3"/>
          <p:cNvSpPr>
            <a:spLocks noGrp="1"/>
          </p:cNvSpPr>
          <p:nvPr>
            <p:ph type="body" sz="half" idx="2"/>
          </p:nvPr>
        </p:nvSpPr>
        <p:spPr>
          <a:xfrm>
            <a:off x="866216" y="2743200"/>
            <a:ext cx="6619244" cy="1771650"/>
          </a:xfrm>
        </p:spPr>
        <p:txBody>
          <a:bodyPr anchor="ctr">
            <a:normAutofit/>
          </a:bodyPr>
          <a:lstStyle>
            <a:lvl1pPr marL="0" indent="0">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CN" altLang="en-US"/>
              <a:t>编辑母版文本样式</a:t>
            </a:r>
          </a:p>
        </p:txBody>
      </p:sp>
      <p:sp>
        <p:nvSpPr>
          <p:cNvPr id="4" name="Date Placeholder 3"/>
          <p:cNvSpPr>
            <a:spLocks noGrp="1"/>
          </p:cNvSpPr>
          <p:nvPr>
            <p:ph type="dt" sz="half" idx="10"/>
          </p:nvPr>
        </p:nvSpPr>
        <p:spPr/>
        <p:txBody>
          <a:bodyPr/>
          <a:lstStyle/>
          <a:p>
            <a:fld id="{4509A250-FF31-4206-8172-F9D3106AACB1}" type="datetimeFigureOut">
              <a:rPr lang="en-US" smtClean="0"/>
              <a:t>12/3/2018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824062570"/>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带描述的引言">
    <p:spTree>
      <p:nvGrpSpPr>
        <p:cNvPr id="1" name=""/>
        <p:cNvGrpSpPr/>
        <p:nvPr/>
      </p:nvGrpSpPr>
      <p:grpSpPr>
        <a:xfrm>
          <a:off x="0" y="0"/>
          <a:ext cx="0" cy="0"/>
          <a:chOff x="0" y="0"/>
          <a:chExt cx="0" cy="0"/>
        </a:xfrm>
      </p:grpSpPr>
      <p:sp>
        <p:nvSpPr>
          <p:cNvPr id="2" name="Title 1"/>
          <p:cNvSpPr>
            <a:spLocks noGrp="1"/>
          </p:cNvSpPr>
          <p:nvPr>
            <p:ph type="title"/>
          </p:nvPr>
        </p:nvSpPr>
        <p:spPr>
          <a:xfrm>
            <a:off x="1181101" y="1085850"/>
            <a:ext cx="5999486" cy="1742531"/>
          </a:xfrm>
        </p:spPr>
        <p:txBody>
          <a:bodyPr/>
          <a:lstStyle>
            <a:lvl1pPr>
              <a:defRPr sz="3600"/>
            </a:lvl1pPr>
          </a:lstStyle>
          <a:p>
            <a:r>
              <a:rPr lang="zh-CN" altLang="en-US"/>
              <a:t>单击此处编辑母版标题样式</a:t>
            </a:r>
            <a:endParaRPr lang="en-US" dirty="0"/>
          </a:p>
        </p:txBody>
      </p:sp>
      <p:sp>
        <p:nvSpPr>
          <p:cNvPr id="11" name="Text Placeholder 3"/>
          <p:cNvSpPr>
            <a:spLocks noGrp="1"/>
          </p:cNvSpPr>
          <p:nvPr>
            <p:ph type="body" sz="half" idx="14"/>
          </p:nvPr>
        </p:nvSpPr>
        <p:spPr>
          <a:xfrm>
            <a:off x="1447800" y="2828380"/>
            <a:ext cx="5459737" cy="256631"/>
          </a:xfrm>
        </p:spPr>
        <p:txBody>
          <a:bodyPr vert="horz" lIns="91440" tIns="45720" rIns="91440" bIns="45720" rtlCol="0" anchor="t">
            <a:normAutofit/>
          </a:bodyPr>
          <a:lstStyle>
            <a:lvl1pPr marL="0" indent="0">
              <a:buNone/>
              <a:defRPr lang="en-US" sz="1050" b="0" i="0" kern="1200" cap="small" dirty="0">
                <a:solidFill>
                  <a:schemeClr val="bg2">
                    <a:lumMod val="40000"/>
                    <a:lumOff val="60000"/>
                  </a:schemeClr>
                </a:solidFill>
                <a:latin typeface="+mj-lt"/>
                <a:ea typeface="+mj-ea"/>
                <a:cs typeface="+mj-cs"/>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marL="0" lvl="0" indent="0">
              <a:buNone/>
            </a:pPr>
            <a:r>
              <a:rPr lang="zh-CN" altLang="en-US"/>
              <a:t>编辑母版文本样式</a:t>
            </a:r>
          </a:p>
        </p:txBody>
      </p:sp>
      <p:sp>
        <p:nvSpPr>
          <p:cNvPr id="10" name="Text Placeholder 3"/>
          <p:cNvSpPr>
            <a:spLocks noGrp="1"/>
          </p:cNvSpPr>
          <p:nvPr>
            <p:ph type="body" sz="half" idx="2"/>
          </p:nvPr>
        </p:nvSpPr>
        <p:spPr>
          <a:xfrm>
            <a:off x="866216" y="3262993"/>
            <a:ext cx="6619244" cy="1257300"/>
          </a:xfrm>
        </p:spPr>
        <p:txBody>
          <a:bodyPr anchor="ctr">
            <a:normAutofit/>
          </a:bodyPr>
          <a:lstStyle>
            <a:lvl1pPr marL="0" indent="0">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CN" altLang="en-US"/>
              <a:t>编辑母版文本样式</a:t>
            </a:r>
          </a:p>
        </p:txBody>
      </p:sp>
      <p:sp>
        <p:nvSpPr>
          <p:cNvPr id="4" name="Date Placeholder 3"/>
          <p:cNvSpPr>
            <a:spLocks noGrp="1"/>
          </p:cNvSpPr>
          <p:nvPr>
            <p:ph type="dt" sz="half" idx="10"/>
          </p:nvPr>
        </p:nvSpPr>
        <p:spPr/>
        <p:txBody>
          <a:bodyPr/>
          <a:lstStyle/>
          <a:p>
            <a:fld id="{4509A250-FF31-4206-8172-F9D3106AACB1}" type="datetimeFigureOut">
              <a:rPr lang="en-US" smtClean="0"/>
              <a:t>12/3/2018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 smtClean="0"/>
              <a:t>‹#›</a:t>
            </a:fld>
            <a:endParaRPr lang="en"/>
          </a:p>
        </p:txBody>
      </p:sp>
      <p:sp>
        <p:nvSpPr>
          <p:cNvPr id="12" name="TextBox 11"/>
          <p:cNvSpPr txBox="1"/>
          <p:nvPr/>
        </p:nvSpPr>
        <p:spPr>
          <a:xfrm>
            <a:off x="673721" y="728440"/>
            <a:ext cx="601434" cy="1500411"/>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9150" dirty="0"/>
              <a:t>“</a:t>
            </a:r>
          </a:p>
        </p:txBody>
      </p:sp>
      <p:sp>
        <p:nvSpPr>
          <p:cNvPr id="15" name="TextBox 14"/>
          <p:cNvSpPr txBox="1"/>
          <p:nvPr/>
        </p:nvSpPr>
        <p:spPr>
          <a:xfrm>
            <a:off x="6997868" y="1960341"/>
            <a:ext cx="601434" cy="1500411"/>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9150" dirty="0"/>
              <a:t>”</a:t>
            </a:r>
          </a:p>
        </p:txBody>
      </p:sp>
    </p:spTree>
    <p:extLst>
      <p:ext uri="{BB962C8B-B14F-4D97-AF65-F5344CB8AC3E}">
        <p14:creationId xmlns:p14="http://schemas.microsoft.com/office/powerpoint/2010/main" val="289080548"/>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2" name="Title 1"/>
          <p:cNvSpPr>
            <a:spLocks noGrp="1"/>
          </p:cNvSpPr>
          <p:nvPr>
            <p:ph type="title"/>
          </p:nvPr>
        </p:nvSpPr>
        <p:spPr>
          <a:xfrm>
            <a:off x="866216" y="2343151"/>
            <a:ext cx="6619245" cy="1239885"/>
          </a:xfrm>
        </p:spPr>
        <p:txBody>
          <a:bodyPr anchor="b"/>
          <a:lstStyle>
            <a:lvl1pPr algn="l">
              <a:defRPr sz="3000" b="0" cap="none"/>
            </a:lvl1pPr>
          </a:lstStyle>
          <a:p>
            <a:r>
              <a:rPr lang="zh-CN" altLang="en-US"/>
              <a:t>单击此处编辑母版标题样式</a:t>
            </a:r>
            <a:endParaRPr lang="en-US" dirty="0"/>
          </a:p>
        </p:txBody>
      </p:sp>
      <p:sp>
        <p:nvSpPr>
          <p:cNvPr id="3" name="Text Placeholder 2"/>
          <p:cNvSpPr>
            <a:spLocks noGrp="1"/>
          </p:cNvSpPr>
          <p:nvPr>
            <p:ph type="body" idx="1"/>
          </p:nvPr>
        </p:nvSpPr>
        <p:spPr>
          <a:xfrm>
            <a:off x="866216" y="3583036"/>
            <a:ext cx="6619244" cy="645300"/>
          </a:xfrm>
        </p:spPr>
        <p:txBody>
          <a:bodyPr anchor="t"/>
          <a:lstStyle>
            <a:lvl1pPr marL="0" indent="0" algn="l">
              <a:buNone/>
              <a:defRPr sz="1500" cap="none">
                <a:solidFill>
                  <a:schemeClr val="bg2">
                    <a:lumMod val="40000"/>
                    <a:lumOff val="6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4509A250-FF31-4206-8172-F9D3106AACB1}" type="datetimeFigureOut">
              <a:rPr lang="en-US" smtClean="0"/>
              <a:t>12/3/2018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059761447"/>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栏">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150"/>
            </a:lvl1pPr>
          </a:lstStyle>
          <a:p>
            <a:r>
              <a:rPr lang="zh-CN" altLang="en-US"/>
              <a:t>单击此处编辑母版标题样式</a:t>
            </a:r>
            <a:endParaRPr lang="en-US" dirty="0"/>
          </a:p>
        </p:txBody>
      </p:sp>
      <p:sp>
        <p:nvSpPr>
          <p:cNvPr id="3" name="Text Placeholder 2"/>
          <p:cNvSpPr>
            <a:spLocks noGrp="1"/>
          </p:cNvSpPr>
          <p:nvPr>
            <p:ph type="body" idx="1"/>
          </p:nvPr>
        </p:nvSpPr>
        <p:spPr>
          <a:xfrm>
            <a:off x="474710" y="1485900"/>
            <a:ext cx="2210150" cy="432197"/>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16" name="Text Placeholder 3"/>
          <p:cNvSpPr>
            <a:spLocks noGrp="1"/>
          </p:cNvSpPr>
          <p:nvPr>
            <p:ph type="body" sz="half" idx="15"/>
          </p:nvPr>
        </p:nvSpPr>
        <p:spPr>
          <a:xfrm>
            <a:off x="489347" y="2000250"/>
            <a:ext cx="2195513" cy="2692004"/>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CN" altLang="en-US"/>
              <a:t>编辑母版文本样式</a:t>
            </a:r>
          </a:p>
        </p:txBody>
      </p:sp>
      <p:sp>
        <p:nvSpPr>
          <p:cNvPr id="5" name="Text Placeholder 4"/>
          <p:cNvSpPr>
            <a:spLocks noGrp="1"/>
          </p:cNvSpPr>
          <p:nvPr>
            <p:ph type="body" sz="quarter" idx="3"/>
          </p:nvPr>
        </p:nvSpPr>
        <p:spPr>
          <a:xfrm>
            <a:off x="2912745" y="1485900"/>
            <a:ext cx="2202181" cy="432197"/>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19" name="Text Placeholder 3"/>
          <p:cNvSpPr>
            <a:spLocks noGrp="1"/>
          </p:cNvSpPr>
          <p:nvPr>
            <p:ph type="body" sz="half" idx="16"/>
          </p:nvPr>
        </p:nvSpPr>
        <p:spPr>
          <a:xfrm>
            <a:off x="2904829" y="2000250"/>
            <a:ext cx="2210096" cy="2692004"/>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CN" altLang="en-US"/>
              <a:t>编辑母版文本样式</a:t>
            </a:r>
          </a:p>
        </p:txBody>
      </p:sp>
      <p:sp>
        <p:nvSpPr>
          <p:cNvPr id="14" name="Text Placeholder 4"/>
          <p:cNvSpPr>
            <a:spLocks noGrp="1"/>
          </p:cNvSpPr>
          <p:nvPr>
            <p:ph type="body" sz="quarter" idx="13"/>
          </p:nvPr>
        </p:nvSpPr>
        <p:spPr>
          <a:xfrm>
            <a:off x="5343525" y="1485900"/>
            <a:ext cx="2199085" cy="432197"/>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20" name="Text Placeholder 3"/>
          <p:cNvSpPr>
            <a:spLocks noGrp="1"/>
          </p:cNvSpPr>
          <p:nvPr>
            <p:ph type="body" sz="half" idx="17"/>
          </p:nvPr>
        </p:nvSpPr>
        <p:spPr>
          <a:xfrm>
            <a:off x="5343525" y="2000250"/>
            <a:ext cx="2199085" cy="2692004"/>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CN" altLang="en-US"/>
              <a:t>编辑母版文本样式</a:t>
            </a:r>
          </a:p>
        </p:txBody>
      </p:sp>
      <p:cxnSp>
        <p:nvCxnSpPr>
          <p:cNvPr id="17" name="Straight Connector 16"/>
          <p:cNvCxnSpPr/>
          <p:nvPr/>
        </p:nvCxnSpPr>
        <p:spPr>
          <a:xfrm>
            <a:off x="2794607" y="1600200"/>
            <a:ext cx="0" cy="29718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221670" y="1600200"/>
            <a:ext cx="0" cy="297516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smtClean="0"/>
              <a:t>12/3/2018</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219049455"/>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图片栏">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150"/>
            </a:lvl1pPr>
          </a:lstStyle>
          <a:p>
            <a:r>
              <a:rPr lang="zh-CN" altLang="en-US"/>
              <a:t>单击此处编辑母版标题样式</a:t>
            </a:r>
            <a:endParaRPr lang="en-US" dirty="0"/>
          </a:p>
        </p:txBody>
      </p:sp>
      <p:sp>
        <p:nvSpPr>
          <p:cNvPr id="3" name="Text Placeholder 2"/>
          <p:cNvSpPr>
            <a:spLocks noGrp="1"/>
          </p:cNvSpPr>
          <p:nvPr>
            <p:ph type="body" idx="1"/>
          </p:nvPr>
        </p:nvSpPr>
        <p:spPr>
          <a:xfrm>
            <a:off x="489347" y="3188212"/>
            <a:ext cx="2205038" cy="432197"/>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29" name="Picture Placeholder 2"/>
          <p:cNvSpPr>
            <a:spLocks noGrp="1" noChangeAspect="1"/>
          </p:cNvSpPr>
          <p:nvPr>
            <p:ph type="pic" idx="15"/>
          </p:nvPr>
        </p:nvSpPr>
        <p:spPr>
          <a:xfrm>
            <a:off x="489347" y="1657350"/>
            <a:ext cx="2205038" cy="1143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zh-CN" altLang="en-US"/>
              <a:t>单击图标添加图片</a:t>
            </a:r>
            <a:endParaRPr lang="en-US" dirty="0"/>
          </a:p>
        </p:txBody>
      </p:sp>
      <p:sp>
        <p:nvSpPr>
          <p:cNvPr id="22" name="Text Placeholder 3"/>
          <p:cNvSpPr>
            <a:spLocks noGrp="1"/>
          </p:cNvSpPr>
          <p:nvPr>
            <p:ph type="body" sz="half" idx="18"/>
          </p:nvPr>
        </p:nvSpPr>
        <p:spPr>
          <a:xfrm>
            <a:off x="489347" y="3620409"/>
            <a:ext cx="2205038" cy="494392"/>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CN" altLang="en-US"/>
              <a:t>编辑母版文本样式</a:t>
            </a:r>
          </a:p>
        </p:txBody>
      </p:sp>
      <p:sp>
        <p:nvSpPr>
          <p:cNvPr id="5" name="Text Placeholder 4"/>
          <p:cNvSpPr>
            <a:spLocks noGrp="1"/>
          </p:cNvSpPr>
          <p:nvPr>
            <p:ph type="body" sz="quarter" idx="3"/>
          </p:nvPr>
        </p:nvSpPr>
        <p:spPr>
          <a:xfrm>
            <a:off x="2917032" y="3188212"/>
            <a:ext cx="2197894" cy="432197"/>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30" name="Picture Placeholder 2"/>
          <p:cNvSpPr>
            <a:spLocks noGrp="1" noChangeAspect="1"/>
          </p:cNvSpPr>
          <p:nvPr>
            <p:ph type="pic" idx="21"/>
          </p:nvPr>
        </p:nvSpPr>
        <p:spPr>
          <a:xfrm>
            <a:off x="2917031" y="1657350"/>
            <a:ext cx="2197894" cy="1143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zh-CN" altLang="en-US"/>
              <a:t>单击图标添加图片</a:t>
            </a:r>
            <a:endParaRPr lang="en-US" dirty="0"/>
          </a:p>
        </p:txBody>
      </p:sp>
      <p:sp>
        <p:nvSpPr>
          <p:cNvPr id="23" name="Text Placeholder 3"/>
          <p:cNvSpPr>
            <a:spLocks noGrp="1"/>
          </p:cNvSpPr>
          <p:nvPr>
            <p:ph type="body" sz="half" idx="19"/>
          </p:nvPr>
        </p:nvSpPr>
        <p:spPr>
          <a:xfrm>
            <a:off x="2916016" y="3620408"/>
            <a:ext cx="2200805" cy="494392"/>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CN" altLang="en-US"/>
              <a:t>编辑母版文本样式</a:t>
            </a:r>
          </a:p>
        </p:txBody>
      </p:sp>
      <p:sp>
        <p:nvSpPr>
          <p:cNvPr id="14" name="Text Placeholder 4"/>
          <p:cNvSpPr>
            <a:spLocks noGrp="1"/>
          </p:cNvSpPr>
          <p:nvPr>
            <p:ph type="body" sz="quarter" idx="13"/>
          </p:nvPr>
        </p:nvSpPr>
        <p:spPr>
          <a:xfrm>
            <a:off x="5343525" y="3188212"/>
            <a:ext cx="2199085" cy="432197"/>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31" name="Picture Placeholder 2"/>
          <p:cNvSpPr>
            <a:spLocks noGrp="1" noChangeAspect="1"/>
          </p:cNvSpPr>
          <p:nvPr>
            <p:ph type="pic" idx="22"/>
          </p:nvPr>
        </p:nvSpPr>
        <p:spPr>
          <a:xfrm>
            <a:off x="5343525" y="1657350"/>
            <a:ext cx="2199085" cy="1143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zh-CN" altLang="en-US"/>
              <a:t>单击图标添加图片</a:t>
            </a:r>
            <a:endParaRPr lang="en-US" dirty="0"/>
          </a:p>
        </p:txBody>
      </p:sp>
      <p:sp>
        <p:nvSpPr>
          <p:cNvPr id="24" name="Text Placeholder 3"/>
          <p:cNvSpPr>
            <a:spLocks noGrp="1"/>
          </p:cNvSpPr>
          <p:nvPr>
            <p:ph type="body" sz="half" idx="20"/>
          </p:nvPr>
        </p:nvSpPr>
        <p:spPr>
          <a:xfrm>
            <a:off x="5343432" y="3620406"/>
            <a:ext cx="2201998" cy="494392"/>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CN" altLang="en-US"/>
              <a:t>编辑母版文本样式</a:t>
            </a:r>
          </a:p>
        </p:txBody>
      </p:sp>
      <p:cxnSp>
        <p:nvCxnSpPr>
          <p:cNvPr id="19" name="Straight Connector 18"/>
          <p:cNvCxnSpPr/>
          <p:nvPr/>
        </p:nvCxnSpPr>
        <p:spPr>
          <a:xfrm>
            <a:off x="2794607" y="1600200"/>
            <a:ext cx="0" cy="29718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5221670" y="1600200"/>
            <a:ext cx="0" cy="297516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smtClean="0"/>
              <a:t>12/3/2018</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146994504"/>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nchor="t" anchorCtr="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smtClean="0"/>
              <a:t>12/3/2018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809127533"/>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28159" y="322660"/>
            <a:ext cx="1314451" cy="4369594"/>
          </a:xfrm>
        </p:spPr>
        <p:txBody>
          <a:bodyPr vert="eaVert" anchor="b" anchorCtr="0"/>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489348" y="665561"/>
            <a:ext cx="5567362" cy="4026693"/>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smtClean="0"/>
              <a:t>12/3/2018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22704449"/>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41"/>
        <p:cNvGrpSpPr/>
        <p:nvPr/>
      </p:nvGrpSpPr>
      <p:grpSpPr>
        <a:xfrm>
          <a:off x="0" y="0"/>
          <a:ext cx="0" cy="0"/>
          <a:chOff x="0" y="0"/>
          <a:chExt cx="0" cy="0"/>
        </a:xfrm>
      </p:grpSpPr>
      <p:sp>
        <p:nvSpPr>
          <p:cNvPr id="45" name="Google Shape;45;p4"/>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46" name="Google Shape;46;p4"/>
          <p:cNvSpPr txBox="1">
            <a:spLocks noGrp="1"/>
          </p:cNvSpPr>
          <p:nvPr>
            <p:ph type="body" idx="1"/>
          </p:nvPr>
        </p:nvSpPr>
        <p:spPr>
          <a:xfrm>
            <a:off x="1297500" y="1567550"/>
            <a:ext cx="7038900" cy="2911200"/>
          </a:xfrm>
          <a:prstGeom prst="rect">
            <a:avLst/>
          </a:prstGeom>
        </p:spPr>
        <p:txBody>
          <a:bodyPr spcFirstLastPara="1" wrap="square" lIns="91425" tIns="91425" rIns="91425" bIns="91425" anchor="t" anchorCtr="0"/>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47" name="Google Shape;47;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9438923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3"/>
          <p:cNvSpPr>
            <a:spLocks noGrp="1"/>
          </p:cNvSpPr>
          <p:nvPr>
            <p:ph type="dt" sz="half" idx="10"/>
          </p:nvPr>
        </p:nvSpPr>
        <p:spPr/>
        <p:txBody>
          <a:bodyPr/>
          <a:lstStyle/>
          <a:p>
            <a:fld id="{4509A250-FF31-4206-8172-F9D3106AACB1}" type="datetimeFigureOut">
              <a:rPr lang="en-US" smtClean="0"/>
              <a:t>12/3/2018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262832973"/>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66217" y="2146300"/>
            <a:ext cx="6619243" cy="1436735"/>
          </a:xfrm>
        </p:spPr>
        <p:txBody>
          <a:bodyPr anchor="b"/>
          <a:lstStyle>
            <a:lvl1pPr algn="l">
              <a:defRPr sz="3000" b="0" cap="none"/>
            </a:lvl1pPr>
          </a:lstStyle>
          <a:p>
            <a:r>
              <a:rPr lang="zh-CN" altLang="en-US"/>
              <a:t>单击此处编辑母版标题样式</a:t>
            </a:r>
            <a:endParaRPr lang="en-US" dirty="0"/>
          </a:p>
        </p:txBody>
      </p:sp>
      <p:sp>
        <p:nvSpPr>
          <p:cNvPr id="3" name="Text Placeholder 2"/>
          <p:cNvSpPr>
            <a:spLocks noGrp="1"/>
          </p:cNvSpPr>
          <p:nvPr>
            <p:ph type="body" idx="1"/>
          </p:nvPr>
        </p:nvSpPr>
        <p:spPr>
          <a:xfrm>
            <a:off x="866216" y="3583036"/>
            <a:ext cx="6619244" cy="645300"/>
          </a:xfrm>
        </p:spPr>
        <p:txBody>
          <a:bodyPr anchor="t"/>
          <a:lstStyle>
            <a:lvl1pPr marL="0" indent="0" algn="l">
              <a:buNone/>
              <a:defRPr sz="1500" cap="all">
                <a:solidFill>
                  <a:schemeClr val="bg2">
                    <a:lumMod val="40000"/>
                    <a:lumOff val="6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9796027F-7875-4030-9381-8BD8C4F21935}" type="datetimeFigureOut">
              <a:rPr lang="en-US" smtClean="0"/>
              <a:t>12/3/2018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102649047"/>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27485" y="1545432"/>
            <a:ext cx="3297254" cy="3146822"/>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240870" y="1542069"/>
            <a:ext cx="3297256" cy="3150184"/>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9796027F-7875-4030-9381-8BD8C4F21935}" type="datetimeFigureOut">
              <a:rPr lang="en-US" smtClean="0"/>
              <a:t>12/3/2018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865855720"/>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zh-CN" altLang="en-US"/>
              <a:t>单击此处编辑母版标题样式</a:t>
            </a:r>
            <a:endParaRPr lang="en-US" dirty="0"/>
          </a:p>
        </p:txBody>
      </p:sp>
      <p:sp>
        <p:nvSpPr>
          <p:cNvPr id="3" name="Text Placeholder 2"/>
          <p:cNvSpPr>
            <a:spLocks noGrp="1"/>
          </p:cNvSpPr>
          <p:nvPr>
            <p:ph type="body" idx="1"/>
          </p:nvPr>
        </p:nvSpPr>
        <p:spPr>
          <a:xfrm>
            <a:off x="827485" y="1428750"/>
            <a:ext cx="3297254" cy="432197"/>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Content Placeholder 3"/>
          <p:cNvSpPr>
            <a:spLocks noGrp="1"/>
          </p:cNvSpPr>
          <p:nvPr>
            <p:ph sz="half" idx="2"/>
          </p:nvPr>
        </p:nvSpPr>
        <p:spPr>
          <a:xfrm>
            <a:off x="827485" y="1885950"/>
            <a:ext cx="3297254" cy="2806304"/>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240872" y="1428750"/>
            <a:ext cx="3297254" cy="432197"/>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Content Placeholder 5"/>
          <p:cNvSpPr>
            <a:spLocks noGrp="1"/>
          </p:cNvSpPr>
          <p:nvPr>
            <p:ph sz="quarter" idx="4"/>
          </p:nvPr>
        </p:nvSpPr>
        <p:spPr>
          <a:xfrm>
            <a:off x="4240872" y="1885950"/>
            <a:ext cx="3297254" cy="2806304"/>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9796027F-7875-4030-9381-8BD8C4F21935}" type="datetimeFigureOut">
              <a:rPr lang="en-US" smtClean="0"/>
              <a:t>12/3/2018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813829251"/>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7" name="Date Placeholder 2"/>
          <p:cNvSpPr>
            <a:spLocks noGrp="1"/>
          </p:cNvSpPr>
          <p:nvPr>
            <p:ph type="dt" sz="half" idx="10"/>
          </p:nvPr>
        </p:nvSpPr>
        <p:spPr/>
        <p:txBody>
          <a:bodyPr/>
          <a:lstStyle/>
          <a:p>
            <a:fld id="{4509A250-FF31-4206-8172-F9D3106AACB1}" type="datetimeFigureOut">
              <a:rPr lang="en-US" smtClean="0"/>
              <a:t>12/3/2018</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784266513"/>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509A250-FF31-4206-8172-F9D3106AACB1}" type="datetimeFigureOut">
              <a:rPr lang="en-US" smtClean="0"/>
              <a:t>12/3/2018</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436473485"/>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66215" y="1085850"/>
            <a:ext cx="2550798" cy="1085850"/>
          </a:xfrm>
        </p:spPr>
        <p:txBody>
          <a:bodyPr anchor="b"/>
          <a:lstStyle>
            <a:lvl1pPr algn="l">
              <a:defRPr sz="1800" b="0"/>
            </a:lvl1pPr>
          </a:lstStyle>
          <a:p>
            <a:r>
              <a:rPr lang="zh-CN" altLang="en-US"/>
              <a:t>单击此处编辑母版标题样式</a:t>
            </a:r>
            <a:endParaRPr lang="en-US" dirty="0"/>
          </a:p>
        </p:txBody>
      </p:sp>
      <p:sp>
        <p:nvSpPr>
          <p:cNvPr id="3" name="Content Placeholder 2"/>
          <p:cNvSpPr>
            <a:spLocks noGrp="1"/>
          </p:cNvSpPr>
          <p:nvPr>
            <p:ph idx="1"/>
          </p:nvPr>
        </p:nvSpPr>
        <p:spPr>
          <a:xfrm>
            <a:off x="3588462" y="1085850"/>
            <a:ext cx="3896998" cy="3429000"/>
          </a:xfrm>
        </p:spPr>
        <p:txBody>
          <a:bodyPr anchor="ctr">
            <a:normAutofit/>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66215" y="2346961"/>
            <a:ext cx="2550797" cy="2171699"/>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CN" altLang="en-US"/>
              <a:t>编辑母版文本样式</a:t>
            </a:r>
          </a:p>
        </p:txBody>
      </p:sp>
      <p:sp>
        <p:nvSpPr>
          <p:cNvPr id="7" name="Date Placeholder 4"/>
          <p:cNvSpPr>
            <a:spLocks noGrp="1"/>
          </p:cNvSpPr>
          <p:nvPr>
            <p:ph type="dt" sz="half" idx="10"/>
          </p:nvPr>
        </p:nvSpPr>
        <p:spPr/>
        <p:txBody>
          <a:bodyPr/>
          <a:lstStyle/>
          <a:p>
            <a:fld id="{4509A250-FF31-4206-8172-F9D3106AACB1}" type="datetimeFigureOut">
              <a:rPr lang="en-US" smtClean="0"/>
              <a:t>12/3/2018</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188129153"/>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65430" y="1390644"/>
            <a:ext cx="3819680" cy="1181106"/>
          </a:xfrm>
        </p:spPr>
        <p:txBody>
          <a:bodyPr anchor="b">
            <a:normAutofit/>
          </a:bodyPr>
          <a:lstStyle>
            <a:lvl1pPr algn="l">
              <a:defRPr sz="2700" b="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212160" y="857250"/>
            <a:ext cx="2400300"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zh-CN" altLang="en-US"/>
              <a:t>单击图标添加图片</a:t>
            </a:r>
            <a:endParaRPr lang="en-US" dirty="0"/>
          </a:p>
        </p:txBody>
      </p:sp>
      <p:sp>
        <p:nvSpPr>
          <p:cNvPr id="4" name="Text Placeholder 3"/>
          <p:cNvSpPr>
            <a:spLocks noGrp="1"/>
          </p:cNvSpPr>
          <p:nvPr>
            <p:ph type="body" sz="half" idx="2"/>
          </p:nvPr>
        </p:nvSpPr>
        <p:spPr>
          <a:xfrm>
            <a:off x="866216" y="2743200"/>
            <a:ext cx="3813734" cy="1028700"/>
          </a:xfrm>
        </p:spPr>
        <p:txBody>
          <a:bodyPr>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CN" altLang="en-US"/>
              <a:t>编辑母版文本样式</a:t>
            </a:r>
          </a:p>
        </p:txBody>
      </p:sp>
      <p:sp>
        <p:nvSpPr>
          <p:cNvPr id="5" name="Date Placeholder 4"/>
          <p:cNvSpPr>
            <a:spLocks noGrp="1"/>
          </p:cNvSpPr>
          <p:nvPr>
            <p:ph type="dt" sz="half" idx="10"/>
          </p:nvPr>
        </p:nvSpPr>
        <p:spPr/>
        <p:txBody>
          <a:bodyPr/>
          <a:lstStyle/>
          <a:p>
            <a:fld id="{4509A250-FF31-4206-8172-F9D3106AACB1}" type="datetimeFigureOut">
              <a:rPr lang="en-US" smtClean="0"/>
              <a:t>12/3/2018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936892808"/>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3.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5.png"/><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0">
            <a:extLst>
              <a:ext uri="{28A0092B-C50C-407E-A947-70E740481C1C}">
                <a14:useLocalDpi xmlns:a14="http://schemas.microsoft.com/office/drawing/2010/main" val="0"/>
              </a:ext>
            </a:extLst>
          </a:blip>
          <a:srcRect l="3613"/>
          <a:stretch/>
        </p:blipFill>
        <p:spPr>
          <a:xfrm>
            <a:off x="0" y="2002264"/>
            <a:ext cx="3027759" cy="3141236"/>
          </a:xfrm>
          <a:prstGeom prst="rect">
            <a:avLst/>
          </a:prstGeom>
        </p:spPr>
      </p:pic>
      <p:pic>
        <p:nvPicPr>
          <p:cNvPr id="7" name="Picture 6"/>
          <p:cNvPicPr>
            <a:picLocks noChangeAspect="1"/>
          </p:cNvPicPr>
          <p:nvPr/>
        </p:nvPicPr>
        <p:blipFill rotWithShape="1">
          <a:blip r:embed="rId21">
            <a:extLst>
              <a:ext uri="{28A0092B-C50C-407E-A947-70E740481C1C}">
                <a14:useLocalDpi xmlns:a14="http://schemas.microsoft.com/office/drawing/2010/main" val="0"/>
              </a:ext>
            </a:extLst>
          </a:blip>
          <a:srcRect l="35640"/>
          <a:stretch/>
        </p:blipFill>
        <p:spPr>
          <a:xfrm>
            <a:off x="0" y="2169261"/>
            <a:ext cx="1141809" cy="1774090"/>
          </a:xfrm>
          <a:prstGeom prst="rect">
            <a:avLst/>
          </a:prstGeom>
        </p:spPr>
      </p:pic>
      <p:sp>
        <p:nvSpPr>
          <p:cNvPr id="16" name="Oval 15"/>
          <p:cNvSpPr/>
          <p:nvPr/>
        </p:nvSpPr>
        <p:spPr>
          <a:xfrm>
            <a:off x="6456759" y="1257300"/>
            <a:ext cx="2114550" cy="211455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2">
            <a:extLst>
              <a:ext uri="{28A0092B-C50C-407E-A947-70E740481C1C}">
                <a14:useLocalDpi xmlns:a14="http://schemas.microsoft.com/office/drawing/2010/main" val="0"/>
              </a:ext>
            </a:extLst>
          </a:blip>
          <a:srcRect t="28813"/>
          <a:stretch/>
        </p:blipFill>
        <p:spPr>
          <a:xfrm>
            <a:off x="5999560" y="1"/>
            <a:ext cx="1202540" cy="856055"/>
          </a:xfrm>
          <a:prstGeom prst="rect">
            <a:avLst/>
          </a:prstGeom>
        </p:spPr>
      </p:pic>
      <p:pic>
        <p:nvPicPr>
          <p:cNvPr id="10" name="Picture 9"/>
          <p:cNvPicPr>
            <a:picLocks noChangeAspect="1"/>
          </p:cNvPicPr>
          <p:nvPr/>
        </p:nvPicPr>
        <p:blipFill rotWithShape="1">
          <a:blip r:embed="rId23">
            <a:extLst>
              <a:ext uri="{28A0092B-C50C-407E-A947-70E740481C1C}">
                <a14:useLocalDpi xmlns:a14="http://schemas.microsoft.com/office/drawing/2010/main" val="0"/>
              </a:ext>
            </a:extLst>
          </a:blip>
          <a:srcRect b="23320"/>
          <a:stretch/>
        </p:blipFill>
        <p:spPr>
          <a:xfrm>
            <a:off x="6454408" y="4572000"/>
            <a:ext cx="745301" cy="571500"/>
          </a:xfrm>
          <a:prstGeom prst="rect">
            <a:avLst/>
          </a:prstGeom>
        </p:spPr>
      </p:pic>
      <p:sp>
        <p:nvSpPr>
          <p:cNvPr id="14" name="Rectangle 13"/>
          <p:cNvSpPr/>
          <p:nvPr/>
        </p:nvSpPr>
        <p:spPr>
          <a:xfrm>
            <a:off x="7828359" y="0"/>
            <a:ext cx="514350" cy="85725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484584" y="339538"/>
            <a:ext cx="7053542" cy="1050398"/>
          </a:xfrm>
          <a:prstGeom prst="rect">
            <a:avLst/>
          </a:prstGeom>
        </p:spPr>
        <p:txBody>
          <a:bodyPr vert="horz" lIns="91440" tIns="45720" rIns="91440" bIns="45720" rtlCol="0" anchor="t">
            <a:no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27484" y="1539689"/>
            <a:ext cx="6709906" cy="3146611"/>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rot="5400000">
            <a:off x="7616730" y="1343026"/>
            <a:ext cx="742949" cy="228599"/>
          </a:xfrm>
          <a:prstGeom prst="rect">
            <a:avLst/>
          </a:prstGeom>
        </p:spPr>
        <p:txBody>
          <a:bodyPr vert="horz" lIns="91440" tIns="45720" rIns="91440" bIns="45720" rtlCol="0" anchor="t"/>
          <a:lstStyle>
            <a:lvl1pPr algn="l">
              <a:defRPr sz="825" b="0" i="0">
                <a:solidFill>
                  <a:schemeClr val="tx1">
                    <a:tint val="75000"/>
                    <a:alpha val="60000"/>
                  </a:schemeClr>
                </a:solidFill>
              </a:defRPr>
            </a:lvl1pPr>
          </a:lstStyle>
          <a:p>
            <a:fld id="{4AAD347D-5ACD-4C99-B74B-A9C85AD731AF}" type="datetimeFigureOut">
              <a:rPr lang="en-US" smtClean="0"/>
              <a:t>12/3/2018</a:t>
            </a:fld>
            <a:endParaRPr lang="en-US" dirty="0"/>
          </a:p>
        </p:txBody>
      </p:sp>
      <p:sp>
        <p:nvSpPr>
          <p:cNvPr id="5" name="Footer Placeholder 4"/>
          <p:cNvSpPr>
            <a:spLocks noGrp="1"/>
          </p:cNvSpPr>
          <p:nvPr>
            <p:ph type="ftr" sz="quarter" idx="3"/>
          </p:nvPr>
        </p:nvSpPr>
        <p:spPr>
          <a:xfrm rot="5400000">
            <a:off x="6713680" y="2418973"/>
            <a:ext cx="2894846" cy="228601"/>
          </a:xfrm>
          <a:prstGeom prst="rect">
            <a:avLst/>
          </a:prstGeom>
        </p:spPr>
        <p:txBody>
          <a:bodyPr vert="horz" lIns="91440" tIns="45720" rIns="91440" bIns="45720" rtlCol="0" anchor="b"/>
          <a:lstStyle>
            <a:lvl1pPr algn="l">
              <a:defRPr sz="825"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7764406" y="221797"/>
            <a:ext cx="628649" cy="575765"/>
          </a:xfrm>
          <a:prstGeom prst="rect">
            <a:avLst/>
          </a:prstGeom>
        </p:spPr>
        <p:txBody>
          <a:bodyPr vert="horz" lIns="91440" tIns="45720" rIns="91440" bIns="45720" rtlCol="0" anchor="b"/>
          <a:lstStyle>
            <a:lvl1pPr algn="ctr">
              <a:defRPr sz="2100" b="0" i="0">
                <a:solidFill>
                  <a:schemeClr val="tx1">
                    <a:tint val="75000"/>
                  </a:schemeClr>
                </a:solidFill>
              </a:defRPr>
            </a:lvl1pPr>
          </a:lstStyle>
          <a:p>
            <a:pPr marL="0" lvl="0" indent="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792454541"/>
      </p:ext>
    </p:extLst>
  </p:cSld>
  <p:clrMap bg1="dk1" tx1="lt1" bg2="dk2" tx2="lt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 id="2147483696" r:id="rId17"/>
    <p:sldLayoutId id="2147483697" r:id="rId18"/>
  </p:sldLayoutIdLst>
  <p:hf sldNum="0" hdr="0" ftr="0" dt="0"/>
  <p:txStyles>
    <p:titleStyle>
      <a:lvl1pPr algn="l" defTabSz="342900" rtl="0" eaLnBrk="1" latinLnBrk="0" hangingPunct="1">
        <a:spcBef>
          <a:spcPct val="0"/>
        </a:spcBef>
        <a:buNone/>
        <a:defRPr sz="315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1" latinLnBrk="0" hangingPunct="1">
        <a:spcBef>
          <a:spcPts val="750"/>
        </a:spcBef>
        <a:spcAft>
          <a:spcPts val="0"/>
        </a:spcAft>
        <a:buClr>
          <a:schemeClr val="bg2">
            <a:lumMod val="40000"/>
            <a:lumOff val="60000"/>
          </a:schemeClr>
        </a:buClr>
        <a:buSzPct val="80000"/>
        <a:buFont typeface="Wingdings 3" charset="2"/>
        <a:buChar char=""/>
        <a:defRPr sz="1500" b="0" i="0" kern="1200">
          <a:solidFill>
            <a:schemeClr val="tx1"/>
          </a:solidFill>
          <a:latin typeface="+mj-lt"/>
          <a:ea typeface="+mj-ea"/>
          <a:cs typeface="+mj-cs"/>
        </a:defRPr>
      </a:lvl1pPr>
      <a:lvl2pPr marL="557213" indent="-214313" algn="l" defTabSz="342900" rtl="0" eaLnBrk="1" latinLnBrk="0" hangingPunct="1">
        <a:spcBef>
          <a:spcPts val="750"/>
        </a:spcBef>
        <a:spcAft>
          <a:spcPts val="0"/>
        </a:spcAft>
        <a:buClr>
          <a:schemeClr val="bg2">
            <a:lumMod val="40000"/>
            <a:lumOff val="60000"/>
          </a:schemeClr>
        </a:buClr>
        <a:buSzPct val="80000"/>
        <a:buFont typeface="Wingdings 3" charset="2"/>
        <a:buChar char=""/>
        <a:defRPr sz="1350" b="0" i="0" kern="1200">
          <a:solidFill>
            <a:schemeClr val="tx1"/>
          </a:solidFill>
          <a:latin typeface="+mj-lt"/>
          <a:ea typeface="+mj-ea"/>
          <a:cs typeface="+mj-cs"/>
        </a:defRPr>
      </a:lvl2pPr>
      <a:lvl3pPr marL="85725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3pPr>
      <a:lvl4pPr marL="120015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4pPr>
      <a:lvl5pPr marL="154305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5pPr>
      <a:lvl6pPr marL="187950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6pPr>
      <a:lvl7pPr marL="222885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7pPr>
      <a:lvl8pPr marL="257175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8pPr>
      <a:lvl9pPr marL="291465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notesSlide" Target="../notesSlides/notesSlide8.xml"/><Relationship Id="rId1" Type="http://schemas.openxmlformats.org/officeDocument/2006/relationships/slideLayout" Target="../slideLayouts/slideLayout18.xml"/><Relationship Id="rId6" Type="http://schemas.openxmlformats.org/officeDocument/2006/relationships/image" Target="../media/image25.JPG"/><Relationship Id="rId5" Type="http://schemas.openxmlformats.org/officeDocument/2006/relationships/image" Target="../media/image24.jpeg"/><Relationship Id="rId4" Type="http://schemas.openxmlformats.org/officeDocument/2006/relationships/image" Target="../media/image23.JP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2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8.jpg"/><Relationship Id="rId5" Type="http://schemas.openxmlformats.org/officeDocument/2006/relationships/image" Target="../media/image27.jpeg"/><Relationship Id="rId4"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0.xml"/><Relationship Id="rId1" Type="http://schemas.openxmlformats.org/officeDocument/2006/relationships/slideLayout" Target="../slideLayouts/slideLayout18.xml"/><Relationship Id="rId5" Type="http://schemas.openxmlformats.org/officeDocument/2006/relationships/image" Target="../media/image32.jpeg"/><Relationship Id="rId4" Type="http://schemas.openxmlformats.org/officeDocument/2006/relationships/image" Target="../media/image31.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33.png"/><Relationship Id="rId4"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38.jpeg"/><Relationship Id="rId2" Type="http://schemas.openxmlformats.org/officeDocument/2006/relationships/notesSlide" Target="../notesSlides/notesSlide12.xml"/><Relationship Id="rId1" Type="http://schemas.openxmlformats.org/officeDocument/2006/relationships/slideLayout" Target="../slideLayouts/slideLayout18.xml"/><Relationship Id="rId6" Type="http://schemas.openxmlformats.org/officeDocument/2006/relationships/image" Target="../media/image37.jpg"/><Relationship Id="rId5" Type="http://schemas.openxmlformats.org/officeDocument/2006/relationships/image" Target="../media/image36.jpeg"/><Relationship Id="rId4" Type="http://schemas.openxmlformats.org/officeDocument/2006/relationships/image" Target="../media/image35.jpeg"/></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3.xml"/><Relationship Id="rId1" Type="http://schemas.openxmlformats.org/officeDocument/2006/relationships/slideLayout" Target="../slideLayouts/slideLayout1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8.xml"/><Relationship Id="rId4" Type="http://schemas.openxmlformats.org/officeDocument/2006/relationships/image" Target="../media/image7.jpg"/></Relationships>
</file>

<file path=ppt/slides/_rels/slide3.xml.rels><?xml version="1.0" encoding="UTF-8" standalone="yes"?>
<Relationships xmlns="http://schemas.openxmlformats.org/package/2006/relationships"><Relationship Id="rId3" Type="http://schemas.openxmlformats.org/officeDocument/2006/relationships/image" Target="../media/image8.tmp"/><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8.xml"/><Relationship Id="rId5" Type="http://schemas.openxmlformats.org/officeDocument/2006/relationships/image" Target="../media/image11.jp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6.xml"/><Relationship Id="rId1" Type="http://schemas.openxmlformats.org/officeDocument/2006/relationships/slideLayout" Target="../slideLayouts/slideLayout18.xml"/><Relationship Id="rId5" Type="http://schemas.openxmlformats.org/officeDocument/2006/relationships/image" Target="../media/image14.emf"/><Relationship Id="rId4" Type="http://schemas.openxmlformats.org/officeDocument/2006/relationships/image" Target="../media/image13.emf"/></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8.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9.tmp"/><Relationship Id="rId2" Type="http://schemas.openxmlformats.org/officeDocument/2006/relationships/image" Target="../media/image18.tmp"/><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18.xml"/><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13"/>
          <p:cNvSpPr txBox="1">
            <a:spLocks noGrp="1"/>
          </p:cNvSpPr>
          <p:nvPr>
            <p:ph type="ctrTitle"/>
          </p:nvPr>
        </p:nvSpPr>
        <p:spPr>
          <a:xfrm>
            <a:off x="1232894" y="863044"/>
            <a:ext cx="6236162" cy="1520328"/>
          </a:xfrm>
          <a:prstGeom prst="rect">
            <a:avLst/>
          </a:prstGeom>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marR="0" lvl="0" indent="0" algn="ctr" rtl="0">
              <a:lnSpc>
                <a:spcPct val="100000"/>
              </a:lnSpc>
              <a:spcBef>
                <a:spcPts val="0"/>
              </a:spcBef>
              <a:spcAft>
                <a:spcPts val="0"/>
              </a:spcAft>
              <a:buNone/>
            </a:pPr>
            <a:r>
              <a:rPr lang="en-US" altLang="zh-CN" dirty="0"/>
              <a:t>INTEGRATED SENSORS</a:t>
            </a:r>
            <a:endParaRPr lang="en-US" dirty="0">
              <a:latin typeface="Times New Roman"/>
              <a:ea typeface="Times New Roman"/>
              <a:cs typeface="Times New Roman"/>
              <a:sym typeface="Times New Roman"/>
            </a:endParaRPr>
          </a:p>
        </p:txBody>
      </p:sp>
      <p:sp>
        <p:nvSpPr>
          <p:cNvPr id="135" name="Google Shape;135;p13"/>
          <p:cNvSpPr txBox="1">
            <a:spLocks noGrp="1"/>
          </p:cNvSpPr>
          <p:nvPr>
            <p:ph type="subTitle" idx="1"/>
          </p:nvPr>
        </p:nvSpPr>
        <p:spPr>
          <a:xfrm>
            <a:off x="1946372" y="2573872"/>
            <a:ext cx="4809205" cy="1998900"/>
          </a:xfrm>
          <a:prstGeom prst="rect">
            <a:avLst/>
          </a:prstGeom>
        </p:spPr>
        <p:txBody>
          <a:bodyPr spcFirstLastPara="1" wrap="square" lIns="91425" tIns="91425" rIns="91425" bIns="91425" anchor="t" anchorCtr="0">
            <a:noAutofit/>
          </a:bodyPr>
          <a:lstStyle/>
          <a:p>
            <a:pPr lvl="0" algn="ctr">
              <a:spcBef>
                <a:spcPts val="0"/>
              </a:spcBef>
            </a:pPr>
            <a:r>
              <a:rPr lang="en-US" altLang="zh-CN" sz="2400" dirty="0">
                <a:solidFill>
                  <a:schemeClr val="tx2"/>
                </a:solidFill>
                <a:sym typeface="Montserrat"/>
              </a:rPr>
              <a:t>Team members:</a:t>
            </a:r>
          </a:p>
          <a:p>
            <a:pPr lvl="0" algn="ctr">
              <a:spcBef>
                <a:spcPts val="0"/>
              </a:spcBef>
            </a:pPr>
            <a:r>
              <a:rPr lang="en-US" altLang="zh-CN" sz="1600" i="1" dirty="0">
                <a:solidFill>
                  <a:schemeClr val="tx2"/>
                </a:solidFill>
                <a:sym typeface="Montserrat"/>
              </a:rPr>
              <a:t>Pthahnil Guo </a:t>
            </a:r>
          </a:p>
          <a:p>
            <a:pPr lvl="0" algn="ctr">
              <a:spcBef>
                <a:spcPts val="0"/>
              </a:spcBef>
            </a:pPr>
            <a:r>
              <a:rPr lang="en-US" altLang="zh-CN" sz="1600" i="1" dirty="0">
                <a:solidFill>
                  <a:schemeClr val="tx2"/>
                </a:solidFill>
                <a:sym typeface="Montserrat"/>
              </a:rPr>
              <a:t>Francisco </a:t>
            </a:r>
            <a:r>
              <a:rPr lang="en-US" altLang="zh-CN" sz="1600" i="1" dirty="0" err="1">
                <a:solidFill>
                  <a:schemeClr val="tx2"/>
                </a:solidFill>
                <a:sym typeface="Montserrat"/>
              </a:rPr>
              <a:t>Musetti</a:t>
            </a:r>
            <a:endParaRPr lang="en-US" altLang="zh-CN" sz="1600" i="1" dirty="0">
              <a:solidFill>
                <a:schemeClr val="tx2"/>
              </a:solidFill>
              <a:sym typeface="Montserrat"/>
            </a:endParaRPr>
          </a:p>
          <a:p>
            <a:pPr lvl="0" algn="ctr">
              <a:spcBef>
                <a:spcPts val="0"/>
              </a:spcBef>
            </a:pPr>
            <a:r>
              <a:rPr lang="en-US" altLang="zh-CN" sz="1600" i="1" dirty="0" err="1">
                <a:solidFill>
                  <a:schemeClr val="tx2"/>
                </a:solidFill>
                <a:sym typeface="Montserrat"/>
              </a:rPr>
              <a:t>Zijie</a:t>
            </a:r>
            <a:r>
              <a:rPr lang="en-US" altLang="zh-CN" sz="1600" i="1" dirty="0">
                <a:solidFill>
                  <a:schemeClr val="tx2"/>
                </a:solidFill>
                <a:sym typeface="Montserrat"/>
              </a:rPr>
              <a:t> Chen</a:t>
            </a:r>
          </a:p>
          <a:p>
            <a:pPr lvl="0" algn="ctr">
              <a:spcBef>
                <a:spcPts val="0"/>
              </a:spcBef>
            </a:pPr>
            <a:r>
              <a:rPr lang="en-US" altLang="zh-CN" sz="1600" i="1" dirty="0">
                <a:solidFill>
                  <a:schemeClr val="tx2"/>
                </a:solidFill>
                <a:sym typeface="Montserrat"/>
              </a:rPr>
              <a:t>Paulo </a:t>
            </a:r>
            <a:r>
              <a:rPr lang="en-US" altLang="zh-CN" sz="1600" i="1" dirty="0" err="1">
                <a:solidFill>
                  <a:schemeClr val="tx2"/>
                </a:solidFill>
                <a:sym typeface="Montserrat"/>
              </a:rPr>
              <a:t>Meneses</a:t>
            </a:r>
            <a:endParaRPr lang="en-US" altLang="zh-CN" sz="1600" i="1" dirty="0">
              <a:solidFill>
                <a:schemeClr val="tx2"/>
              </a:solidFill>
              <a:sym typeface="Montserrat"/>
            </a:endParaRPr>
          </a:p>
          <a:p>
            <a:pPr lvl="0" algn="ctr">
              <a:spcBef>
                <a:spcPts val="0"/>
              </a:spcBef>
            </a:pPr>
            <a:r>
              <a:rPr lang="en-US" altLang="zh-CN" sz="1600" i="1" dirty="0">
                <a:solidFill>
                  <a:schemeClr val="tx2"/>
                </a:solidFill>
                <a:sym typeface="Montserrat"/>
              </a:rPr>
              <a:t> Ben Paul </a:t>
            </a:r>
          </a:p>
        </p:txBody>
      </p:sp>
    </p:spTree>
  </p:cSld>
  <p:clrMapOvr>
    <a:masterClrMapping/>
  </p:clrMapOvr>
  <mc:AlternateContent xmlns:mc="http://schemas.openxmlformats.org/markup-compatibility/2006" xmlns:p14="http://schemas.microsoft.com/office/powerpoint/2010/main">
    <mc:Choice Requires="p14">
      <p:transition spd="slow" p14:dur="1500">
        <p14:ferris dir="l"/>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2" name="Google Shape;162;p17"/>
          <p:cNvSpPr txBox="1">
            <a:spLocks noGrp="1"/>
          </p:cNvSpPr>
          <p:nvPr>
            <p:ph type="body" idx="1"/>
          </p:nvPr>
        </p:nvSpPr>
        <p:spPr>
          <a:xfrm>
            <a:off x="1917700" y="1540000"/>
            <a:ext cx="6072225" cy="2850128"/>
          </a:xfrm>
          <a:prstGeom prst="rect">
            <a:avLst/>
          </a:prstGeom>
        </p:spPr>
        <p:txBody>
          <a:bodyPr spcFirstLastPara="1" wrap="square" lIns="91425" tIns="91425" rIns="91425" bIns="91425" anchor="t" anchorCtr="0">
            <a:noAutofit/>
          </a:bodyPr>
          <a:lstStyle/>
          <a:p>
            <a:pPr marL="457200" lvl="0" indent="-342900" rtl="0">
              <a:spcBef>
                <a:spcPts val="0"/>
              </a:spcBef>
              <a:spcAft>
                <a:spcPts val="0"/>
              </a:spcAft>
              <a:buSzPts val="1800"/>
              <a:buChar char="●"/>
            </a:pPr>
            <a:r>
              <a:rPr lang="en-US" sz="1800" dirty="0"/>
              <a:t>Objectives:</a:t>
            </a:r>
          </a:p>
          <a:p>
            <a:pPr marL="457200" lvl="0" indent="-342900" rtl="0">
              <a:spcBef>
                <a:spcPts val="0"/>
              </a:spcBef>
              <a:spcAft>
                <a:spcPts val="0"/>
              </a:spcAft>
              <a:buSzPts val="1800"/>
              <a:buChar char="●"/>
            </a:pPr>
            <a:endParaRPr lang="en-US" sz="1800" dirty="0"/>
          </a:p>
          <a:p>
            <a:pPr lvl="1" indent="-342900">
              <a:spcBef>
                <a:spcPts val="0"/>
              </a:spcBef>
              <a:buSzPts val="1800"/>
              <a:buChar char="●"/>
            </a:pPr>
            <a:r>
              <a:rPr lang="en-US" dirty="0"/>
              <a:t>Individually verifying the feasibility of coding &amp; circuit connections </a:t>
            </a:r>
          </a:p>
          <a:p>
            <a:pPr lvl="1" indent="-342900">
              <a:spcBef>
                <a:spcPts val="0"/>
              </a:spcBef>
              <a:buSzPts val="1800"/>
              <a:buChar char="●"/>
            </a:pPr>
            <a:endParaRPr lang="en-US" dirty="0"/>
          </a:p>
          <a:p>
            <a:pPr lvl="1" indent="-342900">
              <a:spcBef>
                <a:spcPts val="0"/>
              </a:spcBef>
              <a:buSzPts val="1800"/>
              <a:buChar char="●"/>
            </a:pPr>
            <a:r>
              <a:rPr lang="en-US" dirty="0"/>
              <a:t>Analyze the potential problems and risk of failure of the coding.</a:t>
            </a:r>
          </a:p>
          <a:p>
            <a:pPr lvl="1" indent="-342900">
              <a:spcBef>
                <a:spcPts val="0"/>
              </a:spcBef>
              <a:buSzPts val="1800"/>
              <a:buChar char="●"/>
            </a:pPr>
            <a:endParaRPr lang="en-US" sz="1100" dirty="0"/>
          </a:p>
          <a:p>
            <a:pPr lvl="1" indent="-342900">
              <a:spcBef>
                <a:spcPts val="0"/>
              </a:spcBef>
              <a:buSzPts val="1800"/>
              <a:buChar char="●"/>
            </a:pPr>
            <a:r>
              <a:rPr lang="en-US" sz="1300" dirty="0"/>
              <a:t>Explore new integrated ideas</a:t>
            </a:r>
            <a:endParaRPr sz="2100" b="1" i="1" u="sng" dirty="0"/>
          </a:p>
        </p:txBody>
      </p:sp>
      <p:sp>
        <p:nvSpPr>
          <p:cNvPr id="5" name="标题 4">
            <a:extLst>
              <a:ext uri="{FF2B5EF4-FFF2-40B4-BE49-F238E27FC236}">
                <a16:creationId xmlns:a16="http://schemas.microsoft.com/office/drawing/2014/main" id="{EF361108-E86C-48E2-A989-8D6B7AB87E99}"/>
              </a:ext>
            </a:extLst>
          </p:cNvPr>
          <p:cNvSpPr>
            <a:spLocks noGrp="1"/>
          </p:cNvSpPr>
          <p:nvPr>
            <p:ph type="title"/>
          </p:nvPr>
        </p:nvSpPr>
        <p:spPr>
          <a:xfrm>
            <a:off x="531850" y="344908"/>
            <a:ext cx="7038975" cy="914400"/>
          </a:xfrm>
          <a:prstGeom prst="hexagon">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t>Prototype II</a:t>
            </a:r>
            <a:endParaRPr lang="zh-CN" altLang="en-US" sz="3200" b="1" dirty="0"/>
          </a:p>
        </p:txBody>
      </p:sp>
      <p:grpSp>
        <p:nvGrpSpPr>
          <p:cNvPr id="2" name="组合 1"/>
          <p:cNvGrpSpPr/>
          <p:nvPr/>
        </p:nvGrpSpPr>
        <p:grpSpPr>
          <a:xfrm>
            <a:off x="670560" y="1540317"/>
            <a:ext cx="8401050" cy="2314134"/>
            <a:chOff x="670560" y="1540317"/>
            <a:chExt cx="8401050" cy="2314134"/>
          </a:xfrm>
        </p:grpSpPr>
        <p:pic>
          <p:nvPicPr>
            <p:cNvPr id="16" name="图片 15"/>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0560" y="1540317"/>
              <a:ext cx="4009390" cy="2314134"/>
            </a:xfrm>
            <a:prstGeom prst="rect">
              <a:avLst/>
            </a:prstGeom>
            <a:noFill/>
            <a:ln>
              <a:noFill/>
            </a:ln>
          </p:spPr>
        </p:pic>
        <p:pic>
          <p:nvPicPr>
            <p:cNvPr id="17" name="Picture 3"/>
            <p:cNvPicPr/>
            <p:nvPr/>
          </p:nvPicPr>
          <p:blipFill rotWithShape="1">
            <a:blip r:embed="rId4" cstate="print">
              <a:extLst>
                <a:ext uri="{28A0092B-C50C-407E-A947-70E740481C1C}">
                  <a14:useLocalDpi xmlns:a14="http://schemas.microsoft.com/office/drawing/2010/main" val="0"/>
                </a:ext>
              </a:extLst>
            </a:blip>
            <a:srcRect b="56954"/>
            <a:stretch/>
          </p:blipFill>
          <p:spPr bwMode="auto">
            <a:xfrm>
              <a:off x="4775200" y="1818640"/>
              <a:ext cx="4296410" cy="1506220"/>
            </a:xfrm>
            <a:prstGeom prst="rect">
              <a:avLst/>
            </a:prstGeom>
            <a:ln>
              <a:noFill/>
            </a:ln>
            <a:extLst>
              <a:ext uri="{53640926-AAD7-44D8-BBD7-CCE9431645EC}">
                <a14:shadowObscured xmlns:a14="http://schemas.microsoft.com/office/drawing/2010/main"/>
              </a:ext>
            </a:extLst>
          </p:spPr>
        </p:pic>
      </p:grpSp>
      <p:grpSp>
        <p:nvGrpSpPr>
          <p:cNvPr id="4" name="组合 3"/>
          <p:cNvGrpSpPr/>
          <p:nvPr/>
        </p:nvGrpSpPr>
        <p:grpSpPr>
          <a:xfrm>
            <a:off x="670560" y="1540317"/>
            <a:ext cx="8332470" cy="2314134"/>
            <a:chOff x="670560" y="1540317"/>
            <a:chExt cx="8332470" cy="2314134"/>
          </a:xfrm>
        </p:grpSpPr>
        <p:pic>
          <p:nvPicPr>
            <p:cNvPr id="18" name="图片 17"/>
            <p:cNvPicPr/>
            <p:nvPr/>
          </p:nvPicPr>
          <p:blipFill rotWithShape="1">
            <a:blip r:embed="rId5" cstate="print">
              <a:extLst>
                <a:ext uri="{28A0092B-C50C-407E-A947-70E740481C1C}">
                  <a14:useLocalDpi xmlns:a14="http://schemas.microsoft.com/office/drawing/2010/main" val="0"/>
                </a:ext>
              </a:extLst>
            </a:blip>
            <a:srcRect b="21344"/>
            <a:stretch/>
          </p:blipFill>
          <p:spPr bwMode="auto">
            <a:xfrm>
              <a:off x="670560" y="1540317"/>
              <a:ext cx="4009390" cy="2314134"/>
            </a:xfrm>
            <a:prstGeom prst="rect">
              <a:avLst/>
            </a:prstGeom>
            <a:noFill/>
            <a:ln>
              <a:noFill/>
            </a:ln>
            <a:extLst>
              <a:ext uri="{53640926-AAD7-44D8-BBD7-CCE9431645EC}">
                <a14:shadowObscured xmlns:a14="http://schemas.microsoft.com/office/drawing/2010/main"/>
              </a:ext>
            </a:extLst>
          </p:spPr>
        </p:pic>
        <p:pic>
          <p:nvPicPr>
            <p:cNvPr id="19" name="Picture 6"/>
            <p:cNvPicPr/>
            <p:nvPr/>
          </p:nvPicPr>
          <p:blipFill rotWithShape="1">
            <a:blip r:embed="rId6" cstate="print">
              <a:extLst>
                <a:ext uri="{28A0092B-C50C-407E-A947-70E740481C1C}">
                  <a14:useLocalDpi xmlns:a14="http://schemas.microsoft.com/office/drawing/2010/main" val="0"/>
                </a:ext>
              </a:extLst>
            </a:blip>
            <a:srcRect b="47682"/>
            <a:stretch/>
          </p:blipFill>
          <p:spPr bwMode="auto">
            <a:xfrm>
              <a:off x="4843780" y="1686242"/>
              <a:ext cx="4159250" cy="1771015"/>
            </a:xfrm>
            <a:prstGeom prst="rect">
              <a:avLst/>
            </a:prstGeom>
            <a:ln>
              <a:noFill/>
            </a:ln>
            <a:extLst>
              <a:ext uri="{53640926-AAD7-44D8-BBD7-CCE9431645EC}">
                <a14:shadowObscured xmlns:a14="http://schemas.microsoft.com/office/drawing/2010/main"/>
              </a:ext>
            </a:extLst>
          </p:spPr>
        </p:pic>
      </p:grpSp>
      <p:grpSp>
        <p:nvGrpSpPr>
          <p:cNvPr id="20" name="组合 19"/>
          <p:cNvGrpSpPr/>
          <p:nvPr/>
        </p:nvGrpSpPr>
        <p:grpSpPr>
          <a:xfrm>
            <a:off x="670560" y="1540000"/>
            <a:ext cx="8332470" cy="2231900"/>
            <a:chOff x="670560" y="1540000"/>
            <a:chExt cx="8332470" cy="2231900"/>
          </a:xfrm>
        </p:grpSpPr>
        <p:pic>
          <p:nvPicPr>
            <p:cNvPr id="21" name="图片 20"/>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70560" y="1540000"/>
              <a:ext cx="4009390" cy="2231900"/>
            </a:xfrm>
            <a:prstGeom prst="rect">
              <a:avLst/>
            </a:prstGeom>
            <a:noFill/>
            <a:ln>
              <a:noFill/>
            </a:ln>
          </p:spPr>
        </p:pic>
        <p:pic>
          <p:nvPicPr>
            <p:cNvPr id="22" name="Picture 6"/>
            <p:cNvPicPr/>
            <p:nvPr/>
          </p:nvPicPr>
          <p:blipFill rotWithShape="1">
            <a:blip r:embed="rId6" cstate="print">
              <a:extLst>
                <a:ext uri="{28A0092B-C50C-407E-A947-70E740481C1C}">
                  <a14:useLocalDpi xmlns:a14="http://schemas.microsoft.com/office/drawing/2010/main" val="0"/>
                </a:ext>
              </a:extLst>
            </a:blip>
            <a:srcRect b="47682"/>
            <a:stretch/>
          </p:blipFill>
          <p:spPr bwMode="auto">
            <a:xfrm>
              <a:off x="4843780" y="1686241"/>
              <a:ext cx="4159250" cy="1771015"/>
            </a:xfrm>
            <a:prstGeom prst="rect">
              <a:avLst/>
            </a:prstGeom>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2205826478"/>
      </p:ext>
    </p:extLst>
  </p:cSld>
  <p:clrMapOvr>
    <a:masterClrMapping/>
  </p:clrMapOvr>
  <mc:AlternateContent xmlns:mc="http://schemas.openxmlformats.org/markup-compatibility/2006" xmlns:p14="http://schemas.microsoft.com/office/powerpoint/2010/main">
    <mc:Choice Requires="p14">
      <p:transition spd="slow" p14:dur="15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62">
                                            <p:txEl>
                                              <p:pRg st="0" end="0"/>
                                            </p:txEl>
                                          </p:spTgt>
                                        </p:tgtEl>
                                        <p:attrNameLst>
                                          <p:attrName>style.visibility</p:attrName>
                                        </p:attrNameLst>
                                      </p:cBhvr>
                                      <p:to>
                                        <p:strVal val="visible"/>
                                      </p:to>
                                    </p:set>
                                    <p:animEffect transition="in" filter="wipe(down)">
                                      <p:cBhvr>
                                        <p:cTn id="7" dur="500"/>
                                        <p:tgtEl>
                                          <p:spTgt spid="16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62">
                                            <p:txEl>
                                              <p:pRg st="2" end="2"/>
                                            </p:txEl>
                                          </p:spTgt>
                                        </p:tgtEl>
                                        <p:attrNameLst>
                                          <p:attrName>style.visibility</p:attrName>
                                        </p:attrNameLst>
                                      </p:cBhvr>
                                      <p:to>
                                        <p:strVal val="visible"/>
                                      </p:to>
                                    </p:set>
                                    <p:animEffect transition="in" filter="fade">
                                      <p:cBhvr>
                                        <p:cTn id="12" dur="1000"/>
                                        <p:tgtEl>
                                          <p:spTgt spid="162">
                                            <p:txEl>
                                              <p:pRg st="2" end="2"/>
                                            </p:txEl>
                                          </p:spTgt>
                                        </p:tgtEl>
                                      </p:cBhvr>
                                    </p:animEffect>
                                    <p:anim calcmode="lin" valueType="num">
                                      <p:cBhvr>
                                        <p:cTn id="13" dur="1000" fill="hold"/>
                                        <p:tgtEl>
                                          <p:spTgt spid="162">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16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62">
                                            <p:txEl>
                                              <p:pRg st="4" end="4"/>
                                            </p:txEl>
                                          </p:spTgt>
                                        </p:tgtEl>
                                        <p:attrNameLst>
                                          <p:attrName>style.visibility</p:attrName>
                                        </p:attrNameLst>
                                      </p:cBhvr>
                                      <p:to>
                                        <p:strVal val="visible"/>
                                      </p:to>
                                    </p:set>
                                    <p:anim calcmode="lin" valueType="num">
                                      <p:cBhvr additive="base">
                                        <p:cTn id="19" dur="500" fill="hold"/>
                                        <p:tgtEl>
                                          <p:spTgt spid="162">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6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62">
                                            <p:txEl>
                                              <p:pRg st="6" end="6"/>
                                            </p:txEl>
                                          </p:spTgt>
                                        </p:tgtEl>
                                        <p:attrNameLst>
                                          <p:attrName>style.visibility</p:attrName>
                                        </p:attrNameLst>
                                      </p:cBhvr>
                                      <p:to>
                                        <p:strVal val="visible"/>
                                      </p:to>
                                    </p:set>
                                    <p:anim calcmode="lin" valueType="num">
                                      <p:cBhvr additive="base">
                                        <p:cTn id="25" dur="500" fill="hold"/>
                                        <p:tgtEl>
                                          <p:spTgt spid="162">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6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1000"/>
                                        <p:tgtEl>
                                          <p:spTgt spid="2"/>
                                        </p:tgtEl>
                                      </p:cBhvr>
                                    </p:animEffect>
                                    <p:anim calcmode="lin" valueType="num">
                                      <p:cBhvr>
                                        <p:cTn id="32" dur="1000" fill="hold"/>
                                        <p:tgtEl>
                                          <p:spTgt spid="2"/>
                                        </p:tgtEl>
                                        <p:attrNameLst>
                                          <p:attrName>ppt_x</p:attrName>
                                        </p:attrNameLst>
                                      </p:cBhvr>
                                      <p:tavLst>
                                        <p:tav tm="0">
                                          <p:val>
                                            <p:strVal val="#ppt_x"/>
                                          </p:val>
                                        </p:tav>
                                        <p:tav tm="100000">
                                          <p:val>
                                            <p:strVal val="#ppt_x"/>
                                          </p:val>
                                        </p:tav>
                                      </p:tavLst>
                                    </p:anim>
                                    <p:anim calcmode="lin" valueType="num">
                                      <p:cBhvr>
                                        <p:cTn id="3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xit" presetSubtype="4" fill="hold" nodeType="clickEffect">
                                  <p:stCondLst>
                                    <p:cond delay="0"/>
                                  </p:stCondLst>
                                  <p:childTnLst>
                                    <p:anim calcmode="lin" valueType="num">
                                      <p:cBhvr additive="base">
                                        <p:cTn id="37" dur="500"/>
                                        <p:tgtEl>
                                          <p:spTgt spid="2"/>
                                        </p:tgtEl>
                                        <p:attrNameLst>
                                          <p:attrName>ppt_x</p:attrName>
                                        </p:attrNameLst>
                                      </p:cBhvr>
                                      <p:tavLst>
                                        <p:tav tm="0">
                                          <p:val>
                                            <p:strVal val="ppt_x"/>
                                          </p:val>
                                        </p:tav>
                                        <p:tav tm="100000">
                                          <p:val>
                                            <p:strVal val="ppt_x"/>
                                          </p:val>
                                        </p:tav>
                                      </p:tavLst>
                                    </p:anim>
                                    <p:anim calcmode="lin" valueType="num">
                                      <p:cBhvr additive="base">
                                        <p:cTn id="38" dur="500"/>
                                        <p:tgtEl>
                                          <p:spTgt spid="2"/>
                                        </p:tgtEl>
                                        <p:attrNameLst>
                                          <p:attrName>ppt_y</p:attrName>
                                        </p:attrNameLst>
                                      </p:cBhvr>
                                      <p:tavLst>
                                        <p:tav tm="0">
                                          <p:val>
                                            <p:strVal val="ppt_y"/>
                                          </p:val>
                                        </p:tav>
                                        <p:tav tm="100000">
                                          <p:val>
                                            <p:strVal val="1+ppt_h/2"/>
                                          </p:val>
                                        </p:tav>
                                      </p:tavLst>
                                    </p:anim>
                                    <p:set>
                                      <p:cBhvr>
                                        <p:cTn id="39" dur="1" fill="hold">
                                          <p:stCondLst>
                                            <p:cond delay="499"/>
                                          </p:stCondLst>
                                        </p:cTn>
                                        <p:tgtEl>
                                          <p:spTgt spid="2"/>
                                        </p:tgtEl>
                                        <p:attrNameLst>
                                          <p:attrName>style.visibility</p:attrName>
                                        </p:attrNameLst>
                                      </p:cBhvr>
                                      <p:to>
                                        <p:strVal val="hidden"/>
                                      </p:to>
                                    </p:set>
                                  </p:childTnLst>
                                </p:cTn>
                              </p:par>
                            </p:childTnLst>
                          </p:cTn>
                        </p:par>
                        <p:par>
                          <p:cTn id="40" fill="hold">
                            <p:stCondLst>
                              <p:cond delay="500"/>
                            </p:stCondLst>
                            <p:childTnLst>
                              <p:par>
                                <p:cTn id="41" presetID="2" presetClass="entr" presetSubtype="4" fill="hold" nodeType="afterEffect">
                                  <p:stCondLst>
                                    <p:cond delay="0"/>
                                  </p:stCondLst>
                                  <p:childTnLst>
                                    <p:set>
                                      <p:cBhvr>
                                        <p:cTn id="42" dur="1" fill="hold">
                                          <p:stCondLst>
                                            <p:cond delay="0"/>
                                          </p:stCondLst>
                                        </p:cTn>
                                        <p:tgtEl>
                                          <p:spTgt spid="4"/>
                                        </p:tgtEl>
                                        <p:attrNameLst>
                                          <p:attrName>style.visibility</p:attrName>
                                        </p:attrNameLst>
                                      </p:cBhvr>
                                      <p:to>
                                        <p:strVal val="visible"/>
                                      </p:to>
                                    </p:set>
                                    <p:anim calcmode="lin" valueType="num">
                                      <p:cBhvr additive="base">
                                        <p:cTn id="43" dur="500" fill="hold"/>
                                        <p:tgtEl>
                                          <p:spTgt spid="4"/>
                                        </p:tgtEl>
                                        <p:attrNameLst>
                                          <p:attrName>ppt_x</p:attrName>
                                        </p:attrNameLst>
                                      </p:cBhvr>
                                      <p:tavLst>
                                        <p:tav tm="0">
                                          <p:val>
                                            <p:strVal val="#ppt_x"/>
                                          </p:val>
                                        </p:tav>
                                        <p:tav tm="100000">
                                          <p:val>
                                            <p:strVal val="#ppt_x"/>
                                          </p:val>
                                        </p:tav>
                                      </p:tavLst>
                                    </p:anim>
                                    <p:anim calcmode="lin" valueType="num">
                                      <p:cBhvr additive="base">
                                        <p:cTn id="4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xit" presetSubtype="4" fill="hold" nodeType="clickEffect">
                                  <p:stCondLst>
                                    <p:cond delay="0"/>
                                  </p:stCondLst>
                                  <p:childTnLst>
                                    <p:anim calcmode="lin" valueType="num">
                                      <p:cBhvr additive="base">
                                        <p:cTn id="48" dur="500"/>
                                        <p:tgtEl>
                                          <p:spTgt spid="4"/>
                                        </p:tgtEl>
                                        <p:attrNameLst>
                                          <p:attrName>ppt_x</p:attrName>
                                        </p:attrNameLst>
                                      </p:cBhvr>
                                      <p:tavLst>
                                        <p:tav tm="0">
                                          <p:val>
                                            <p:strVal val="ppt_x"/>
                                          </p:val>
                                        </p:tav>
                                        <p:tav tm="100000">
                                          <p:val>
                                            <p:strVal val="ppt_x"/>
                                          </p:val>
                                        </p:tav>
                                      </p:tavLst>
                                    </p:anim>
                                    <p:anim calcmode="lin" valueType="num">
                                      <p:cBhvr additive="base">
                                        <p:cTn id="49" dur="500"/>
                                        <p:tgtEl>
                                          <p:spTgt spid="4"/>
                                        </p:tgtEl>
                                        <p:attrNameLst>
                                          <p:attrName>ppt_y</p:attrName>
                                        </p:attrNameLst>
                                      </p:cBhvr>
                                      <p:tavLst>
                                        <p:tav tm="0">
                                          <p:val>
                                            <p:strVal val="ppt_y"/>
                                          </p:val>
                                        </p:tav>
                                        <p:tav tm="100000">
                                          <p:val>
                                            <p:strVal val="1+ppt_h/2"/>
                                          </p:val>
                                        </p:tav>
                                      </p:tavLst>
                                    </p:anim>
                                    <p:set>
                                      <p:cBhvr>
                                        <p:cTn id="50" dur="1" fill="hold">
                                          <p:stCondLst>
                                            <p:cond delay="499"/>
                                          </p:stCondLst>
                                        </p:cTn>
                                        <p:tgtEl>
                                          <p:spTgt spid="4"/>
                                        </p:tgtEl>
                                        <p:attrNameLst>
                                          <p:attrName>style.visibility</p:attrName>
                                        </p:attrNameLst>
                                      </p:cBhvr>
                                      <p:to>
                                        <p:strVal val="hidden"/>
                                      </p:to>
                                    </p:set>
                                  </p:childTnLst>
                                </p:cTn>
                              </p:par>
                            </p:childTnLst>
                          </p:cTn>
                        </p:par>
                        <p:par>
                          <p:cTn id="51" fill="hold">
                            <p:stCondLst>
                              <p:cond delay="500"/>
                            </p:stCondLst>
                            <p:childTnLst>
                              <p:par>
                                <p:cTn id="52" presetID="2" presetClass="entr" presetSubtype="4" fill="hold" nodeType="afterEffect">
                                  <p:stCondLst>
                                    <p:cond delay="0"/>
                                  </p:stCondLst>
                                  <p:childTnLst>
                                    <p:set>
                                      <p:cBhvr>
                                        <p:cTn id="53" dur="1" fill="hold">
                                          <p:stCondLst>
                                            <p:cond delay="0"/>
                                          </p:stCondLst>
                                        </p:cTn>
                                        <p:tgtEl>
                                          <p:spTgt spid="20"/>
                                        </p:tgtEl>
                                        <p:attrNameLst>
                                          <p:attrName>style.visibility</p:attrName>
                                        </p:attrNameLst>
                                      </p:cBhvr>
                                      <p:to>
                                        <p:strVal val="visible"/>
                                      </p:to>
                                    </p:set>
                                    <p:anim calcmode="lin" valueType="num">
                                      <p:cBhvr additive="base">
                                        <p:cTn id="54" dur="500" fill="hold"/>
                                        <p:tgtEl>
                                          <p:spTgt spid="20"/>
                                        </p:tgtEl>
                                        <p:attrNameLst>
                                          <p:attrName>ppt_x</p:attrName>
                                        </p:attrNameLst>
                                      </p:cBhvr>
                                      <p:tavLst>
                                        <p:tav tm="0">
                                          <p:val>
                                            <p:strVal val="#ppt_x"/>
                                          </p:val>
                                        </p:tav>
                                        <p:tav tm="100000">
                                          <p:val>
                                            <p:strVal val="#ppt_x"/>
                                          </p:val>
                                        </p:tav>
                                      </p:tavLst>
                                    </p:anim>
                                    <p:anim calcmode="lin" valueType="num">
                                      <p:cBhvr additive="base">
                                        <p:cTn id="55"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2" name="Google Shape;162;p17"/>
          <p:cNvSpPr txBox="1">
            <a:spLocks noGrp="1"/>
          </p:cNvSpPr>
          <p:nvPr>
            <p:ph type="body" idx="1"/>
          </p:nvPr>
        </p:nvSpPr>
        <p:spPr>
          <a:xfrm>
            <a:off x="3896826" y="1431925"/>
            <a:ext cx="5095807" cy="2850128"/>
          </a:xfrm>
          <a:prstGeom prst="rect">
            <a:avLst/>
          </a:prstGeom>
        </p:spPr>
        <p:txBody>
          <a:bodyPr spcFirstLastPara="1" wrap="square" lIns="91425" tIns="91425" rIns="91425" bIns="91425" anchor="t" anchorCtr="0">
            <a:noAutofit/>
          </a:bodyPr>
          <a:lstStyle/>
          <a:p>
            <a:pPr marL="457200" lvl="0" indent="-342900" rtl="0">
              <a:spcBef>
                <a:spcPts val="0"/>
              </a:spcBef>
              <a:spcAft>
                <a:spcPts val="0"/>
              </a:spcAft>
              <a:buSzPts val="1800"/>
              <a:buChar char="●"/>
            </a:pPr>
            <a:r>
              <a:rPr lang="en-US" sz="1800" dirty="0"/>
              <a:t>Objectives:</a:t>
            </a:r>
          </a:p>
          <a:p>
            <a:pPr lvl="2"/>
            <a:r>
              <a:rPr lang="en-US" dirty="0"/>
              <a:t>New ideas about improvements final product.</a:t>
            </a:r>
            <a:endParaRPr lang="en-US" sz="1100" dirty="0"/>
          </a:p>
          <a:p>
            <a:pPr lvl="2"/>
            <a:r>
              <a:rPr lang="en-US" dirty="0"/>
              <a:t>Verifying the feasibility of integrated Arduino coding &amp; circuit connections.</a:t>
            </a:r>
            <a:endParaRPr lang="en-US" sz="1100" dirty="0"/>
          </a:p>
          <a:p>
            <a:pPr lvl="2"/>
            <a:r>
              <a:rPr lang="en-US" dirty="0"/>
              <a:t>Analyze the potential problems, uncertainty, and risk of integrated system.</a:t>
            </a:r>
            <a:endParaRPr lang="en-US" sz="1100" dirty="0"/>
          </a:p>
        </p:txBody>
      </p:sp>
      <p:sp>
        <p:nvSpPr>
          <p:cNvPr id="5" name="标题 4">
            <a:extLst>
              <a:ext uri="{FF2B5EF4-FFF2-40B4-BE49-F238E27FC236}">
                <a16:creationId xmlns:a16="http://schemas.microsoft.com/office/drawing/2014/main" id="{EF361108-E86C-48E2-A989-8D6B7AB87E99}"/>
              </a:ext>
            </a:extLst>
          </p:cNvPr>
          <p:cNvSpPr>
            <a:spLocks noGrp="1"/>
          </p:cNvSpPr>
          <p:nvPr>
            <p:ph type="title"/>
          </p:nvPr>
        </p:nvSpPr>
        <p:spPr>
          <a:xfrm>
            <a:off x="531850" y="344908"/>
            <a:ext cx="7038975" cy="914400"/>
          </a:xfrm>
          <a:prstGeom prst="hexagon">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t>Prototype III</a:t>
            </a:r>
            <a:endParaRPr lang="zh-CN" altLang="en-US" sz="3200" b="1" dirty="0"/>
          </a:p>
        </p:txBody>
      </p:sp>
      <p:pic>
        <p:nvPicPr>
          <p:cNvPr id="16" name="图片 15"/>
          <p:cNvPicPr/>
          <p:nvPr/>
        </p:nvPicPr>
        <p:blipFill rotWithShape="1">
          <a:blip r:embed="rId5" cstate="print">
            <a:extLst>
              <a:ext uri="{28A0092B-C50C-407E-A947-70E740481C1C}">
                <a14:useLocalDpi xmlns:a14="http://schemas.microsoft.com/office/drawing/2010/main" val="0"/>
              </a:ext>
            </a:extLst>
          </a:blip>
          <a:srcRect r="70106" b="65578"/>
          <a:stretch/>
        </p:blipFill>
        <p:spPr bwMode="auto">
          <a:xfrm>
            <a:off x="5107847" y="3408772"/>
            <a:ext cx="2338095" cy="1499553"/>
          </a:xfrm>
          <a:prstGeom prst="rect">
            <a:avLst/>
          </a:prstGeom>
          <a:noFill/>
          <a:ln>
            <a:noFill/>
          </a:ln>
        </p:spPr>
      </p:pic>
      <p:pic>
        <p:nvPicPr>
          <p:cNvPr id="17" name="图片 16"/>
          <p:cNvPicPr/>
          <p:nvPr/>
        </p:nvPicPr>
        <p:blipFill>
          <a:blip r:embed="rId6"/>
          <a:stretch>
            <a:fillRect/>
          </a:stretch>
        </p:blipFill>
        <p:spPr bwMode="auto">
          <a:xfrm>
            <a:off x="531850" y="1860550"/>
            <a:ext cx="3740467" cy="2421503"/>
          </a:xfrm>
          <a:prstGeom prst="rect">
            <a:avLst/>
          </a:prstGeom>
          <a:noFill/>
          <a:ln>
            <a:noFill/>
          </a:ln>
        </p:spPr>
      </p:pic>
      <p:grpSp>
        <p:nvGrpSpPr>
          <p:cNvPr id="15" name="组合 14">
            <a:extLst>
              <a:ext uri="{FF2B5EF4-FFF2-40B4-BE49-F238E27FC236}">
                <a16:creationId xmlns:a16="http://schemas.microsoft.com/office/drawing/2014/main" id="{8DE6C172-95C0-42EB-A592-ADF48A4A2084}"/>
              </a:ext>
            </a:extLst>
          </p:cNvPr>
          <p:cNvGrpSpPr/>
          <p:nvPr/>
        </p:nvGrpSpPr>
        <p:grpSpPr>
          <a:xfrm>
            <a:off x="530590" y="1911142"/>
            <a:ext cx="3817550" cy="2411561"/>
            <a:chOff x="530590" y="1911142"/>
            <a:chExt cx="3817550" cy="2411561"/>
          </a:xfrm>
        </p:grpSpPr>
        <p:cxnSp>
          <p:nvCxnSpPr>
            <p:cNvPr id="38" name="直接箭头连接符 37">
              <a:extLst>
                <a:ext uri="{FF2B5EF4-FFF2-40B4-BE49-F238E27FC236}">
                  <a16:creationId xmlns:a16="http://schemas.microsoft.com/office/drawing/2014/main" id="{7FF793DE-0123-4D54-A70E-10C982D8B96E}"/>
                </a:ext>
              </a:extLst>
            </p:cNvPr>
            <p:cNvCxnSpPr>
              <a:cxnSpLocks/>
            </p:cNvCxnSpPr>
            <p:nvPr/>
          </p:nvCxnSpPr>
          <p:spPr>
            <a:xfrm flipH="1" flipV="1">
              <a:off x="874244" y="2094822"/>
              <a:ext cx="149643" cy="869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14" name="组合 13">
              <a:extLst>
                <a:ext uri="{FF2B5EF4-FFF2-40B4-BE49-F238E27FC236}">
                  <a16:creationId xmlns:a16="http://schemas.microsoft.com/office/drawing/2014/main" id="{07A3BC44-4AE2-46EA-99FB-F64C5F674332}"/>
                </a:ext>
              </a:extLst>
            </p:cNvPr>
            <p:cNvGrpSpPr/>
            <p:nvPr/>
          </p:nvGrpSpPr>
          <p:grpSpPr>
            <a:xfrm>
              <a:off x="530590" y="1911142"/>
              <a:ext cx="3817550" cy="2411561"/>
              <a:chOff x="530590" y="1911142"/>
              <a:chExt cx="3817550" cy="2411561"/>
            </a:xfrm>
          </p:grpSpPr>
          <p:grpSp>
            <p:nvGrpSpPr>
              <p:cNvPr id="18" name="组合 17"/>
              <p:cNvGrpSpPr/>
              <p:nvPr/>
            </p:nvGrpSpPr>
            <p:grpSpPr>
              <a:xfrm>
                <a:off x="530590" y="2225384"/>
                <a:ext cx="3817550" cy="2097319"/>
                <a:chOff x="24039" y="81389"/>
                <a:chExt cx="3818090" cy="2097678"/>
              </a:xfrm>
            </p:grpSpPr>
            <p:grpSp>
              <p:nvGrpSpPr>
                <p:cNvPr id="19" name="组合 18"/>
                <p:cNvGrpSpPr/>
                <p:nvPr/>
              </p:nvGrpSpPr>
              <p:grpSpPr>
                <a:xfrm>
                  <a:off x="228665" y="284674"/>
                  <a:ext cx="3613464" cy="1894393"/>
                  <a:chOff x="228665" y="-44221"/>
                  <a:chExt cx="3613464" cy="1894393"/>
                </a:xfrm>
              </p:grpSpPr>
              <p:grpSp>
                <p:nvGrpSpPr>
                  <p:cNvPr id="22" name="组合 21"/>
                  <p:cNvGrpSpPr/>
                  <p:nvPr/>
                </p:nvGrpSpPr>
                <p:grpSpPr>
                  <a:xfrm>
                    <a:off x="228665" y="-44221"/>
                    <a:ext cx="2483853" cy="1894393"/>
                    <a:chOff x="228665" y="-918865"/>
                    <a:chExt cx="2483853" cy="1894393"/>
                  </a:xfrm>
                </p:grpSpPr>
                <p:grpSp>
                  <p:nvGrpSpPr>
                    <p:cNvPr id="30" name="组合 29"/>
                    <p:cNvGrpSpPr/>
                    <p:nvPr/>
                  </p:nvGrpSpPr>
                  <p:grpSpPr>
                    <a:xfrm>
                      <a:off x="429356" y="-918865"/>
                      <a:ext cx="2265708" cy="1460689"/>
                      <a:chOff x="24563" y="-1204389"/>
                      <a:chExt cx="2265708" cy="1460689"/>
                    </a:xfrm>
                  </p:grpSpPr>
                  <p:cxnSp>
                    <p:nvCxnSpPr>
                      <p:cNvPr id="33" name="直接箭头连接符 32"/>
                      <p:cNvCxnSpPr>
                        <a:cxnSpLocks/>
                      </p:cNvCxnSpPr>
                      <p:nvPr/>
                    </p:nvCxnSpPr>
                    <p:spPr>
                      <a:xfrm>
                        <a:off x="1144074" y="-87306"/>
                        <a:ext cx="328834" cy="34360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4" name="直接箭头连接符 33"/>
                      <p:cNvCxnSpPr>
                        <a:cxnSpLocks/>
                      </p:cNvCxnSpPr>
                      <p:nvPr/>
                    </p:nvCxnSpPr>
                    <p:spPr>
                      <a:xfrm>
                        <a:off x="24563" y="-156819"/>
                        <a:ext cx="0" cy="39652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5" name="直接箭头连接符 34"/>
                      <p:cNvCxnSpPr>
                        <a:cxnSpLocks/>
                        <a:endCxn id="24" idx="1"/>
                      </p:cNvCxnSpPr>
                      <p:nvPr/>
                    </p:nvCxnSpPr>
                    <p:spPr>
                      <a:xfrm>
                        <a:off x="1519054" y="-1204389"/>
                        <a:ext cx="771217" cy="884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31" name="文本框 8"/>
                    <p:cNvSpPr txBox="1"/>
                    <p:nvPr/>
                  </p:nvSpPr>
                  <p:spPr>
                    <a:xfrm>
                      <a:off x="1639008" y="541823"/>
                      <a:ext cx="1073510" cy="433705"/>
                    </a:xfrm>
                    <a:prstGeom prst="rect">
                      <a:avLst/>
                    </a:prstGeom>
                    <a:noFill/>
                    <a:ln w="6350">
                      <a:solidFill>
                        <a:srgbClr val="0070C0"/>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64770" indent="-64770" algn="ctr">
                        <a:lnSpc>
                          <a:spcPct val="50000"/>
                        </a:lnSpc>
                        <a:spcAft>
                          <a:spcPts val="0"/>
                        </a:spcAft>
                      </a:pPr>
                      <a:r>
                        <a:rPr lang="en-US" sz="1400" kern="100" dirty="0">
                          <a:solidFill>
                            <a:srgbClr val="FF0000"/>
                          </a:solidFill>
                          <a:effectLst/>
                          <a:latin typeface="等线" panose="02010600030101010101" pitchFamily="2" charset="-122"/>
                          <a:ea typeface="等线" panose="02010600030101010101" pitchFamily="2" charset="-122"/>
                          <a:cs typeface="Times New Roman" panose="02020603050405020304" pitchFamily="18" charset="0"/>
                        </a:rPr>
                        <a:t>Infrared sensor </a:t>
                      </a:r>
                      <a:r>
                        <a:rPr lang="en-US" altLang="zh-CN" sz="1400" kern="100" dirty="0">
                          <a:solidFill>
                            <a:srgbClr val="FF0000"/>
                          </a:solidFill>
                          <a:latin typeface="等线" panose="02010600030101010101" pitchFamily="2" charset="-122"/>
                          <a:ea typeface="等线" panose="02010600030101010101" pitchFamily="2" charset="-122"/>
                          <a:cs typeface="Times New Roman" panose="02020603050405020304" pitchFamily="18" charset="0"/>
                        </a:rPr>
                        <a:t>&amp; led</a:t>
                      </a:r>
                      <a:endParaRPr lang="en-US" sz="2000" kern="100" dirty="0">
                        <a:solidFill>
                          <a:srgbClr val="FF0000"/>
                        </a:solidFill>
                        <a:effectLst/>
                        <a:latin typeface="等线" panose="02010600030101010101" pitchFamily="2" charset="-122"/>
                        <a:ea typeface="等线" panose="02010600030101010101" pitchFamily="2" charset="-122"/>
                        <a:cs typeface="Times New Roman" panose="02020603050405020304" pitchFamily="18" charset="0"/>
                      </a:endParaRPr>
                    </a:p>
                  </p:txBody>
                </p:sp>
                <p:sp>
                  <p:nvSpPr>
                    <p:cNvPr id="32" name="文本框 9"/>
                    <p:cNvSpPr txBox="1"/>
                    <p:nvPr/>
                  </p:nvSpPr>
                  <p:spPr>
                    <a:xfrm>
                      <a:off x="228665" y="485257"/>
                      <a:ext cx="1209494" cy="433705"/>
                    </a:xfrm>
                    <a:prstGeom prst="rect">
                      <a:avLst/>
                    </a:prstGeom>
                    <a:noFill/>
                    <a:ln w="6350">
                      <a:solidFill>
                        <a:srgbClr val="0070C0"/>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64770" indent="-64770" algn="ctr">
                        <a:lnSpc>
                          <a:spcPct val="50000"/>
                        </a:lnSpc>
                        <a:spcAft>
                          <a:spcPts val="0"/>
                        </a:spcAft>
                      </a:pPr>
                      <a:r>
                        <a:rPr lang="en-US" sz="1400" kern="100" dirty="0">
                          <a:solidFill>
                            <a:srgbClr val="FF0000"/>
                          </a:solidFill>
                          <a:effectLst/>
                          <a:latin typeface="等线" panose="02010600030101010101" pitchFamily="2" charset="-122"/>
                          <a:ea typeface="等线" panose="02010600030101010101" pitchFamily="2" charset="-122"/>
                          <a:cs typeface="Times New Roman" panose="02020603050405020304" pitchFamily="18" charset="0"/>
                        </a:rPr>
                        <a:t>Temperature and humidity sensor</a:t>
                      </a:r>
                      <a:endParaRPr lang="en-US" sz="2000" kern="100" dirty="0">
                        <a:solidFill>
                          <a:srgbClr val="FF0000"/>
                        </a:solidFill>
                        <a:effectLst/>
                        <a:latin typeface="等线" panose="02010600030101010101" pitchFamily="2" charset="-122"/>
                        <a:ea typeface="等线" panose="02010600030101010101" pitchFamily="2" charset="-122"/>
                        <a:cs typeface="Times New Roman" panose="02020603050405020304" pitchFamily="18" charset="0"/>
                      </a:endParaRPr>
                    </a:p>
                  </p:txBody>
                </p:sp>
              </p:grpSp>
              <p:cxnSp>
                <p:nvCxnSpPr>
                  <p:cNvPr id="23" name="直接箭头连接符 22"/>
                  <p:cNvCxnSpPr>
                    <a:cxnSpLocks/>
                  </p:cNvCxnSpPr>
                  <p:nvPr/>
                </p:nvCxnSpPr>
                <p:spPr>
                  <a:xfrm>
                    <a:off x="2852864" y="892614"/>
                    <a:ext cx="321689" cy="14324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4" name="文本框 13"/>
                  <p:cNvSpPr txBox="1"/>
                  <p:nvPr/>
                </p:nvSpPr>
                <p:spPr>
                  <a:xfrm>
                    <a:off x="2695065" y="-27370"/>
                    <a:ext cx="1147064" cy="143248"/>
                  </a:xfrm>
                  <a:prstGeom prst="rect">
                    <a:avLst/>
                  </a:prstGeom>
                  <a:noFill/>
                  <a:ln w="6350">
                    <a:solidFill>
                      <a:srgbClr val="0070C0"/>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64770" indent="-64770" algn="ctr">
                      <a:lnSpc>
                        <a:spcPct val="50000"/>
                      </a:lnSpc>
                      <a:spcAft>
                        <a:spcPts val="0"/>
                      </a:spcAft>
                    </a:pPr>
                    <a:r>
                      <a:rPr lang="en-US" sz="1400" kern="100" dirty="0">
                        <a:solidFill>
                          <a:srgbClr val="FF0000"/>
                        </a:solidFill>
                        <a:effectLst/>
                        <a:latin typeface="等线" panose="02010600030101010101" pitchFamily="2" charset="-122"/>
                        <a:ea typeface="等线" panose="02010600030101010101" pitchFamily="2" charset="-122"/>
                        <a:cs typeface="Times New Roman" panose="02020603050405020304" pitchFamily="18" charset="0"/>
                      </a:rPr>
                      <a:t>Breadboard</a:t>
                    </a:r>
                    <a:endParaRPr lang="en-US" sz="2000" kern="100" dirty="0">
                      <a:solidFill>
                        <a:srgbClr val="FF0000"/>
                      </a:solidFill>
                      <a:effectLst/>
                      <a:latin typeface="等线" panose="02010600030101010101" pitchFamily="2" charset="-122"/>
                      <a:ea typeface="等线" panose="02010600030101010101" pitchFamily="2" charset="-122"/>
                      <a:cs typeface="Times New Roman" panose="02020603050405020304" pitchFamily="18" charset="0"/>
                    </a:endParaRPr>
                  </a:p>
                </p:txBody>
              </p:sp>
              <p:cxnSp>
                <p:nvCxnSpPr>
                  <p:cNvPr id="25" name="直接箭头连接符 24"/>
                  <p:cNvCxnSpPr>
                    <a:cxnSpLocks/>
                  </p:cNvCxnSpPr>
                  <p:nvPr/>
                </p:nvCxnSpPr>
                <p:spPr>
                  <a:xfrm>
                    <a:off x="1639007" y="247678"/>
                    <a:ext cx="477385" cy="4098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直接箭头连接符 26"/>
                  <p:cNvCxnSpPr>
                    <a:cxnSpLocks/>
                    <a:endCxn id="31" idx="0"/>
                  </p:cNvCxnSpPr>
                  <p:nvPr/>
                </p:nvCxnSpPr>
                <p:spPr>
                  <a:xfrm flipH="1">
                    <a:off x="2175762" y="1189083"/>
                    <a:ext cx="39060" cy="2273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8" name="文本框 16"/>
                  <p:cNvSpPr txBox="1"/>
                  <p:nvPr/>
                </p:nvSpPr>
                <p:spPr>
                  <a:xfrm>
                    <a:off x="2088921" y="518206"/>
                    <a:ext cx="535146" cy="278586"/>
                  </a:xfrm>
                  <a:prstGeom prst="rect">
                    <a:avLst/>
                  </a:prstGeom>
                  <a:noFill/>
                  <a:ln w="6350">
                    <a:solidFill>
                      <a:srgbClr val="0070C0"/>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64770" indent="-64770" algn="ctr">
                      <a:lnSpc>
                        <a:spcPct val="50000"/>
                      </a:lnSpc>
                      <a:spcAft>
                        <a:spcPts val="0"/>
                      </a:spcAft>
                    </a:pPr>
                    <a:r>
                      <a:rPr lang="en-US" sz="1400" kern="100" dirty="0">
                        <a:solidFill>
                          <a:srgbClr val="FF0000"/>
                        </a:solidFill>
                        <a:effectLst/>
                        <a:latin typeface="等线" panose="02010600030101010101" pitchFamily="2" charset="-122"/>
                        <a:ea typeface="等线" panose="02010600030101010101" pitchFamily="2" charset="-122"/>
                        <a:cs typeface="Times New Roman" panose="02020603050405020304" pitchFamily="18" charset="0"/>
                      </a:rPr>
                      <a:t>LCD</a:t>
                    </a:r>
                    <a:endParaRPr lang="en-US" sz="2000" kern="100" dirty="0">
                      <a:solidFill>
                        <a:srgbClr val="FF0000"/>
                      </a:solidFill>
                      <a:effectLst/>
                      <a:latin typeface="等线" panose="02010600030101010101" pitchFamily="2" charset="-122"/>
                      <a:ea typeface="等线" panose="02010600030101010101" pitchFamily="2" charset="-122"/>
                      <a:cs typeface="Times New Roman" panose="02020603050405020304" pitchFamily="18" charset="0"/>
                    </a:endParaRPr>
                  </a:p>
                </p:txBody>
              </p:sp>
            </p:grpSp>
            <p:cxnSp>
              <p:nvCxnSpPr>
                <p:cNvPr id="20" name="直接箭头连接符 19"/>
                <p:cNvCxnSpPr/>
                <p:nvPr/>
              </p:nvCxnSpPr>
              <p:spPr>
                <a:xfrm flipH="1">
                  <a:off x="731077" y="81389"/>
                  <a:ext cx="426085" cy="2743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文本框 21"/>
                <p:cNvSpPr txBox="1"/>
                <p:nvPr/>
              </p:nvSpPr>
              <p:spPr>
                <a:xfrm>
                  <a:off x="24039" y="266241"/>
                  <a:ext cx="808114" cy="516255"/>
                </a:xfrm>
                <a:prstGeom prst="rect">
                  <a:avLst/>
                </a:prstGeom>
                <a:noFill/>
                <a:ln w="6350">
                  <a:solidFill>
                    <a:srgbClr val="0070C0"/>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64770" indent="-64770" algn="ctr">
                    <a:lnSpc>
                      <a:spcPct val="50000"/>
                    </a:lnSpc>
                    <a:spcAft>
                      <a:spcPts val="0"/>
                    </a:spcAft>
                  </a:pPr>
                  <a:r>
                    <a:rPr lang="en-US" sz="1400" kern="100" dirty="0">
                      <a:solidFill>
                        <a:srgbClr val="FF0000"/>
                      </a:solidFill>
                      <a:effectLst/>
                      <a:latin typeface="等线" panose="02010600030101010101" pitchFamily="2" charset="-122"/>
                      <a:ea typeface="等线" panose="02010600030101010101" pitchFamily="2" charset="-122"/>
                      <a:cs typeface="Times New Roman" panose="02020603050405020304" pitchFamily="18" charset="0"/>
                    </a:rPr>
                    <a:t>Arduino Uno board</a:t>
                  </a:r>
                  <a:endParaRPr lang="en-US" sz="2000" kern="100" dirty="0">
                    <a:solidFill>
                      <a:srgbClr val="FF0000"/>
                    </a:solidFill>
                    <a:effectLst/>
                    <a:latin typeface="等线" panose="02010600030101010101" pitchFamily="2" charset="-122"/>
                    <a:ea typeface="等线" panose="02010600030101010101" pitchFamily="2" charset="-122"/>
                    <a:cs typeface="Times New Roman" panose="02020603050405020304" pitchFamily="18" charset="0"/>
                  </a:endParaRPr>
                </a:p>
              </p:txBody>
            </p:sp>
          </p:grpSp>
          <p:cxnSp>
            <p:nvCxnSpPr>
              <p:cNvPr id="36" name="直接箭头连接符 35">
                <a:extLst>
                  <a:ext uri="{FF2B5EF4-FFF2-40B4-BE49-F238E27FC236}">
                    <a16:creationId xmlns:a16="http://schemas.microsoft.com/office/drawing/2014/main" id="{6DBA459D-70B7-429F-B1EC-42CD4EEC8DA2}"/>
                  </a:ext>
                </a:extLst>
              </p:cNvPr>
              <p:cNvCxnSpPr>
                <a:cxnSpLocks/>
              </p:cNvCxnSpPr>
              <p:nvPr/>
            </p:nvCxnSpPr>
            <p:spPr>
              <a:xfrm>
                <a:off x="3593830" y="3116015"/>
                <a:ext cx="127697" cy="36000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7" name="文本框 16">
                <a:extLst>
                  <a:ext uri="{FF2B5EF4-FFF2-40B4-BE49-F238E27FC236}">
                    <a16:creationId xmlns:a16="http://schemas.microsoft.com/office/drawing/2014/main" id="{6DA7F6F7-2954-45CB-A2DC-67A4F29C4AC8}"/>
                  </a:ext>
                </a:extLst>
              </p:cNvPr>
              <p:cNvSpPr txBox="1"/>
              <p:nvPr/>
            </p:nvSpPr>
            <p:spPr>
              <a:xfrm>
                <a:off x="3269972" y="3463500"/>
                <a:ext cx="1002055" cy="396453"/>
              </a:xfrm>
              <a:prstGeom prst="rect">
                <a:avLst/>
              </a:prstGeom>
              <a:noFill/>
              <a:ln w="6350">
                <a:solidFill>
                  <a:srgbClr val="0070C0"/>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64770" indent="-64770" algn="ctr">
                  <a:lnSpc>
                    <a:spcPct val="50000"/>
                  </a:lnSpc>
                  <a:spcAft>
                    <a:spcPts val="0"/>
                  </a:spcAft>
                </a:pPr>
                <a:r>
                  <a:rPr lang="en-US" altLang="zh-CN" sz="1400" kern="100" dirty="0">
                    <a:solidFill>
                      <a:srgbClr val="FF0000"/>
                    </a:solidFill>
                    <a:effectLst/>
                    <a:latin typeface="等线" panose="02010600030101010101" pitchFamily="2" charset="-122"/>
                    <a:ea typeface="等线" panose="02010600030101010101" pitchFamily="2" charset="-122"/>
                    <a:cs typeface="Times New Roman" panose="02020603050405020304" pitchFamily="18" charset="0"/>
                  </a:rPr>
                  <a:t>Ultrasonic sensor &amp; led</a:t>
                </a:r>
                <a:endParaRPr lang="en-US" sz="2000" kern="100" dirty="0">
                  <a:solidFill>
                    <a:srgbClr val="FF0000"/>
                  </a:solidFill>
                  <a:effectLst/>
                  <a:latin typeface="等线" panose="02010600030101010101" pitchFamily="2" charset="-122"/>
                  <a:ea typeface="等线" panose="02010600030101010101" pitchFamily="2" charset="-122"/>
                  <a:cs typeface="Times New Roman" panose="02020603050405020304" pitchFamily="18" charset="0"/>
                </a:endParaRPr>
              </a:p>
            </p:txBody>
          </p:sp>
          <p:sp>
            <p:nvSpPr>
              <p:cNvPr id="39" name="文本框 16">
                <a:extLst>
                  <a:ext uri="{FF2B5EF4-FFF2-40B4-BE49-F238E27FC236}">
                    <a16:creationId xmlns:a16="http://schemas.microsoft.com/office/drawing/2014/main" id="{96D0F235-9F07-4027-8312-573DF393BD9C}"/>
                  </a:ext>
                </a:extLst>
              </p:cNvPr>
              <p:cNvSpPr txBox="1"/>
              <p:nvPr/>
            </p:nvSpPr>
            <p:spPr>
              <a:xfrm>
                <a:off x="536248" y="1911142"/>
                <a:ext cx="675991" cy="278538"/>
              </a:xfrm>
              <a:prstGeom prst="rect">
                <a:avLst/>
              </a:prstGeom>
              <a:noFill/>
              <a:ln w="6350">
                <a:solidFill>
                  <a:srgbClr val="0070C0"/>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64770" indent="-64770" algn="ctr">
                  <a:lnSpc>
                    <a:spcPct val="50000"/>
                  </a:lnSpc>
                  <a:spcAft>
                    <a:spcPts val="0"/>
                  </a:spcAft>
                </a:pPr>
                <a:r>
                  <a:rPr lang="en-US" sz="1400" kern="100" dirty="0">
                    <a:solidFill>
                      <a:srgbClr val="FF0000"/>
                    </a:solidFill>
                    <a:effectLst/>
                    <a:latin typeface="等线" panose="02010600030101010101" pitchFamily="2" charset="-122"/>
                    <a:ea typeface="等线" panose="02010600030101010101" pitchFamily="2" charset="-122"/>
                    <a:cs typeface="Times New Roman" panose="02020603050405020304" pitchFamily="18" charset="0"/>
                  </a:rPr>
                  <a:t>Power</a:t>
                </a:r>
                <a:endParaRPr lang="en-US" sz="2000" kern="100" dirty="0">
                  <a:solidFill>
                    <a:srgbClr val="FF0000"/>
                  </a:solidFill>
                  <a:effectLst/>
                  <a:latin typeface="等线" panose="02010600030101010101" pitchFamily="2" charset="-122"/>
                  <a:ea typeface="等线" panose="02010600030101010101" pitchFamily="2" charset="-122"/>
                  <a:cs typeface="Times New Roman" panose="02020603050405020304" pitchFamily="18" charset="0"/>
                </a:endParaRPr>
              </a:p>
            </p:txBody>
          </p:sp>
        </p:grpSp>
      </p:grpSp>
      <p:pic>
        <p:nvPicPr>
          <p:cNvPr id="29" name="VID-20181122-WA0000">
            <a:hlinkClick r:id="" action="ppaction://media"/>
            <a:extLst>
              <a:ext uri="{FF2B5EF4-FFF2-40B4-BE49-F238E27FC236}">
                <a16:creationId xmlns:a16="http://schemas.microsoft.com/office/drawing/2014/main" id="{88AF6233-C597-4EC3-9B06-80C388448D38}"/>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530300" y="1860900"/>
            <a:ext cx="3740467" cy="2671465"/>
          </a:xfrm>
          <a:prstGeom prst="rect">
            <a:avLst/>
          </a:prstGeom>
        </p:spPr>
      </p:pic>
    </p:spTree>
    <p:extLst>
      <p:ext uri="{BB962C8B-B14F-4D97-AF65-F5344CB8AC3E}">
        <p14:creationId xmlns:p14="http://schemas.microsoft.com/office/powerpoint/2010/main" val="3018470110"/>
      </p:ext>
    </p:extLst>
  </p:cSld>
  <p:clrMapOvr>
    <a:masterClrMapping/>
  </p:clrMapOvr>
  <mc:AlternateContent xmlns:mc="http://schemas.openxmlformats.org/markup-compatibility/2006" xmlns:p14="http://schemas.microsoft.com/office/powerpoint/2010/main">
    <mc:Choice Requires="p14">
      <p:transition spd="slow" p14:dur="15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62">
                                            <p:txEl>
                                              <p:pRg st="0" end="0"/>
                                            </p:txEl>
                                          </p:spTgt>
                                        </p:tgtEl>
                                        <p:attrNameLst>
                                          <p:attrName>style.visibility</p:attrName>
                                        </p:attrNameLst>
                                      </p:cBhvr>
                                      <p:to>
                                        <p:strVal val="visible"/>
                                      </p:to>
                                    </p:set>
                                    <p:animEffect transition="in" filter="wipe(down)">
                                      <p:cBhvr>
                                        <p:cTn id="7" dur="500"/>
                                        <p:tgtEl>
                                          <p:spTgt spid="16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62">
                                            <p:txEl>
                                              <p:pRg st="1" end="1"/>
                                            </p:txEl>
                                          </p:spTgt>
                                        </p:tgtEl>
                                        <p:attrNameLst>
                                          <p:attrName>style.visibility</p:attrName>
                                        </p:attrNameLst>
                                      </p:cBhvr>
                                      <p:to>
                                        <p:strVal val="visible"/>
                                      </p:to>
                                    </p:set>
                                    <p:animEffect transition="in" filter="fade">
                                      <p:cBhvr>
                                        <p:cTn id="12" dur="1000"/>
                                        <p:tgtEl>
                                          <p:spTgt spid="162">
                                            <p:txEl>
                                              <p:pRg st="1" end="1"/>
                                            </p:txEl>
                                          </p:spTgt>
                                        </p:tgtEl>
                                      </p:cBhvr>
                                    </p:animEffect>
                                    <p:anim calcmode="lin" valueType="num">
                                      <p:cBhvr>
                                        <p:cTn id="13" dur="1000" fill="hold"/>
                                        <p:tgtEl>
                                          <p:spTgt spid="162">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16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62">
                                            <p:txEl>
                                              <p:pRg st="2" end="2"/>
                                            </p:txEl>
                                          </p:spTgt>
                                        </p:tgtEl>
                                        <p:attrNameLst>
                                          <p:attrName>style.visibility</p:attrName>
                                        </p:attrNameLst>
                                      </p:cBhvr>
                                      <p:to>
                                        <p:strVal val="visible"/>
                                      </p:to>
                                    </p:set>
                                    <p:animEffect transition="in" filter="fade">
                                      <p:cBhvr>
                                        <p:cTn id="19" dur="1000"/>
                                        <p:tgtEl>
                                          <p:spTgt spid="162">
                                            <p:txEl>
                                              <p:pRg st="2" end="2"/>
                                            </p:txEl>
                                          </p:spTgt>
                                        </p:tgtEl>
                                      </p:cBhvr>
                                    </p:animEffect>
                                    <p:anim calcmode="lin" valueType="num">
                                      <p:cBhvr>
                                        <p:cTn id="20" dur="1000" fill="hold"/>
                                        <p:tgtEl>
                                          <p:spTgt spid="162">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16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62">
                                            <p:txEl>
                                              <p:pRg st="3" end="3"/>
                                            </p:txEl>
                                          </p:spTgt>
                                        </p:tgtEl>
                                        <p:attrNameLst>
                                          <p:attrName>style.visibility</p:attrName>
                                        </p:attrNameLst>
                                      </p:cBhvr>
                                      <p:to>
                                        <p:strVal val="visible"/>
                                      </p:to>
                                    </p:set>
                                    <p:animEffect transition="in" filter="fade">
                                      <p:cBhvr>
                                        <p:cTn id="26" dur="1000"/>
                                        <p:tgtEl>
                                          <p:spTgt spid="162">
                                            <p:txEl>
                                              <p:pRg st="3" end="3"/>
                                            </p:txEl>
                                          </p:spTgt>
                                        </p:tgtEl>
                                      </p:cBhvr>
                                    </p:animEffect>
                                    <p:anim calcmode="lin" valueType="num">
                                      <p:cBhvr>
                                        <p:cTn id="27" dur="1000" fill="hold"/>
                                        <p:tgtEl>
                                          <p:spTgt spid="162">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16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31" presetClass="entr" presetSubtype="0" fill="hold" nodeType="click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p:cTn id="33" dur="1000" fill="hold"/>
                                        <p:tgtEl>
                                          <p:spTgt spid="17"/>
                                        </p:tgtEl>
                                        <p:attrNameLst>
                                          <p:attrName>ppt_w</p:attrName>
                                        </p:attrNameLst>
                                      </p:cBhvr>
                                      <p:tavLst>
                                        <p:tav tm="0">
                                          <p:val>
                                            <p:fltVal val="0"/>
                                          </p:val>
                                        </p:tav>
                                        <p:tav tm="100000">
                                          <p:val>
                                            <p:strVal val="#ppt_w"/>
                                          </p:val>
                                        </p:tav>
                                      </p:tavLst>
                                    </p:anim>
                                    <p:anim calcmode="lin" valueType="num">
                                      <p:cBhvr>
                                        <p:cTn id="34" dur="1000" fill="hold"/>
                                        <p:tgtEl>
                                          <p:spTgt spid="17"/>
                                        </p:tgtEl>
                                        <p:attrNameLst>
                                          <p:attrName>ppt_h</p:attrName>
                                        </p:attrNameLst>
                                      </p:cBhvr>
                                      <p:tavLst>
                                        <p:tav tm="0">
                                          <p:val>
                                            <p:fltVal val="0"/>
                                          </p:val>
                                        </p:tav>
                                        <p:tav tm="100000">
                                          <p:val>
                                            <p:strVal val="#ppt_h"/>
                                          </p:val>
                                        </p:tav>
                                      </p:tavLst>
                                    </p:anim>
                                    <p:anim calcmode="lin" valueType="num">
                                      <p:cBhvr>
                                        <p:cTn id="35" dur="1000" fill="hold"/>
                                        <p:tgtEl>
                                          <p:spTgt spid="17"/>
                                        </p:tgtEl>
                                        <p:attrNameLst>
                                          <p:attrName>style.rotation</p:attrName>
                                        </p:attrNameLst>
                                      </p:cBhvr>
                                      <p:tavLst>
                                        <p:tav tm="0">
                                          <p:val>
                                            <p:fltVal val="90"/>
                                          </p:val>
                                        </p:tav>
                                        <p:tav tm="100000">
                                          <p:val>
                                            <p:fltVal val="0"/>
                                          </p:val>
                                        </p:tav>
                                      </p:tavLst>
                                    </p:anim>
                                    <p:animEffect transition="in" filter="fade">
                                      <p:cBhvr>
                                        <p:cTn id="36" dur="1000"/>
                                        <p:tgtEl>
                                          <p:spTgt spid="17"/>
                                        </p:tgtEl>
                                      </p:cBhvr>
                                    </p:animEffect>
                                  </p:childTnLst>
                                </p:cTn>
                              </p:par>
                            </p:childTnLst>
                          </p:cTn>
                        </p:par>
                        <p:par>
                          <p:cTn id="37" fill="hold">
                            <p:stCondLst>
                              <p:cond delay="1000"/>
                            </p:stCondLst>
                            <p:childTnLst>
                              <p:par>
                                <p:cTn id="38" presetID="31" presetClass="entr" presetSubtype="0" fill="hold" nodeType="afterEffect">
                                  <p:stCondLst>
                                    <p:cond delay="0"/>
                                  </p:stCondLst>
                                  <p:childTnLst>
                                    <p:set>
                                      <p:cBhvr>
                                        <p:cTn id="39" dur="1" fill="hold">
                                          <p:stCondLst>
                                            <p:cond delay="0"/>
                                          </p:stCondLst>
                                        </p:cTn>
                                        <p:tgtEl>
                                          <p:spTgt spid="16"/>
                                        </p:tgtEl>
                                        <p:attrNameLst>
                                          <p:attrName>style.visibility</p:attrName>
                                        </p:attrNameLst>
                                      </p:cBhvr>
                                      <p:to>
                                        <p:strVal val="visible"/>
                                      </p:to>
                                    </p:set>
                                    <p:anim calcmode="lin" valueType="num">
                                      <p:cBhvr>
                                        <p:cTn id="40" dur="1000" fill="hold"/>
                                        <p:tgtEl>
                                          <p:spTgt spid="16"/>
                                        </p:tgtEl>
                                        <p:attrNameLst>
                                          <p:attrName>ppt_w</p:attrName>
                                        </p:attrNameLst>
                                      </p:cBhvr>
                                      <p:tavLst>
                                        <p:tav tm="0">
                                          <p:val>
                                            <p:fltVal val="0"/>
                                          </p:val>
                                        </p:tav>
                                        <p:tav tm="100000">
                                          <p:val>
                                            <p:strVal val="#ppt_w"/>
                                          </p:val>
                                        </p:tav>
                                      </p:tavLst>
                                    </p:anim>
                                    <p:anim calcmode="lin" valueType="num">
                                      <p:cBhvr>
                                        <p:cTn id="41" dur="1000" fill="hold"/>
                                        <p:tgtEl>
                                          <p:spTgt spid="16"/>
                                        </p:tgtEl>
                                        <p:attrNameLst>
                                          <p:attrName>ppt_h</p:attrName>
                                        </p:attrNameLst>
                                      </p:cBhvr>
                                      <p:tavLst>
                                        <p:tav tm="0">
                                          <p:val>
                                            <p:fltVal val="0"/>
                                          </p:val>
                                        </p:tav>
                                        <p:tav tm="100000">
                                          <p:val>
                                            <p:strVal val="#ppt_h"/>
                                          </p:val>
                                        </p:tav>
                                      </p:tavLst>
                                    </p:anim>
                                    <p:anim calcmode="lin" valueType="num">
                                      <p:cBhvr>
                                        <p:cTn id="42" dur="1000" fill="hold"/>
                                        <p:tgtEl>
                                          <p:spTgt spid="16"/>
                                        </p:tgtEl>
                                        <p:attrNameLst>
                                          <p:attrName>style.rotation</p:attrName>
                                        </p:attrNameLst>
                                      </p:cBhvr>
                                      <p:tavLst>
                                        <p:tav tm="0">
                                          <p:val>
                                            <p:fltVal val="90"/>
                                          </p:val>
                                        </p:tav>
                                        <p:tav tm="100000">
                                          <p:val>
                                            <p:fltVal val="0"/>
                                          </p:val>
                                        </p:tav>
                                      </p:tavLst>
                                    </p:anim>
                                    <p:animEffect transition="in" filter="fade">
                                      <p:cBhvr>
                                        <p:cTn id="43" dur="1000"/>
                                        <p:tgtEl>
                                          <p:spTgt spid="16"/>
                                        </p:tgtEl>
                                      </p:cBhvr>
                                    </p:animEffect>
                                  </p:childTnLst>
                                </p:cTn>
                              </p:par>
                            </p:childTnLst>
                          </p:cTn>
                        </p:par>
                        <p:par>
                          <p:cTn id="44" fill="hold">
                            <p:stCondLst>
                              <p:cond delay="2000"/>
                            </p:stCondLst>
                            <p:childTnLst>
                              <p:par>
                                <p:cTn id="45" presetID="42" presetClass="entr" presetSubtype="0" fill="hold" nodeType="after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fade">
                                      <p:cBhvr>
                                        <p:cTn id="47" dur="1000"/>
                                        <p:tgtEl>
                                          <p:spTgt spid="15"/>
                                        </p:tgtEl>
                                      </p:cBhvr>
                                    </p:animEffect>
                                    <p:anim calcmode="lin" valueType="num">
                                      <p:cBhvr>
                                        <p:cTn id="48" dur="1000" fill="hold"/>
                                        <p:tgtEl>
                                          <p:spTgt spid="15"/>
                                        </p:tgtEl>
                                        <p:attrNameLst>
                                          <p:attrName>ppt_x</p:attrName>
                                        </p:attrNameLst>
                                      </p:cBhvr>
                                      <p:tavLst>
                                        <p:tav tm="0">
                                          <p:val>
                                            <p:strVal val="#ppt_x"/>
                                          </p:val>
                                        </p:tav>
                                        <p:tav tm="100000">
                                          <p:val>
                                            <p:strVal val="#ppt_x"/>
                                          </p:val>
                                        </p:tav>
                                      </p:tavLst>
                                    </p:anim>
                                    <p:anim calcmode="lin" valueType="num">
                                      <p:cBhvr>
                                        <p:cTn id="4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29"/>
                                        </p:tgtEl>
                                        <p:attrNameLst>
                                          <p:attrName>style.visibility</p:attrName>
                                        </p:attrNameLst>
                                      </p:cBhvr>
                                      <p:to>
                                        <p:strVal val="visible"/>
                                      </p:to>
                                    </p:set>
                                    <p:animEffect transition="in" filter="randombar(horizontal)">
                                      <p:cBhvr>
                                        <p:cTn id="54" dur="500"/>
                                        <p:tgtEl>
                                          <p:spTgt spid="29"/>
                                        </p:tgtEl>
                                      </p:cBhvr>
                                    </p:animEffect>
                                  </p:childTnLst>
                                </p:cTn>
                              </p:par>
                            </p:childTnLst>
                          </p:cTn>
                        </p:par>
                        <p:par>
                          <p:cTn id="55" fill="hold">
                            <p:stCondLst>
                              <p:cond delay="500"/>
                            </p:stCondLst>
                            <p:childTnLst>
                              <p:par>
                                <p:cTn id="56" presetID="1" presetClass="mediacall" presetSubtype="0" fill="hold" nodeType="afterEffect">
                                  <p:stCondLst>
                                    <p:cond delay="0"/>
                                  </p:stCondLst>
                                  <p:childTnLst>
                                    <p:cmd type="call" cmd="playFrom(0.0)">
                                      <p:cBhvr>
                                        <p:cTn id="57" dur="33970"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58" fill="hold" display="0">
                  <p:stCondLst>
                    <p:cond delay="indefinite"/>
                  </p:stCondLst>
                </p:cTn>
                <p:tgtEl>
                  <p:spTgt spid="29"/>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5" name="标题 4">
            <a:extLst>
              <a:ext uri="{FF2B5EF4-FFF2-40B4-BE49-F238E27FC236}">
                <a16:creationId xmlns:a16="http://schemas.microsoft.com/office/drawing/2014/main" id="{EF361108-E86C-48E2-A989-8D6B7AB87E99}"/>
              </a:ext>
            </a:extLst>
          </p:cNvPr>
          <p:cNvSpPr>
            <a:spLocks noGrp="1"/>
          </p:cNvSpPr>
          <p:nvPr>
            <p:ph type="title"/>
          </p:nvPr>
        </p:nvSpPr>
        <p:spPr>
          <a:xfrm>
            <a:off x="531850" y="344908"/>
            <a:ext cx="7038975" cy="914400"/>
          </a:xfrm>
          <a:prstGeom prst="hexagon">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t>BILL OF MATERALS</a:t>
            </a:r>
            <a:endParaRPr lang="zh-CN" altLang="en-US" sz="3200" b="1" dirty="0"/>
          </a:p>
        </p:txBody>
      </p:sp>
      <p:grpSp>
        <p:nvGrpSpPr>
          <p:cNvPr id="4" name="组合 3"/>
          <p:cNvGrpSpPr/>
          <p:nvPr/>
        </p:nvGrpSpPr>
        <p:grpSpPr>
          <a:xfrm>
            <a:off x="1250950" y="3238499"/>
            <a:ext cx="5769690" cy="1706211"/>
            <a:chOff x="1642190" y="3799362"/>
            <a:chExt cx="9601200" cy="2525238"/>
          </a:xfrm>
        </p:grpSpPr>
        <p:pic>
          <p:nvPicPr>
            <p:cNvPr id="16" name="Picture 2" descr="https://images-na.ssl-images-amazon.com/images/I/61AMuR0djYL._SL1000_.jpg">
              <a:extLst>
                <a:ext uri="{FF2B5EF4-FFF2-40B4-BE49-F238E27FC236}">
                  <a16:creationId xmlns:a16="http://schemas.microsoft.com/office/drawing/2014/main" id="{978504BF-510F-4479-9FFA-57AFB8C60D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2190" y="3799362"/>
              <a:ext cx="2920481" cy="252523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https://images-na.ssl-images-amazon.com/images/I/71g2-%2BRUKZL._SL1000_.jpg">
              <a:extLst>
                <a:ext uri="{FF2B5EF4-FFF2-40B4-BE49-F238E27FC236}">
                  <a16:creationId xmlns:a16="http://schemas.microsoft.com/office/drawing/2014/main" id="{4978D26A-B8DE-441C-9374-53100B2292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97151" y="3799362"/>
              <a:ext cx="2920481" cy="252523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https://images-na.ssl-images-amazon.com/images/I/91EQiMD49AL._SL1500_.jpg">
              <a:extLst>
                <a:ext uri="{FF2B5EF4-FFF2-40B4-BE49-F238E27FC236}">
                  <a16:creationId xmlns:a16="http://schemas.microsoft.com/office/drawing/2014/main" id="{03DF7311-9E6C-4C1A-81AB-E721313F980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72200" y="3799362"/>
              <a:ext cx="2771190" cy="2525238"/>
            </a:xfrm>
            <a:prstGeom prst="rect">
              <a:avLst/>
            </a:prstGeom>
            <a:noFill/>
            <a:extLst>
              <a:ext uri="{909E8E84-426E-40DD-AFC4-6F175D3DCCD1}">
                <a14:hiddenFill xmlns:a14="http://schemas.microsoft.com/office/drawing/2010/main">
                  <a:solidFill>
                    <a:srgbClr val="FFFFFF"/>
                  </a:solidFill>
                </a14:hiddenFill>
              </a:ext>
            </a:extLst>
          </p:spPr>
        </p:pic>
      </p:grpSp>
      <p:graphicFrame>
        <p:nvGraphicFramePr>
          <p:cNvPr id="6" name="表格 5"/>
          <p:cNvGraphicFramePr>
            <a:graphicFrameLocks noGrp="1"/>
          </p:cNvGraphicFramePr>
          <p:nvPr>
            <p:extLst>
              <p:ext uri="{D42A27DB-BD31-4B8C-83A1-F6EECF244321}">
                <p14:modId xmlns:p14="http://schemas.microsoft.com/office/powerpoint/2010/main" val="25824750"/>
              </p:ext>
            </p:extLst>
          </p:nvPr>
        </p:nvGraphicFramePr>
        <p:xfrm>
          <a:off x="1057786" y="1407078"/>
          <a:ext cx="6009764" cy="1683650"/>
        </p:xfrm>
        <a:graphic>
          <a:graphicData uri="http://schemas.openxmlformats.org/drawingml/2006/table">
            <a:tbl>
              <a:tblPr firstRow="1" firstCol="1" bandRow="1">
                <a:tableStyleId>{21E4AEA4-8DFA-4A89-87EB-49C32662AFE0}</a:tableStyleId>
              </a:tblPr>
              <a:tblGrid>
                <a:gridCol w="3017060">
                  <a:extLst>
                    <a:ext uri="{9D8B030D-6E8A-4147-A177-3AD203B41FA5}">
                      <a16:colId xmlns:a16="http://schemas.microsoft.com/office/drawing/2014/main" val="1996700023"/>
                    </a:ext>
                  </a:extLst>
                </a:gridCol>
                <a:gridCol w="2992704">
                  <a:extLst>
                    <a:ext uri="{9D8B030D-6E8A-4147-A177-3AD203B41FA5}">
                      <a16:colId xmlns:a16="http://schemas.microsoft.com/office/drawing/2014/main" val="2696001978"/>
                    </a:ext>
                  </a:extLst>
                </a:gridCol>
              </a:tblGrid>
              <a:tr h="210456">
                <a:tc>
                  <a:txBody>
                    <a:bodyPr/>
                    <a:lstStyle/>
                    <a:p>
                      <a:pPr indent="266700" algn="ctr">
                        <a:spcAft>
                          <a:spcPts val="0"/>
                        </a:spcAft>
                      </a:pPr>
                      <a:r>
                        <a:rPr lang="en-US" sz="1100" kern="100">
                          <a:effectLst/>
                        </a:rPr>
                        <a:t>Material</a:t>
                      </a:r>
                      <a:endParaRPr lang="en-US"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tc>
                  <a:txBody>
                    <a:bodyPr/>
                    <a:lstStyle/>
                    <a:p>
                      <a:pPr indent="266700" algn="ctr">
                        <a:spcAft>
                          <a:spcPts val="0"/>
                        </a:spcAft>
                      </a:pPr>
                      <a:r>
                        <a:rPr lang="en-US" sz="1100" kern="100">
                          <a:effectLst/>
                        </a:rPr>
                        <a:t>Cost (CAD)</a:t>
                      </a:r>
                      <a:endParaRPr lang="en-US"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367824405"/>
                  </a:ext>
                </a:extLst>
              </a:tr>
              <a:tr h="210456">
                <a:tc>
                  <a:txBody>
                    <a:bodyPr/>
                    <a:lstStyle/>
                    <a:p>
                      <a:pPr indent="266700" algn="ctr">
                        <a:spcAft>
                          <a:spcPts val="0"/>
                        </a:spcAft>
                      </a:pPr>
                      <a:r>
                        <a:rPr lang="en-US" sz="1100" kern="100">
                          <a:effectLst/>
                        </a:rPr>
                        <a:t>Detective sensors</a:t>
                      </a:r>
                      <a:endParaRPr lang="en-US"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tc>
                  <a:txBody>
                    <a:bodyPr/>
                    <a:lstStyle/>
                    <a:p>
                      <a:pPr indent="266700" algn="ctr">
                        <a:spcAft>
                          <a:spcPts val="0"/>
                        </a:spcAft>
                      </a:pPr>
                      <a:r>
                        <a:rPr lang="en-US" sz="1100" kern="100">
                          <a:effectLst/>
                        </a:rPr>
                        <a:t>$ 12.54</a:t>
                      </a:r>
                      <a:endParaRPr lang="en-US"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4064664495"/>
                  </a:ext>
                </a:extLst>
              </a:tr>
              <a:tr h="420913">
                <a:tc>
                  <a:txBody>
                    <a:bodyPr/>
                    <a:lstStyle/>
                    <a:p>
                      <a:pPr indent="266700" algn="ctr">
                        <a:spcAft>
                          <a:spcPts val="0"/>
                        </a:spcAft>
                      </a:pPr>
                      <a:r>
                        <a:rPr lang="en-US" sz="1100" kern="100" dirty="0">
                          <a:effectLst/>
                        </a:rPr>
                        <a:t>Temperature sensor &amp; Infrared sensor</a:t>
                      </a:r>
                      <a:endParaRPr lang="en-US" sz="105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tc>
                  <a:txBody>
                    <a:bodyPr/>
                    <a:lstStyle/>
                    <a:p>
                      <a:pPr indent="266700" algn="ctr">
                        <a:spcAft>
                          <a:spcPts val="0"/>
                        </a:spcAft>
                      </a:pPr>
                      <a:r>
                        <a:rPr lang="en-US" sz="1100" kern="100">
                          <a:effectLst/>
                        </a:rPr>
                        <a:t>$ 39.99</a:t>
                      </a:r>
                      <a:endParaRPr lang="en-US"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1601804529"/>
                  </a:ext>
                </a:extLst>
              </a:tr>
              <a:tr h="420913">
                <a:tc>
                  <a:txBody>
                    <a:bodyPr/>
                    <a:lstStyle/>
                    <a:p>
                      <a:pPr indent="266700" algn="ctr">
                        <a:spcAft>
                          <a:spcPts val="0"/>
                        </a:spcAft>
                      </a:pPr>
                      <a:r>
                        <a:rPr lang="en-US" sz="1100" kern="100" dirty="0">
                          <a:effectLst/>
                        </a:rPr>
                        <a:t>Arduino board &amp; other accessories</a:t>
                      </a:r>
                      <a:endParaRPr lang="en-US" sz="105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tc>
                  <a:txBody>
                    <a:bodyPr/>
                    <a:lstStyle/>
                    <a:p>
                      <a:pPr indent="266700" algn="ctr">
                        <a:spcAft>
                          <a:spcPts val="0"/>
                        </a:spcAft>
                      </a:pPr>
                      <a:r>
                        <a:rPr lang="en-US" sz="1100" kern="100" dirty="0">
                          <a:effectLst/>
                        </a:rPr>
                        <a:t>$ 38.99</a:t>
                      </a:r>
                      <a:endParaRPr lang="en-US" sz="105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1967504375"/>
                  </a:ext>
                </a:extLst>
              </a:tr>
              <a:tr h="210456">
                <a:tc>
                  <a:txBody>
                    <a:bodyPr/>
                    <a:lstStyle/>
                    <a:p>
                      <a:pPr indent="266700" algn="ctr">
                        <a:spcAft>
                          <a:spcPts val="0"/>
                        </a:spcAft>
                      </a:pPr>
                      <a:r>
                        <a:rPr lang="en-US" sz="1100" kern="100">
                          <a:effectLst/>
                        </a:rPr>
                        <a:t>Discounts</a:t>
                      </a:r>
                      <a:endParaRPr lang="en-US"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tc>
                  <a:txBody>
                    <a:bodyPr/>
                    <a:lstStyle/>
                    <a:p>
                      <a:pPr indent="266700" algn="ctr">
                        <a:spcAft>
                          <a:spcPts val="0"/>
                        </a:spcAft>
                      </a:pPr>
                      <a:r>
                        <a:rPr lang="en-US" sz="1100" kern="100">
                          <a:effectLst/>
                        </a:rPr>
                        <a:t>$ 9.25</a:t>
                      </a:r>
                      <a:endParaRPr lang="en-US"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4290265996"/>
                  </a:ext>
                </a:extLst>
              </a:tr>
              <a:tr h="210456">
                <a:tc>
                  <a:txBody>
                    <a:bodyPr/>
                    <a:lstStyle/>
                    <a:p>
                      <a:pPr indent="266700" algn="ctr">
                        <a:spcAft>
                          <a:spcPts val="0"/>
                        </a:spcAft>
                      </a:pPr>
                      <a:r>
                        <a:rPr lang="en-US" sz="1100" kern="100">
                          <a:effectLst/>
                        </a:rPr>
                        <a:t>Total</a:t>
                      </a:r>
                      <a:endParaRPr lang="en-US"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tc>
                  <a:txBody>
                    <a:bodyPr/>
                    <a:lstStyle/>
                    <a:p>
                      <a:pPr indent="266700" algn="ctr">
                        <a:spcAft>
                          <a:spcPts val="0"/>
                        </a:spcAft>
                      </a:pPr>
                      <a:r>
                        <a:rPr lang="en-US" sz="1100" kern="100" dirty="0">
                          <a:effectLst/>
                        </a:rPr>
                        <a:t>$82.27</a:t>
                      </a:r>
                      <a:endParaRPr lang="en-US" sz="105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3891498490"/>
                  </a:ext>
                </a:extLst>
              </a:tr>
            </a:tbl>
          </a:graphicData>
        </a:graphic>
      </p:graphicFrame>
      <p:sp>
        <p:nvSpPr>
          <p:cNvPr id="2" name="矩形: 圆角 1">
            <a:extLst>
              <a:ext uri="{FF2B5EF4-FFF2-40B4-BE49-F238E27FC236}">
                <a16:creationId xmlns:a16="http://schemas.microsoft.com/office/drawing/2014/main" id="{2FD71624-9B7E-4BA0-9DCF-0569491C023E}"/>
              </a:ext>
            </a:extLst>
          </p:cNvPr>
          <p:cNvSpPr/>
          <p:nvPr/>
        </p:nvSpPr>
        <p:spPr>
          <a:xfrm>
            <a:off x="2514637" y="1588503"/>
            <a:ext cx="3073400" cy="132080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zh-CN" altLang="en-US" sz="3200" b="1" dirty="0"/>
              <a:t>≈</a:t>
            </a:r>
            <a:r>
              <a:rPr lang="en-US" altLang="zh-CN" sz="3200" b="1" dirty="0"/>
              <a:t>$35</a:t>
            </a:r>
            <a:endParaRPr lang="zh-CN" altLang="en-US" sz="3200" b="1" dirty="0"/>
          </a:p>
        </p:txBody>
      </p:sp>
    </p:spTree>
    <p:extLst>
      <p:ext uri="{BB962C8B-B14F-4D97-AF65-F5344CB8AC3E}">
        <p14:creationId xmlns:p14="http://schemas.microsoft.com/office/powerpoint/2010/main" val="1235964076"/>
      </p:ext>
    </p:extLst>
  </p:cSld>
  <p:clrMapOvr>
    <a:masterClrMapping/>
  </p:clrMapOvr>
  <mc:AlternateContent xmlns:mc="http://schemas.openxmlformats.org/markup-compatibility/2006" xmlns:p14="http://schemas.microsoft.com/office/powerpoint/2010/main">
    <mc:Choice Requires="p14">
      <p:transition spd="slow" p14:dur="15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0" name="标题 3">
            <a:extLst>
              <a:ext uri="{FF2B5EF4-FFF2-40B4-BE49-F238E27FC236}">
                <a16:creationId xmlns:a16="http://schemas.microsoft.com/office/drawing/2014/main" id="{FD56673A-8A9D-457B-952D-FF9D9428D49D}"/>
              </a:ext>
            </a:extLst>
          </p:cNvPr>
          <p:cNvSpPr txBox="1">
            <a:spLocks/>
          </p:cNvSpPr>
          <p:nvPr/>
        </p:nvSpPr>
        <p:spPr>
          <a:xfrm>
            <a:off x="516239" y="244384"/>
            <a:ext cx="7038975" cy="914400"/>
          </a:xfrm>
          <a:prstGeom prst="hexagon">
            <a:avLst/>
          </a:prstGeom>
          <a:ln w="19050" cap="rnd" cmpd="sng" algn="ctr">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spcFirstLastPara="1" vert="horz" wrap="square" lIns="91425" tIns="91425" rIns="91425" bIns="91425" rtlCol="0" anchor="ctr" anchorCtr="0">
            <a:noAutofit/>
          </a:bodyPr>
          <a:lstStyle>
            <a:lvl1pPr lvl="0" algn="l" defTabSz="342900" rtl="0" eaLnBrk="1" latinLnBrk="0" hangingPunct="1">
              <a:spcBef>
                <a:spcPts val="0"/>
              </a:spcBef>
              <a:spcAft>
                <a:spcPts val="0"/>
              </a:spcAft>
              <a:buSzPts val="2400"/>
              <a:buNone/>
              <a:defRPr sz="2400" b="0" i="0" kern="1200">
                <a:solidFill>
                  <a:schemeClr val="lt1"/>
                </a:solidFill>
                <a:latin typeface="+mn-lt"/>
                <a:ea typeface="+mn-ea"/>
                <a:cs typeface="+mn-cs"/>
              </a:defRPr>
            </a:lvl1pPr>
            <a:lvl2pPr lvl="1" eaLnBrk="1" hangingPunct="1">
              <a:spcBef>
                <a:spcPts val="0"/>
              </a:spcBef>
              <a:spcAft>
                <a:spcPts val="0"/>
              </a:spcAft>
              <a:buSzPts val="2400"/>
              <a:buNone/>
              <a:defRPr sz="2400">
                <a:solidFill>
                  <a:schemeClr val="lt1"/>
                </a:solidFill>
                <a:latin typeface="+mn-lt"/>
                <a:ea typeface="+mn-ea"/>
                <a:cs typeface="+mn-cs"/>
              </a:defRPr>
            </a:lvl2pPr>
            <a:lvl3pPr lvl="2" eaLnBrk="1" hangingPunct="1">
              <a:spcBef>
                <a:spcPts val="0"/>
              </a:spcBef>
              <a:spcAft>
                <a:spcPts val="0"/>
              </a:spcAft>
              <a:buSzPts val="2400"/>
              <a:buNone/>
              <a:defRPr sz="2400">
                <a:solidFill>
                  <a:schemeClr val="lt1"/>
                </a:solidFill>
                <a:latin typeface="+mn-lt"/>
                <a:ea typeface="+mn-ea"/>
                <a:cs typeface="+mn-cs"/>
              </a:defRPr>
            </a:lvl3pPr>
            <a:lvl4pPr lvl="3" eaLnBrk="1" hangingPunct="1">
              <a:spcBef>
                <a:spcPts val="0"/>
              </a:spcBef>
              <a:spcAft>
                <a:spcPts val="0"/>
              </a:spcAft>
              <a:buSzPts val="2400"/>
              <a:buNone/>
              <a:defRPr sz="2400">
                <a:solidFill>
                  <a:schemeClr val="lt1"/>
                </a:solidFill>
                <a:latin typeface="+mn-lt"/>
                <a:ea typeface="+mn-ea"/>
                <a:cs typeface="+mn-cs"/>
              </a:defRPr>
            </a:lvl4pPr>
            <a:lvl5pPr lvl="4" eaLnBrk="1" hangingPunct="1">
              <a:spcBef>
                <a:spcPts val="0"/>
              </a:spcBef>
              <a:spcAft>
                <a:spcPts val="0"/>
              </a:spcAft>
              <a:buSzPts val="2400"/>
              <a:buNone/>
              <a:defRPr sz="2400">
                <a:solidFill>
                  <a:schemeClr val="lt1"/>
                </a:solidFill>
                <a:latin typeface="+mn-lt"/>
                <a:ea typeface="+mn-ea"/>
                <a:cs typeface="+mn-cs"/>
              </a:defRPr>
            </a:lvl5pPr>
            <a:lvl6pPr lvl="5" eaLnBrk="1" hangingPunct="1">
              <a:spcBef>
                <a:spcPts val="0"/>
              </a:spcBef>
              <a:spcAft>
                <a:spcPts val="0"/>
              </a:spcAft>
              <a:buSzPts val="2400"/>
              <a:buNone/>
              <a:defRPr sz="2400">
                <a:solidFill>
                  <a:schemeClr val="lt1"/>
                </a:solidFill>
                <a:latin typeface="+mn-lt"/>
                <a:ea typeface="+mn-ea"/>
                <a:cs typeface="+mn-cs"/>
              </a:defRPr>
            </a:lvl6pPr>
            <a:lvl7pPr lvl="6" eaLnBrk="1" hangingPunct="1">
              <a:spcBef>
                <a:spcPts val="0"/>
              </a:spcBef>
              <a:spcAft>
                <a:spcPts val="0"/>
              </a:spcAft>
              <a:buSzPts val="2400"/>
              <a:buNone/>
              <a:defRPr sz="2400">
                <a:solidFill>
                  <a:schemeClr val="lt1"/>
                </a:solidFill>
                <a:latin typeface="+mn-lt"/>
                <a:ea typeface="+mn-ea"/>
                <a:cs typeface="+mn-cs"/>
              </a:defRPr>
            </a:lvl7pPr>
            <a:lvl8pPr lvl="7" eaLnBrk="1" hangingPunct="1">
              <a:spcBef>
                <a:spcPts val="0"/>
              </a:spcBef>
              <a:spcAft>
                <a:spcPts val="0"/>
              </a:spcAft>
              <a:buSzPts val="2400"/>
              <a:buNone/>
              <a:defRPr sz="2400">
                <a:solidFill>
                  <a:schemeClr val="lt1"/>
                </a:solidFill>
                <a:latin typeface="+mn-lt"/>
                <a:ea typeface="+mn-ea"/>
                <a:cs typeface="+mn-cs"/>
              </a:defRPr>
            </a:lvl8pPr>
            <a:lvl9pPr lvl="8" eaLnBrk="1" hangingPunct="1">
              <a:spcBef>
                <a:spcPts val="0"/>
              </a:spcBef>
              <a:spcAft>
                <a:spcPts val="0"/>
              </a:spcAft>
              <a:buSzPts val="2400"/>
              <a:buNone/>
              <a:defRPr sz="2400">
                <a:solidFill>
                  <a:schemeClr val="lt1"/>
                </a:solidFill>
                <a:latin typeface="+mn-lt"/>
                <a:ea typeface="+mn-ea"/>
                <a:cs typeface="+mn-cs"/>
              </a:defRPr>
            </a:lvl9pPr>
          </a:lstStyle>
          <a:p>
            <a:pPr algn="ctr"/>
            <a:r>
              <a:rPr lang="en-US" b="1" dirty="0"/>
              <a:t>ANALYSIS OF CRITICAL </a:t>
            </a:r>
          </a:p>
          <a:p>
            <a:pPr algn="ctr"/>
            <a:r>
              <a:rPr lang="en-US" b="1" dirty="0"/>
              <a:t>COMPONENTS &amp; SYSTEMS</a:t>
            </a:r>
            <a:endParaRPr lang="zh-CN" altLang="en-US" sz="3200" b="1" dirty="0"/>
          </a:p>
        </p:txBody>
      </p:sp>
      <p:sp>
        <p:nvSpPr>
          <p:cNvPr id="6" name="文本框 5">
            <a:extLst>
              <a:ext uri="{FF2B5EF4-FFF2-40B4-BE49-F238E27FC236}">
                <a16:creationId xmlns:a16="http://schemas.microsoft.com/office/drawing/2014/main" id="{AA4F9067-BE34-42F0-9D6B-7EF7519D5D71}"/>
              </a:ext>
            </a:extLst>
          </p:cNvPr>
          <p:cNvSpPr txBox="1"/>
          <p:nvPr/>
        </p:nvSpPr>
        <p:spPr>
          <a:xfrm>
            <a:off x="676729" y="1393176"/>
            <a:ext cx="3831771" cy="2954655"/>
          </a:xfrm>
          <a:prstGeom prst="rect">
            <a:avLst/>
          </a:prstGeom>
          <a:noFill/>
        </p:spPr>
        <p:txBody>
          <a:bodyPr wrap="square" rtlCol="0">
            <a:spAutoFit/>
          </a:bodyPr>
          <a:lstStyle/>
          <a:p>
            <a:pPr marL="400050" indent="-285750" defTabSz="342900">
              <a:buClr>
                <a:schemeClr val="bg2">
                  <a:lumMod val="40000"/>
                  <a:lumOff val="60000"/>
                </a:schemeClr>
              </a:buClr>
              <a:buSzPts val="1800"/>
              <a:buFont typeface="Wingdings" panose="05000000000000000000" pitchFamily="2" charset="2"/>
              <a:buChar char="p"/>
            </a:pPr>
            <a:r>
              <a:rPr lang="en-CA" altLang="zh-CN" dirty="0">
                <a:latin typeface="+mj-lt"/>
                <a:ea typeface="+mj-ea"/>
                <a:cs typeface="+mj-cs"/>
              </a:rPr>
              <a:t>Risks and problems:</a:t>
            </a:r>
          </a:p>
          <a:p>
            <a:pPr marL="114300" defTabSz="342900">
              <a:buClr>
                <a:schemeClr val="bg2">
                  <a:lumMod val="40000"/>
                  <a:lumOff val="60000"/>
                </a:schemeClr>
              </a:buClr>
              <a:buSzPts val="1800"/>
            </a:pPr>
            <a:endParaRPr lang="en-CA" altLang="zh-CN" dirty="0">
              <a:latin typeface="+mj-lt"/>
              <a:ea typeface="+mj-ea"/>
              <a:cs typeface="+mj-cs"/>
            </a:endParaRPr>
          </a:p>
          <a:p>
            <a:pPr marL="914400" lvl="1" indent="-342900" defTabSz="342900">
              <a:buClr>
                <a:schemeClr val="bg2">
                  <a:lumMod val="40000"/>
                  <a:lumOff val="60000"/>
                </a:schemeClr>
              </a:buClr>
              <a:buSzPts val="1800"/>
              <a:buFont typeface="Wingdings 3" charset="2"/>
              <a:buChar char="●"/>
            </a:pPr>
            <a:r>
              <a:rPr lang="en-CA" altLang="zh-CN" sz="1200" dirty="0">
                <a:latin typeface="+mj-lt"/>
                <a:ea typeface="+mj-ea"/>
                <a:cs typeface="+mj-cs"/>
              </a:rPr>
              <a:t>Anything left lying around</a:t>
            </a:r>
          </a:p>
          <a:p>
            <a:pPr marL="914400" lvl="1" indent="-342900" defTabSz="342900">
              <a:buClr>
                <a:schemeClr val="bg2">
                  <a:lumMod val="40000"/>
                  <a:lumOff val="60000"/>
                </a:schemeClr>
              </a:buClr>
              <a:buSzPts val="1800"/>
              <a:buFont typeface="Wingdings 3" charset="2"/>
              <a:buChar char="●"/>
            </a:pPr>
            <a:endParaRPr lang="en-US" altLang="zh-CN" sz="1200" dirty="0">
              <a:latin typeface="+mj-lt"/>
              <a:ea typeface="+mj-ea"/>
              <a:cs typeface="+mj-cs"/>
            </a:endParaRPr>
          </a:p>
          <a:p>
            <a:pPr marL="914400" lvl="1" indent="-342900" defTabSz="342900">
              <a:buClr>
                <a:schemeClr val="bg2">
                  <a:lumMod val="40000"/>
                  <a:lumOff val="60000"/>
                </a:schemeClr>
              </a:buClr>
              <a:buSzPts val="1800"/>
              <a:buFont typeface="Wingdings 3" charset="2"/>
              <a:buChar char="●"/>
            </a:pPr>
            <a:r>
              <a:rPr lang="en-CA" altLang="zh-CN" sz="1200" dirty="0">
                <a:latin typeface="+mj-lt"/>
                <a:ea typeface="+mj-ea"/>
                <a:cs typeface="+mj-cs"/>
              </a:rPr>
              <a:t>Circuit changes</a:t>
            </a:r>
          </a:p>
          <a:p>
            <a:pPr marL="571500" lvl="1" defTabSz="342900">
              <a:buClr>
                <a:schemeClr val="bg2">
                  <a:lumMod val="40000"/>
                  <a:lumOff val="60000"/>
                </a:schemeClr>
              </a:buClr>
              <a:buSzPts val="1800"/>
            </a:pPr>
            <a:endParaRPr lang="en-US" altLang="zh-CN" sz="1200" dirty="0">
              <a:latin typeface="+mj-lt"/>
              <a:ea typeface="+mj-ea"/>
              <a:cs typeface="+mj-cs"/>
            </a:endParaRPr>
          </a:p>
          <a:p>
            <a:pPr marL="914400" lvl="1" indent="-342900" defTabSz="342900">
              <a:buClr>
                <a:schemeClr val="bg2">
                  <a:lumMod val="40000"/>
                  <a:lumOff val="60000"/>
                </a:schemeClr>
              </a:buClr>
              <a:buSzPts val="1800"/>
              <a:buFont typeface="Wingdings 3" charset="2"/>
              <a:buChar char="●"/>
            </a:pPr>
            <a:r>
              <a:rPr lang="en-CA" altLang="zh-CN" sz="1200" dirty="0">
                <a:latin typeface="+mj-lt"/>
                <a:ea typeface="+mj-ea"/>
                <a:cs typeface="+mj-cs"/>
              </a:rPr>
              <a:t>Overloading a pin</a:t>
            </a:r>
          </a:p>
          <a:p>
            <a:pPr marL="571500" lvl="1" defTabSz="342900">
              <a:buClr>
                <a:schemeClr val="bg2">
                  <a:lumMod val="40000"/>
                  <a:lumOff val="60000"/>
                </a:schemeClr>
              </a:buClr>
              <a:buSzPts val="1800"/>
            </a:pPr>
            <a:endParaRPr lang="en-US" altLang="zh-CN" sz="1200" dirty="0">
              <a:latin typeface="+mj-lt"/>
              <a:ea typeface="+mj-ea"/>
              <a:cs typeface="+mj-cs"/>
            </a:endParaRPr>
          </a:p>
          <a:p>
            <a:pPr marL="914400" lvl="1" indent="-342900" defTabSz="342900">
              <a:buClr>
                <a:schemeClr val="bg2">
                  <a:lumMod val="40000"/>
                  <a:lumOff val="60000"/>
                </a:schemeClr>
              </a:buClr>
              <a:buSzPts val="1800"/>
              <a:buFont typeface="Wingdings 3" charset="2"/>
              <a:buChar char="●"/>
            </a:pPr>
            <a:r>
              <a:rPr lang="en-CA" altLang="zh-CN" sz="1200" dirty="0">
                <a:latin typeface="+mj-lt"/>
                <a:ea typeface="+mj-ea"/>
                <a:cs typeface="+mj-cs"/>
              </a:rPr>
              <a:t>Exceeds </a:t>
            </a:r>
            <a:r>
              <a:rPr lang="en-US" altLang="zh-CN" sz="1200" dirty="0">
                <a:latin typeface="+mj-lt"/>
                <a:ea typeface="+mj-ea"/>
                <a:cs typeface="+mj-cs"/>
              </a:rPr>
              <a:t>of board’s</a:t>
            </a:r>
            <a:r>
              <a:rPr lang="en-CA" altLang="zh-CN" sz="1200" dirty="0">
                <a:latin typeface="+mj-lt"/>
                <a:ea typeface="+mj-ea"/>
                <a:cs typeface="+mj-cs"/>
              </a:rPr>
              <a:t> current limit</a:t>
            </a:r>
          </a:p>
          <a:p>
            <a:pPr marL="571500" lvl="1" defTabSz="342900">
              <a:buClr>
                <a:schemeClr val="bg2">
                  <a:lumMod val="40000"/>
                  <a:lumOff val="60000"/>
                </a:schemeClr>
              </a:buClr>
              <a:buSzPts val="1800"/>
            </a:pPr>
            <a:endParaRPr lang="en-US" altLang="zh-CN" sz="1200" dirty="0">
              <a:latin typeface="+mj-lt"/>
              <a:ea typeface="+mj-ea"/>
              <a:cs typeface="+mj-cs"/>
            </a:endParaRPr>
          </a:p>
          <a:p>
            <a:pPr marL="914400" lvl="1" indent="-342900" defTabSz="342900">
              <a:buClr>
                <a:schemeClr val="bg2">
                  <a:lumMod val="40000"/>
                  <a:lumOff val="60000"/>
                </a:schemeClr>
              </a:buClr>
              <a:buSzPts val="1800"/>
              <a:buFont typeface="Wingdings 3" charset="2"/>
              <a:buChar char="●"/>
            </a:pPr>
            <a:r>
              <a:rPr lang="en-CA" altLang="zh-CN" sz="1200" dirty="0">
                <a:latin typeface="+mj-lt"/>
                <a:ea typeface="+mj-ea"/>
                <a:cs typeface="+mj-cs"/>
              </a:rPr>
              <a:t>Arduino Board heating up</a:t>
            </a:r>
            <a:endParaRPr lang="en-US" altLang="zh-CN" sz="1200" dirty="0">
              <a:latin typeface="+mj-lt"/>
              <a:ea typeface="+mj-ea"/>
              <a:cs typeface="+mj-cs"/>
            </a:endParaRPr>
          </a:p>
          <a:p>
            <a:pPr marL="914400" lvl="1" indent="-342900" defTabSz="342900">
              <a:buClr>
                <a:schemeClr val="bg2">
                  <a:lumMod val="40000"/>
                  <a:lumOff val="60000"/>
                </a:schemeClr>
              </a:buClr>
              <a:buSzPts val="1800"/>
              <a:buFont typeface="Wingdings 3" charset="2"/>
              <a:buChar char="●"/>
            </a:pPr>
            <a:endParaRPr lang="en-CA" altLang="zh-CN" sz="1200" dirty="0">
              <a:latin typeface="+mj-lt"/>
              <a:ea typeface="+mj-ea"/>
              <a:cs typeface="+mj-cs"/>
            </a:endParaRPr>
          </a:p>
          <a:p>
            <a:pPr marL="914400" lvl="1" indent="-342900" defTabSz="342900">
              <a:buClr>
                <a:schemeClr val="bg2">
                  <a:lumMod val="40000"/>
                  <a:lumOff val="60000"/>
                </a:schemeClr>
              </a:buClr>
              <a:buSzPts val="1800"/>
              <a:buFont typeface="Wingdings 3" charset="2"/>
              <a:buChar char="●"/>
            </a:pPr>
            <a:r>
              <a:rPr lang="en-CA" altLang="zh-CN" sz="1200" dirty="0">
                <a:latin typeface="+mj-lt"/>
                <a:ea typeface="+mj-ea"/>
                <a:cs typeface="+mj-cs"/>
              </a:rPr>
              <a:t>Syntax errors in the coding</a:t>
            </a:r>
            <a:endParaRPr lang="zh-CN" altLang="zh-CN" sz="1200" dirty="0">
              <a:latin typeface="+mj-lt"/>
              <a:ea typeface="+mj-ea"/>
              <a:cs typeface="+mj-cs"/>
            </a:endParaRPr>
          </a:p>
          <a:p>
            <a:endParaRPr lang="zh-CN" altLang="en-US" dirty="0"/>
          </a:p>
        </p:txBody>
      </p:sp>
      <p:pic>
        <p:nvPicPr>
          <p:cNvPr id="2" name="VID-20181203-WA0000">
            <a:hlinkClick r:id="" action="ppaction://media"/>
            <a:extLst>
              <a:ext uri="{FF2B5EF4-FFF2-40B4-BE49-F238E27FC236}">
                <a16:creationId xmlns:a16="http://schemas.microsoft.com/office/drawing/2014/main" id="{67B35AF6-1D78-42D5-8089-36FD387E3617}"/>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t="29176" b="8950"/>
          <a:stretch/>
        </p:blipFill>
        <p:spPr>
          <a:xfrm>
            <a:off x="4961073" y="1393176"/>
            <a:ext cx="3078935" cy="3365592"/>
          </a:xfrm>
          <a:prstGeom prst="rect">
            <a:avLst/>
          </a:prstGeom>
        </p:spPr>
      </p:pic>
    </p:spTree>
    <p:extLst>
      <p:ext uri="{BB962C8B-B14F-4D97-AF65-F5344CB8AC3E}">
        <p14:creationId xmlns:p14="http://schemas.microsoft.com/office/powerpoint/2010/main" val="2250877322"/>
      </p:ext>
    </p:extLst>
  </p:cSld>
  <p:clrMapOvr>
    <a:masterClrMapping/>
  </p:clrMapOvr>
  <mc:AlternateContent xmlns:mc="http://schemas.openxmlformats.org/markup-compatibility/2006" xmlns:p14="http://schemas.microsoft.com/office/powerpoint/2010/main">
    <mc:Choice Requires="p14">
      <p:transition spd="slow" p14:dur="15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 presetClass="mediacall" presetSubtype="0" fill="hold" nodeType="afterEffect">
                                  <p:stCondLst>
                                    <p:cond delay="0"/>
                                  </p:stCondLst>
                                  <p:childTnLst>
                                    <p:cmd type="call" cmd="playFrom(0.0)">
                                      <p:cBhvr>
                                        <p:cTn id="11" dur="13968" fill="hold"/>
                                        <p:tgtEl>
                                          <p:spTgt spid="2"/>
                                        </p:tgtEl>
                                      </p:cBhvr>
                                    </p:cmd>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1000"/>
                                        <p:tgtEl>
                                          <p:spTgt spid="6"/>
                                        </p:tgtEl>
                                      </p:cBhvr>
                                    </p:animEffect>
                                    <p:anim calcmode="lin" valueType="num">
                                      <p:cBhvr>
                                        <p:cTn id="17" dur="1000" fill="hold"/>
                                        <p:tgtEl>
                                          <p:spTgt spid="6"/>
                                        </p:tgtEl>
                                        <p:attrNameLst>
                                          <p:attrName>ppt_x</p:attrName>
                                        </p:attrNameLst>
                                      </p:cBhvr>
                                      <p:tavLst>
                                        <p:tav tm="0">
                                          <p:val>
                                            <p:strVal val="#ppt_x"/>
                                          </p:val>
                                        </p:tav>
                                        <p:tav tm="100000">
                                          <p:val>
                                            <p:strVal val="#ppt_x"/>
                                          </p:val>
                                        </p:tav>
                                      </p:tavLst>
                                    </p:anim>
                                    <p:anim calcmode="lin" valueType="num">
                                      <p:cBhvr>
                                        <p:cTn id="1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animEffect transition="in" filter="fade">
                                      <p:cBhvr>
                                        <p:cTn id="23" dur="1000"/>
                                        <p:tgtEl>
                                          <p:spTgt spid="6">
                                            <p:txEl>
                                              <p:pRg st="0" end="0"/>
                                            </p:txEl>
                                          </p:spTgt>
                                        </p:tgtEl>
                                      </p:cBhvr>
                                    </p:animEffect>
                                    <p:anim calcmode="lin" valueType="num">
                                      <p:cBhvr>
                                        <p:cTn id="24"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25"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par>
                          <p:cTn id="26" fill="hold">
                            <p:stCondLst>
                              <p:cond delay="1000"/>
                            </p:stCondLst>
                            <p:childTnLst>
                              <p:par>
                                <p:cTn id="27" presetID="42" presetClass="entr" presetSubtype="0" fill="hold" nodeType="afterEffect">
                                  <p:stCondLst>
                                    <p:cond delay="0"/>
                                  </p:stCondLst>
                                  <p:childTnLst>
                                    <p:set>
                                      <p:cBhvr>
                                        <p:cTn id="28" dur="1" fill="hold">
                                          <p:stCondLst>
                                            <p:cond delay="0"/>
                                          </p:stCondLst>
                                        </p:cTn>
                                        <p:tgtEl>
                                          <p:spTgt spid="6">
                                            <p:txEl>
                                              <p:pRg st="2" end="2"/>
                                            </p:txEl>
                                          </p:spTgt>
                                        </p:tgtEl>
                                        <p:attrNameLst>
                                          <p:attrName>style.visibility</p:attrName>
                                        </p:attrNameLst>
                                      </p:cBhvr>
                                      <p:to>
                                        <p:strVal val="visible"/>
                                      </p:to>
                                    </p:set>
                                    <p:animEffect transition="in" filter="fade">
                                      <p:cBhvr>
                                        <p:cTn id="29" dur="1000"/>
                                        <p:tgtEl>
                                          <p:spTgt spid="6">
                                            <p:txEl>
                                              <p:pRg st="2" end="2"/>
                                            </p:txEl>
                                          </p:spTgt>
                                        </p:tgtEl>
                                      </p:cBhvr>
                                    </p:animEffect>
                                    <p:anim calcmode="lin" valueType="num">
                                      <p:cBhvr>
                                        <p:cTn id="30"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31"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6">
                                            <p:txEl>
                                              <p:pRg st="4" end="4"/>
                                            </p:txEl>
                                          </p:spTgt>
                                        </p:tgtEl>
                                        <p:attrNameLst>
                                          <p:attrName>style.visibility</p:attrName>
                                        </p:attrNameLst>
                                      </p:cBhvr>
                                      <p:to>
                                        <p:strVal val="visible"/>
                                      </p:to>
                                    </p:set>
                                    <p:animEffect transition="in" filter="fade">
                                      <p:cBhvr>
                                        <p:cTn id="36" dur="1000"/>
                                        <p:tgtEl>
                                          <p:spTgt spid="6">
                                            <p:txEl>
                                              <p:pRg st="4" end="4"/>
                                            </p:txEl>
                                          </p:spTgt>
                                        </p:tgtEl>
                                      </p:cBhvr>
                                    </p:animEffect>
                                    <p:anim calcmode="lin" valueType="num">
                                      <p:cBhvr>
                                        <p:cTn id="37"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38"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6">
                                            <p:txEl>
                                              <p:pRg st="6" end="6"/>
                                            </p:txEl>
                                          </p:spTgt>
                                        </p:tgtEl>
                                        <p:attrNameLst>
                                          <p:attrName>style.visibility</p:attrName>
                                        </p:attrNameLst>
                                      </p:cBhvr>
                                      <p:to>
                                        <p:strVal val="visible"/>
                                      </p:to>
                                    </p:set>
                                    <p:animEffect transition="in" filter="fade">
                                      <p:cBhvr>
                                        <p:cTn id="43" dur="1000"/>
                                        <p:tgtEl>
                                          <p:spTgt spid="6">
                                            <p:txEl>
                                              <p:pRg st="6" end="6"/>
                                            </p:txEl>
                                          </p:spTgt>
                                        </p:tgtEl>
                                      </p:cBhvr>
                                    </p:animEffect>
                                    <p:anim calcmode="lin" valueType="num">
                                      <p:cBhvr>
                                        <p:cTn id="44" dur="1000" fill="hold"/>
                                        <p:tgtEl>
                                          <p:spTgt spid="6">
                                            <p:txEl>
                                              <p:pRg st="6" end="6"/>
                                            </p:txEl>
                                          </p:spTgt>
                                        </p:tgtEl>
                                        <p:attrNameLst>
                                          <p:attrName>ppt_x</p:attrName>
                                        </p:attrNameLst>
                                      </p:cBhvr>
                                      <p:tavLst>
                                        <p:tav tm="0">
                                          <p:val>
                                            <p:strVal val="#ppt_x"/>
                                          </p:val>
                                        </p:tav>
                                        <p:tav tm="100000">
                                          <p:val>
                                            <p:strVal val="#ppt_x"/>
                                          </p:val>
                                        </p:tav>
                                      </p:tavLst>
                                    </p:anim>
                                    <p:anim calcmode="lin" valueType="num">
                                      <p:cBhvr>
                                        <p:cTn id="45" dur="1000" fill="hold"/>
                                        <p:tgtEl>
                                          <p:spTgt spid="6">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6">
                                            <p:txEl>
                                              <p:pRg st="8" end="8"/>
                                            </p:txEl>
                                          </p:spTgt>
                                        </p:tgtEl>
                                        <p:attrNameLst>
                                          <p:attrName>style.visibility</p:attrName>
                                        </p:attrNameLst>
                                      </p:cBhvr>
                                      <p:to>
                                        <p:strVal val="visible"/>
                                      </p:to>
                                    </p:set>
                                    <p:animEffect transition="in" filter="fade">
                                      <p:cBhvr>
                                        <p:cTn id="50" dur="1000"/>
                                        <p:tgtEl>
                                          <p:spTgt spid="6">
                                            <p:txEl>
                                              <p:pRg st="8" end="8"/>
                                            </p:txEl>
                                          </p:spTgt>
                                        </p:tgtEl>
                                      </p:cBhvr>
                                    </p:animEffect>
                                    <p:anim calcmode="lin" valueType="num">
                                      <p:cBhvr>
                                        <p:cTn id="51" dur="1000" fill="hold"/>
                                        <p:tgtEl>
                                          <p:spTgt spid="6">
                                            <p:txEl>
                                              <p:pRg st="8" end="8"/>
                                            </p:txEl>
                                          </p:spTgt>
                                        </p:tgtEl>
                                        <p:attrNameLst>
                                          <p:attrName>ppt_x</p:attrName>
                                        </p:attrNameLst>
                                      </p:cBhvr>
                                      <p:tavLst>
                                        <p:tav tm="0">
                                          <p:val>
                                            <p:strVal val="#ppt_x"/>
                                          </p:val>
                                        </p:tav>
                                        <p:tav tm="100000">
                                          <p:val>
                                            <p:strVal val="#ppt_x"/>
                                          </p:val>
                                        </p:tav>
                                      </p:tavLst>
                                    </p:anim>
                                    <p:anim calcmode="lin" valueType="num">
                                      <p:cBhvr>
                                        <p:cTn id="52" dur="1000" fill="hold"/>
                                        <p:tgtEl>
                                          <p:spTgt spid="6">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nodeType="clickEffect">
                                  <p:stCondLst>
                                    <p:cond delay="0"/>
                                  </p:stCondLst>
                                  <p:childTnLst>
                                    <p:set>
                                      <p:cBhvr>
                                        <p:cTn id="56" dur="1" fill="hold">
                                          <p:stCondLst>
                                            <p:cond delay="0"/>
                                          </p:stCondLst>
                                        </p:cTn>
                                        <p:tgtEl>
                                          <p:spTgt spid="6">
                                            <p:txEl>
                                              <p:pRg st="10" end="10"/>
                                            </p:txEl>
                                          </p:spTgt>
                                        </p:tgtEl>
                                        <p:attrNameLst>
                                          <p:attrName>style.visibility</p:attrName>
                                        </p:attrNameLst>
                                      </p:cBhvr>
                                      <p:to>
                                        <p:strVal val="visible"/>
                                      </p:to>
                                    </p:set>
                                    <p:animEffect transition="in" filter="fade">
                                      <p:cBhvr>
                                        <p:cTn id="57" dur="1000"/>
                                        <p:tgtEl>
                                          <p:spTgt spid="6">
                                            <p:txEl>
                                              <p:pRg st="10" end="10"/>
                                            </p:txEl>
                                          </p:spTgt>
                                        </p:tgtEl>
                                      </p:cBhvr>
                                    </p:animEffect>
                                    <p:anim calcmode="lin" valueType="num">
                                      <p:cBhvr>
                                        <p:cTn id="58" dur="1000" fill="hold"/>
                                        <p:tgtEl>
                                          <p:spTgt spid="6">
                                            <p:txEl>
                                              <p:pRg st="10" end="10"/>
                                            </p:txEl>
                                          </p:spTgt>
                                        </p:tgtEl>
                                        <p:attrNameLst>
                                          <p:attrName>ppt_x</p:attrName>
                                        </p:attrNameLst>
                                      </p:cBhvr>
                                      <p:tavLst>
                                        <p:tav tm="0">
                                          <p:val>
                                            <p:strVal val="#ppt_x"/>
                                          </p:val>
                                        </p:tav>
                                        <p:tav tm="100000">
                                          <p:val>
                                            <p:strVal val="#ppt_x"/>
                                          </p:val>
                                        </p:tav>
                                      </p:tavLst>
                                    </p:anim>
                                    <p:anim calcmode="lin" valueType="num">
                                      <p:cBhvr>
                                        <p:cTn id="59" dur="1000" fill="hold"/>
                                        <p:tgtEl>
                                          <p:spTgt spid="6">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nodeType="clickEffect">
                                  <p:stCondLst>
                                    <p:cond delay="0"/>
                                  </p:stCondLst>
                                  <p:childTnLst>
                                    <p:set>
                                      <p:cBhvr>
                                        <p:cTn id="63" dur="1" fill="hold">
                                          <p:stCondLst>
                                            <p:cond delay="0"/>
                                          </p:stCondLst>
                                        </p:cTn>
                                        <p:tgtEl>
                                          <p:spTgt spid="6">
                                            <p:txEl>
                                              <p:pRg st="12" end="12"/>
                                            </p:txEl>
                                          </p:spTgt>
                                        </p:tgtEl>
                                        <p:attrNameLst>
                                          <p:attrName>style.visibility</p:attrName>
                                        </p:attrNameLst>
                                      </p:cBhvr>
                                      <p:to>
                                        <p:strVal val="visible"/>
                                      </p:to>
                                    </p:set>
                                    <p:animEffect transition="in" filter="fade">
                                      <p:cBhvr>
                                        <p:cTn id="64" dur="1000"/>
                                        <p:tgtEl>
                                          <p:spTgt spid="6">
                                            <p:txEl>
                                              <p:pRg st="12" end="12"/>
                                            </p:txEl>
                                          </p:spTgt>
                                        </p:tgtEl>
                                      </p:cBhvr>
                                    </p:animEffect>
                                    <p:anim calcmode="lin" valueType="num">
                                      <p:cBhvr>
                                        <p:cTn id="65" dur="1000" fill="hold"/>
                                        <p:tgtEl>
                                          <p:spTgt spid="6">
                                            <p:txEl>
                                              <p:pRg st="12" end="12"/>
                                            </p:txEl>
                                          </p:spTgt>
                                        </p:tgtEl>
                                        <p:attrNameLst>
                                          <p:attrName>ppt_x</p:attrName>
                                        </p:attrNameLst>
                                      </p:cBhvr>
                                      <p:tavLst>
                                        <p:tav tm="0">
                                          <p:val>
                                            <p:strVal val="#ppt_x"/>
                                          </p:val>
                                        </p:tav>
                                        <p:tav tm="100000">
                                          <p:val>
                                            <p:strVal val="#ppt_x"/>
                                          </p:val>
                                        </p:tav>
                                      </p:tavLst>
                                    </p:anim>
                                    <p:anim calcmode="lin" valueType="num">
                                      <p:cBhvr>
                                        <p:cTn id="66" dur="1000" fill="hold"/>
                                        <p:tgtEl>
                                          <p:spTgt spid="6">
                                            <p:txEl>
                                              <p:pRg st="12" end="1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67" fill="hold" display="0">
                  <p:stCondLst>
                    <p:cond delay="indefinite"/>
                  </p:stCondLst>
                </p:cTn>
                <p:tgtEl>
                  <p:spTgt spid="2"/>
                </p:tgtEl>
              </p:cMediaNode>
            </p:video>
            <p:seq concurrent="1" nextAc="seek">
              <p:cTn id="68" restart="whenNotActive" fill="hold" evtFilter="cancelBubble" nodeType="interactiveSeq">
                <p:stCondLst>
                  <p:cond evt="onClick" delay="0">
                    <p:tgtEl>
                      <p:spTgt spid="2"/>
                    </p:tgtEl>
                  </p:cond>
                </p:stCondLst>
                <p:endSync evt="end" delay="0">
                  <p:rtn val="all"/>
                </p:endSync>
                <p:childTnLst>
                  <p:par>
                    <p:cTn id="69" fill="hold">
                      <p:stCondLst>
                        <p:cond delay="indefinite"/>
                      </p:stCondLst>
                      <p:childTnLst>
                        <p:par>
                          <p:cTn id="70" fill="hold">
                            <p:stCondLst>
                              <p:cond delay="0"/>
                            </p:stCondLst>
                            <p:childTnLst>
                              <p:par>
                                <p:cTn id="71" presetID="2" presetClass="mediacall" presetSubtype="0" fill="hold" nodeType="clickEffect">
                                  <p:stCondLst>
                                    <p:cond delay="0"/>
                                  </p:stCondLst>
                                  <p:childTnLst>
                                    <p:cmd type="call" cmd="togglePause">
                                      <p:cBhvr>
                                        <p:cTn id="72" dur="1" fill="hold"/>
                                        <p:tgtEl>
                                          <p:spTgt spid="2"/>
                                        </p:tgtEl>
                                      </p:cBhvr>
                                    </p:cmd>
                                  </p:childTnLst>
                                </p:cTn>
                              </p:par>
                            </p:childTnLst>
                          </p:cTn>
                        </p:par>
                      </p:childTnLst>
                    </p:cTn>
                  </p:par>
                </p:childTnLst>
              </p:cTn>
              <p:nextCondLst>
                <p:cond evt="onClick" delay="0">
                  <p:tgtEl>
                    <p:spTgt spid="2"/>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A748A9-2F54-1641-81A5-CFCD6ECF697D}"/>
              </a:ext>
            </a:extLst>
          </p:cNvPr>
          <p:cNvSpPr>
            <a:spLocks noGrp="1"/>
          </p:cNvSpPr>
          <p:nvPr>
            <p:ph type="title"/>
          </p:nvPr>
        </p:nvSpPr>
        <p:spPr/>
        <p:txBody>
          <a:bodyPr/>
          <a:lstStyle/>
          <a:p>
            <a:r>
              <a:rPr lang="en-US" sz="3200" b="1" dirty="0">
                <a:solidFill>
                  <a:srgbClr val="0070C0"/>
                </a:solidFill>
              </a:rPr>
              <a:t>Lessons learned </a:t>
            </a:r>
          </a:p>
        </p:txBody>
      </p:sp>
      <p:sp>
        <p:nvSpPr>
          <p:cNvPr id="3" name="Text Placeholder 2">
            <a:extLst>
              <a:ext uri="{FF2B5EF4-FFF2-40B4-BE49-F238E27FC236}">
                <a16:creationId xmlns:a16="http://schemas.microsoft.com/office/drawing/2014/main" id="{7391CF90-1CB5-E44A-9210-51E3967C4169}"/>
              </a:ext>
            </a:extLst>
          </p:cNvPr>
          <p:cNvSpPr>
            <a:spLocks noGrp="1"/>
          </p:cNvSpPr>
          <p:nvPr>
            <p:ph type="body" idx="1"/>
          </p:nvPr>
        </p:nvSpPr>
        <p:spPr>
          <a:xfrm>
            <a:off x="1046200" y="1457216"/>
            <a:ext cx="7038900" cy="3122468"/>
          </a:xfrm>
        </p:spPr>
        <p:txBody>
          <a:bodyPr>
            <a:normAutofit/>
          </a:bodyPr>
          <a:lstStyle/>
          <a:p>
            <a:pPr indent="-342900">
              <a:buSzPts val="1800"/>
            </a:pPr>
            <a:r>
              <a:rPr lang="en-US" sz="1800" dirty="0"/>
              <a:t>The importance of team work.</a:t>
            </a:r>
          </a:p>
          <a:p>
            <a:pPr indent="-342900">
              <a:buSzPts val="1800"/>
            </a:pPr>
            <a:endParaRPr lang="en-US" sz="1800" dirty="0"/>
          </a:p>
          <a:p>
            <a:pPr indent="-342900">
              <a:buSzPts val="1800"/>
            </a:pPr>
            <a:r>
              <a:rPr lang="en-US" sz="1800" dirty="0"/>
              <a:t>How to apply the knowledge learned.</a:t>
            </a:r>
          </a:p>
          <a:p>
            <a:pPr marL="114300" indent="0">
              <a:buSzPts val="1800"/>
              <a:buNone/>
            </a:pPr>
            <a:endParaRPr lang="en-US" sz="1800" dirty="0"/>
          </a:p>
          <a:p>
            <a:pPr indent="-342900">
              <a:buSzPts val="1800"/>
            </a:pPr>
            <a:r>
              <a:rPr lang="en-US" sz="1800" dirty="0"/>
              <a:t>Useful Skills: </a:t>
            </a:r>
          </a:p>
          <a:p>
            <a:pPr lvl="1" indent="-342900">
              <a:buSzPts val="1800"/>
            </a:pPr>
            <a:r>
              <a:rPr lang="en-US" sz="1650" dirty="0"/>
              <a:t>Soldering</a:t>
            </a:r>
          </a:p>
          <a:p>
            <a:pPr lvl="1" indent="-342900">
              <a:buSzPts val="1800"/>
            </a:pPr>
            <a:r>
              <a:rPr lang="en-US" sz="1650" dirty="0"/>
              <a:t>Arduino</a:t>
            </a:r>
          </a:p>
          <a:p>
            <a:pPr lvl="1" indent="-342900">
              <a:buSzPts val="1800"/>
            </a:pPr>
            <a:r>
              <a:rPr lang="en-US" sz="1650" dirty="0"/>
              <a:t>Project planning</a:t>
            </a:r>
          </a:p>
          <a:p>
            <a:pPr indent="-342900">
              <a:buSzPts val="1800"/>
            </a:pPr>
            <a:endParaRPr lang="en-US" sz="1800" dirty="0"/>
          </a:p>
          <a:p>
            <a:endParaRPr lang="en-US" sz="1600" b="1" dirty="0"/>
          </a:p>
          <a:p>
            <a:endParaRPr lang="en-US" sz="1600" b="1" dirty="0"/>
          </a:p>
          <a:p>
            <a:endParaRPr lang="en-US" sz="1600" b="1" dirty="0"/>
          </a:p>
          <a:p>
            <a:pPr marL="146050" indent="0">
              <a:buNone/>
            </a:pPr>
            <a:endParaRPr lang="en-US" sz="1600" b="1" dirty="0"/>
          </a:p>
        </p:txBody>
      </p:sp>
      <p:sp>
        <p:nvSpPr>
          <p:cNvPr id="5" name="标题 3">
            <a:extLst>
              <a:ext uri="{FF2B5EF4-FFF2-40B4-BE49-F238E27FC236}">
                <a16:creationId xmlns:a16="http://schemas.microsoft.com/office/drawing/2014/main" id="{610F2BEF-0A70-46F0-9470-0ADA81A55C6A}"/>
              </a:ext>
            </a:extLst>
          </p:cNvPr>
          <p:cNvSpPr txBox="1">
            <a:spLocks/>
          </p:cNvSpPr>
          <p:nvPr/>
        </p:nvSpPr>
        <p:spPr>
          <a:xfrm>
            <a:off x="516239" y="244384"/>
            <a:ext cx="7038975" cy="914400"/>
          </a:xfrm>
          <a:prstGeom prst="hexagon">
            <a:avLst/>
          </a:prstGeom>
          <a:solidFill>
            <a:srgbClr val="39C5BB"/>
          </a:solidFill>
          <a:ln w="19050" cap="rnd" cmpd="sng" algn="ctr">
            <a:solidFill>
              <a:srgbClr val="39C5BB"/>
            </a:solidFill>
            <a:prstDash val="solid"/>
          </a:ln>
        </p:spPr>
        <p:style>
          <a:lnRef idx="2">
            <a:schemeClr val="accent1">
              <a:shade val="50000"/>
            </a:schemeClr>
          </a:lnRef>
          <a:fillRef idx="1">
            <a:schemeClr val="accent1"/>
          </a:fillRef>
          <a:effectRef idx="0">
            <a:schemeClr val="accent1"/>
          </a:effectRef>
          <a:fontRef idx="minor">
            <a:schemeClr val="lt1"/>
          </a:fontRef>
        </p:style>
        <p:txBody>
          <a:bodyPr spcFirstLastPara="1" vert="horz" wrap="square" lIns="91425" tIns="91425" rIns="91425" bIns="91425" rtlCol="0" anchor="ctr" anchorCtr="0">
            <a:noAutofit/>
          </a:bodyPr>
          <a:lstStyle>
            <a:lvl1pPr lvl="0" algn="l" defTabSz="342900" rtl="0" eaLnBrk="1" latinLnBrk="0" hangingPunct="1">
              <a:spcBef>
                <a:spcPts val="0"/>
              </a:spcBef>
              <a:spcAft>
                <a:spcPts val="0"/>
              </a:spcAft>
              <a:buSzPts val="2400"/>
              <a:buNone/>
              <a:defRPr sz="2400" b="0" i="0" kern="1200">
                <a:solidFill>
                  <a:schemeClr val="lt1"/>
                </a:solidFill>
                <a:latin typeface="+mn-lt"/>
                <a:ea typeface="+mn-ea"/>
                <a:cs typeface="+mn-cs"/>
              </a:defRPr>
            </a:lvl1pPr>
            <a:lvl2pPr lvl="1" eaLnBrk="1" hangingPunct="1">
              <a:spcBef>
                <a:spcPts val="0"/>
              </a:spcBef>
              <a:spcAft>
                <a:spcPts val="0"/>
              </a:spcAft>
              <a:buSzPts val="2400"/>
              <a:buNone/>
              <a:defRPr sz="2400">
                <a:solidFill>
                  <a:schemeClr val="lt1"/>
                </a:solidFill>
                <a:latin typeface="+mn-lt"/>
                <a:ea typeface="+mn-ea"/>
                <a:cs typeface="+mn-cs"/>
              </a:defRPr>
            </a:lvl2pPr>
            <a:lvl3pPr lvl="2" eaLnBrk="1" hangingPunct="1">
              <a:spcBef>
                <a:spcPts val="0"/>
              </a:spcBef>
              <a:spcAft>
                <a:spcPts val="0"/>
              </a:spcAft>
              <a:buSzPts val="2400"/>
              <a:buNone/>
              <a:defRPr sz="2400">
                <a:solidFill>
                  <a:schemeClr val="lt1"/>
                </a:solidFill>
                <a:latin typeface="+mn-lt"/>
                <a:ea typeface="+mn-ea"/>
                <a:cs typeface="+mn-cs"/>
              </a:defRPr>
            </a:lvl3pPr>
            <a:lvl4pPr lvl="3" eaLnBrk="1" hangingPunct="1">
              <a:spcBef>
                <a:spcPts val="0"/>
              </a:spcBef>
              <a:spcAft>
                <a:spcPts val="0"/>
              </a:spcAft>
              <a:buSzPts val="2400"/>
              <a:buNone/>
              <a:defRPr sz="2400">
                <a:solidFill>
                  <a:schemeClr val="lt1"/>
                </a:solidFill>
                <a:latin typeface="+mn-lt"/>
                <a:ea typeface="+mn-ea"/>
                <a:cs typeface="+mn-cs"/>
              </a:defRPr>
            </a:lvl4pPr>
            <a:lvl5pPr lvl="4" eaLnBrk="1" hangingPunct="1">
              <a:spcBef>
                <a:spcPts val="0"/>
              </a:spcBef>
              <a:spcAft>
                <a:spcPts val="0"/>
              </a:spcAft>
              <a:buSzPts val="2400"/>
              <a:buNone/>
              <a:defRPr sz="2400">
                <a:solidFill>
                  <a:schemeClr val="lt1"/>
                </a:solidFill>
                <a:latin typeface="+mn-lt"/>
                <a:ea typeface="+mn-ea"/>
                <a:cs typeface="+mn-cs"/>
              </a:defRPr>
            </a:lvl5pPr>
            <a:lvl6pPr lvl="5" eaLnBrk="1" hangingPunct="1">
              <a:spcBef>
                <a:spcPts val="0"/>
              </a:spcBef>
              <a:spcAft>
                <a:spcPts val="0"/>
              </a:spcAft>
              <a:buSzPts val="2400"/>
              <a:buNone/>
              <a:defRPr sz="2400">
                <a:solidFill>
                  <a:schemeClr val="lt1"/>
                </a:solidFill>
                <a:latin typeface="+mn-lt"/>
                <a:ea typeface="+mn-ea"/>
                <a:cs typeface="+mn-cs"/>
              </a:defRPr>
            </a:lvl6pPr>
            <a:lvl7pPr lvl="6" eaLnBrk="1" hangingPunct="1">
              <a:spcBef>
                <a:spcPts val="0"/>
              </a:spcBef>
              <a:spcAft>
                <a:spcPts val="0"/>
              </a:spcAft>
              <a:buSzPts val="2400"/>
              <a:buNone/>
              <a:defRPr sz="2400">
                <a:solidFill>
                  <a:schemeClr val="lt1"/>
                </a:solidFill>
                <a:latin typeface="+mn-lt"/>
                <a:ea typeface="+mn-ea"/>
                <a:cs typeface="+mn-cs"/>
              </a:defRPr>
            </a:lvl7pPr>
            <a:lvl8pPr lvl="7" eaLnBrk="1" hangingPunct="1">
              <a:spcBef>
                <a:spcPts val="0"/>
              </a:spcBef>
              <a:spcAft>
                <a:spcPts val="0"/>
              </a:spcAft>
              <a:buSzPts val="2400"/>
              <a:buNone/>
              <a:defRPr sz="2400">
                <a:solidFill>
                  <a:schemeClr val="lt1"/>
                </a:solidFill>
                <a:latin typeface="+mn-lt"/>
                <a:ea typeface="+mn-ea"/>
                <a:cs typeface="+mn-cs"/>
              </a:defRPr>
            </a:lvl8pPr>
            <a:lvl9pPr lvl="8" eaLnBrk="1" hangingPunct="1">
              <a:spcBef>
                <a:spcPts val="0"/>
              </a:spcBef>
              <a:spcAft>
                <a:spcPts val="0"/>
              </a:spcAft>
              <a:buSzPts val="2400"/>
              <a:buNone/>
              <a:defRPr sz="2400">
                <a:solidFill>
                  <a:schemeClr val="lt1"/>
                </a:solidFill>
                <a:latin typeface="+mn-lt"/>
                <a:ea typeface="+mn-ea"/>
                <a:cs typeface="+mn-cs"/>
              </a:defRPr>
            </a:lvl9pPr>
          </a:lstStyle>
          <a:p>
            <a:pPr algn="ctr"/>
            <a:r>
              <a:rPr lang="en-US" altLang="zh-CN" sz="3200" b="1" dirty="0"/>
              <a:t>Lesson Learned</a:t>
            </a:r>
            <a:endParaRPr lang="zh-CN" altLang="en-US" sz="3200" b="1" dirty="0"/>
          </a:p>
        </p:txBody>
      </p:sp>
      <p:pic>
        <p:nvPicPr>
          <p:cNvPr id="1026" name="Picture 2" descr="https://ss1.bdstatic.com/70cFvXSh_Q1YnxGkpoWK1HF6hhy/it/u=2979349095,1100659204&amp;fm=27&amp;gp=0.jpg">
            <a:extLst>
              <a:ext uri="{FF2B5EF4-FFF2-40B4-BE49-F238E27FC236}">
                <a16:creationId xmlns:a16="http://schemas.microsoft.com/office/drawing/2014/main" id="{9AB95B7D-1D2E-4451-8508-5B8C70D683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40774" y="1457216"/>
            <a:ext cx="2842292" cy="266607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timgsa.baidu.com/timg?image&amp;quality=80&amp;size=b9999_10000&amp;sec=1532308837351&amp;di=f8263536900e6eacafead9dd5a1eb59e&amp;imgtype=0&amp;src=http%3A%2F%2Fpic33.photophoto.cn%2F20141008%2F0016028961381984_b.jpg">
            <a:extLst>
              <a:ext uri="{FF2B5EF4-FFF2-40B4-BE49-F238E27FC236}">
                <a16:creationId xmlns:a16="http://schemas.microsoft.com/office/drawing/2014/main" id="{5FAD2892-23D0-4AD6-A5EE-37DBCF86DD8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4751"/>
          <a:stretch/>
        </p:blipFill>
        <p:spPr bwMode="auto">
          <a:xfrm>
            <a:off x="4331020" y="2327366"/>
            <a:ext cx="4132557" cy="2571750"/>
          </a:xfrm>
          <a:prstGeom prst="rect">
            <a:avLst/>
          </a:prstGeom>
          <a:noFill/>
          <a:extLst>
            <a:ext uri="{909E8E84-426E-40DD-AFC4-6F175D3DCCD1}">
              <a14:hiddenFill xmlns:a14="http://schemas.microsoft.com/office/drawing/2010/main">
                <a:solidFill>
                  <a:srgbClr val="FFFFFF"/>
                </a:solidFill>
              </a14:hiddenFill>
            </a:ext>
          </a:extLst>
        </p:spPr>
      </p:pic>
      <p:grpSp>
        <p:nvGrpSpPr>
          <p:cNvPr id="6" name="组合 5">
            <a:extLst>
              <a:ext uri="{FF2B5EF4-FFF2-40B4-BE49-F238E27FC236}">
                <a16:creationId xmlns:a16="http://schemas.microsoft.com/office/drawing/2014/main" id="{FE6A42FF-FC2D-4821-AB19-EFBCA50E13AA}"/>
              </a:ext>
            </a:extLst>
          </p:cNvPr>
          <p:cNvGrpSpPr/>
          <p:nvPr/>
        </p:nvGrpSpPr>
        <p:grpSpPr>
          <a:xfrm>
            <a:off x="5003950" y="2674075"/>
            <a:ext cx="3579116" cy="2327045"/>
            <a:chOff x="3991416" y="1247559"/>
            <a:chExt cx="4632097" cy="3471501"/>
          </a:xfrm>
        </p:grpSpPr>
        <p:pic>
          <p:nvPicPr>
            <p:cNvPr id="1030" name="Picture 6" descr="https://timgsa.baidu.com/timg?image&amp;quality=80&amp;size=b9999_10000&amp;sec=1532903660&amp;di=fd362aafc250dc00edcdb4d680792add&amp;imgtype=jpg&amp;er=1&amp;src=http%3A%2F%2Fimg.bestimagebase.com%2F23%2F23003783%2F23003783-3-160602163332.jpg">
              <a:extLst>
                <a:ext uri="{FF2B5EF4-FFF2-40B4-BE49-F238E27FC236}">
                  <a16:creationId xmlns:a16="http://schemas.microsoft.com/office/drawing/2014/main" id="{8BC0E172-45A2-4851-81E1-B5171BA38E7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7735" b="19486"/>
            <a:stretch/>
          </p:blipFill>
          <p:spPr bwMode="auto">
            <a:xfrm>
              <a:off x="3991416" y="2694797"/>
              <a:ext cx="2282656" cy="202426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DBE951F7-52EC-4089-A7A2-CDDC7295DF81}"/>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4736444" y="1247559"/>
              <a:ext cx="3567834" cy="122463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s://ss3.bdstatic.com/70cFv8Sh_Q1YnxGkpoWK1HF6hhy/it/u=1724130877,3728546958&amp;fm=27&amp;gp=0.jpg">
              <a:extLst>
                <a:ext uri="{FF2B5EF4-FFF2-40B4-BE49-F238E27FC236}">
                  <a16:creationId xmlns:a16="http://schemas.microsoft.com/office/drawing/2014/main" id="{80866900-DA9C-4BBC-81F6-0F030222DA89}"/>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8535" r="8695"/>
            <a:stretch/>
          </p:blipFill>
          <p:spPr bwMode="auto">
            <a:xfrm>
              <a:off x="6296460" y="2694797"/>
              <a:ext cx="2327053" cy="20242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422264852"/>
      </p:ext>
    </p:extLst>
  </p:cSld>
  <p:clrMapOvr>
    <a:masterClrMapping/>
  </p:clrMapOvr>
  <mc:AlternateContent xmlns:mc="http://schemas.openxmlformats.org/markup-compatibility/2006" xmlns:p14="http://schemas.microsoft.com/office/powerpoint/2010/main">
    <mc:Choice Requires="p14">
      <p:transition spd="slow" p14:dur="15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 calcmode="lin" valueType="num">
                                      <p:cBhvr additive="base">
                                        <p:cTn id="12" dur="500" fill="hold"/>
                                        <p:tgtEl>
                                          <p:spTgt spid="1026"/>
                                        </p:tgtEl>
                                        <p:attrNameLst>
                                          <p:attrName>ppt_x</p:attrName>
                                        </p:attrNameLst>
                                      </p:cBhvr>
                                      <p:tavLst>
                                        <p:tav tm="0">
                                          <p:val>
                                            <p:strVal val="#ppt_x"/>
                                          </p:val>
                                        </p:tav>
                                        <p:tav tm="100000">
                                          <p:val>
                                            <p:strVal val="#ppt_x"/>
                                          </p:val>
                                        </p:tav>
                                      </p:tavLst>
                                    </p:anim>
                                    <p:anim calcmode="lin" valueType="num">
                                      <p:cBhvr additive="base">
                                        <p:cTn id="13"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xit" presetSubtype="4" fill="hold" nodeType="clickEffect">
                                  <p:stCondLst>
                                    <p:cond delay="0"/>
                                  </p:stCondLst>
                                  <p:childTnLst>
                                    <p:anim calcmode="lin" valueType="num">
                                      <p:cBhvr additive="base">
                                        <p:cTn id="17" dur="500"/>
                                        <p:tgtEl>
                                          <p:spTgt spid="1026"/>
                                        </p:tgtEl>
                                        <p:attrNameLst>
                                          <p:attrName>ppt_x</p:attrName>
                                        </p:attrNameLst>
                                      </p:cBhvr>
                                      <p:tavLst>
                                        <p:tav tm="0">
                                          <p:val>
                                            <p:strVal val="ppt_x"/>
                                          </p:val>
                                        </p:tav>
                                        <p:tav tm="100000">
                                          <p:val>
                                            <p:strVal val="ppt_x"/>
                                          </p:val>
                                        </p:tav>
                                      </p:tavLst>
                                    </p:anim>
                                    <p:anim calcmode="lin" valueType="num">
                                      <p:cBhvr additive="base">
                                        <p:cTn id="18" dur="500"/>
                                        <p:tgtEl>
                                          <p:spTgt spid="1026"/>
                                        </p:tgtEl>
                                        <p:attrNameLst>
                                          <p:attrName>ppt_y</p:attrName>
                                        </p:attrNameLst>
                                      </p:cBhvr>
                                      <p:tavLst>
                                        <p:tav tm="0">
                                          <p:val>
                                            <p:strVal val="ppt_y"/>
                                          </p:val>
                                        </p:tav>
                                        <p:tav tm="100000">
                                          <p:val>
                                            <p:strVal val="1+ppt_h/2"/>
                                          </p:val>
                                        </p:tav>
                                      </p:tavLst>
                                    </p:anim>
                                    <p:set>
                                      <p:cBhvr>
                                        <p:cTn id="19" dur="1" fill="hold">
                                          <p:stCondLst>
                                            <p:cond delay="499"/>
                                          </p:stCondLst>
                                        </p:cTn>
                                        <p:tgtEl>
                                          <p:spTgt spid="1026"/>
                                        </p:tgtEl>
                                        <p:attrNameLst>
                                          <p:attrName>style.visibility</p:attrName>
                                        </p:attrNameLst>
                                      </p:cBhvr>
                                      <p:to>
                                        <p:strVal val="hidden"/>
                                      </p:to>
                                    </p:set>
                                  </p:childTnLst>
                                </p:cTn>
                              </p:par>
                              <p:par>
                                <p:cTn id="20" presetID="42" presetClass="entr" presetSubtype="0" fill="hold" nodeType="with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1000"/>
                                        <p:tgtEl>
                                          <p:spTgt spid="3">
                                            <p:txEl>
                                              <p:pRg st="2" end="2"/>
                                            </p:txEl>
                                          </p:spTgt>
                                        </p:tgtEl>
                                      </p:cBhvr>
                                    </p:animEffect>
                                    <p:anim calcmode="lin" valueType="num">
                                      <p:cBhvr>
                                        <p:cTn id="23"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028"/>
                                        </p:tgtEl>
                                        <p:attrNameLst>
                                          <p:attrName>style.visibility</p:attrName>
                                        </p:attrNameLst>
                                      </p:cBhvr>
                                      <p:to>
                                        <p:strVal val="visible"/>
                                      </p:to>
                                    </p:set>
                                    <p:anim calcmode="lin" valueType="num">
                                      <p:cBhvr additive="base">
                                        <p:cTn id="27" dur="500" fill="hold"/>
                                        <p:tgtEl>
                                          <p:spTgt spid="1028"/>
                                        </p:tgtEl>
                                        <p:attrNameLst>
                                          <p:attrName>ppt_x</p:attrName>
                                        </p:attrNameLst>
                                      </p:cBhvr>
                                      <p:tavLst>
                                        <p:tav tm="0">
                                          <p:val>
                                            <p:strVal val="#ppt_x"/>
                                          </p:val>
                                        </p:tav>
                                        <p:tav tm="100000">
                                          <p:val>
                                            <p:strVal val="#ppt_x"/>
                                          </p:val>
                                        </p:tav>
                                      </p:tavLst>
                                    </p:anim>
                                    <p:anim calcmode="lin" valueType="num">
                                      <p:cBhvr additive="base">
                                        <p:cTn id="28"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fade">
                                      <p:cBhvr>
                                        <p:cTn id="33" dur="1000"/>
                                        <p:tgtEl>
                                          <p:spTgt spid="3">
                                            <p:txEl>
                                              <p:pRg st="4" end="4"/>
                                            </p:txEl>
                                          </p:spTgt>
                                        </p:tgtEl>
                                      </p:cBhvr>
                                    </p:animEffect>
                                    <p:anim calcmode="lin" valueType="num">
                                      <p:cBhvr>
                                        <p:cTn id="34"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Effect transition="in" filter="fade">
                                      <p:cBhvr>
                                        <p:cTn id="38" dur="1000"/>
                                        <p:tgtEl>
                                          <p:spTgt spid="3">
                                            <p:txEl>
                                              <p:pRg st="5" end="5"/>
                                            </p:txEl>
                                          </p:spTgt>
                                        </p:tgtEl>
                                      </p:cBhvr>
                                    </p:animEffect>
                                    <p:anim calcmode="lin" valueType="num">
                                      <p:cBhvr>
                                        <p:cTn id="39"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0" dur="1000" fill="hold"/>
                                        <p:tgtEl>
                                          <p:spTgt spid="3">
                                            <p:txEl>
                                              <p:pRg st="5" end="5"/>
                                            </p:txEl>
                                          </p:spTgt>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Effect transition="in" filter="fade">
                                      <p:cBhvr>
                                        <p:cTn id="43" dur="1000"/>
                                        <p:tgtEl>
                                          <p:spTgt spid="3">
                                            <p:txEl>
                                              <p:pRg st="6" end="6"/>
                                            </p:txEl>
                                          </p:spTgt>
                                        </p:tgtEl>
                                      </p:cBhvr>
                                    </p:animEffect>
                                    <p:anim calcmode="lin" valueType="num">
                                      <p:cBhvr>
                                        <p:cTn id="44"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5" dur="1000" fill="hold"/>
                                        <p:tgtEl>
                                          <p:spTgt spid="3">
                                            <p:txEl>
                                              <p:pRg st="6" end="6"/>
                                            </p:txEl>
                                          </p:spTgt>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3">
                                            <p:txEl>
                                              <p:pRg st="7" end="7"/>
                                            </p:txEl>
                                          </p:spTgt>
                                        </p:tgtEl>
                                        <p:attrNameLst>
                                          <p:attrName>style.visibility</p:attrName>
                                        </p:attrNameLst>
                                      </p:cBhvr>
                                      <p:to>
                                        <p:strVal val="visible"/>
                                      </p:to>
                                    </p:set>
                                    <p:animEffect transition="in" filter="fade">
                                      <p:cBhvr>
                                        <p:cTn id="48" dur="1000"/>
                                        <p:tgtEl>
                                          <p:spTgt spid="3">
                                            <p:txEl>
                                              <p:pRg st="7" end="7"/>
                                            </p:txEl>
                                          </p:spTgt>
                                        </p:tgtEl>
                                      </p:cBhvr>
                                    </p:animEffect>
                                    <p:anim calcmode="lin" valueType="num">
                                      <p:cBhvr>
                                        <p:cTn id="49"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0" dur="1000" fill="hold"/>
                                        <p:tgtEl>
                                          <p:spTgt spid="3">
                                            <p:txEl>
                                              <p:pRg st="7" end="7"/>
                                            </p:txEl>
                                          </p:spTgt>
                                        </p:tgtEl>
                                        <p:attrNameLst>
                                          <p:attrName>ppt_y</p:attrName>
                                        </p:attrNameLst>
                                      </p:cBhvr>
                                      <p:tavLst>
                                        <p:tav tm="0">
                                          <p:val>
                                            <p:strVal val="#ppt_y+.1"/>
                                          </p:val>
                                        </p:tav>
                                        <p:tav tm="100000">
                                          <p:val>
                                            <p:strVal val="#ppt_y"/>
                                          </p:val>
                                        </p:tav>
                                      </p:tavLst>
                                    </p:anim>
                                  </p:childTnLst>
                                </p:cTn>
                              </p:par>
                              <p:par>
                                <p:cTn id="51" presetID="2" presetClass="exit" presetSubtype="4" fill="hold" nodeType="withEffect">
                                  <p:stCondLst>
                                    <p:cond delay="0"/>
                                  </p:stCondLst>
                                  <p:childTnLst>
                                    <p:anim calcmode="lin" valueType="num">
                                      <p:cBhvr additive="base">
                                        <p:cTn id="52" dur="500"/>
                                        <p:tgtEl>
                                          <p:spTgt spid="1028"/>
                                        </p:tgtEl>
                                        <p:attrNameLst>
                                          <p:attrName>ppt_x</p:attrName>
                                        </p:attrNameLst>
                                      </p:cBhvr>
                                      <p:tavLst>
                                        <p:tav tm="0">
                                          <p:val>
                                            <p:strVal val="ppt_x"/>
                                          </p:val>
                                        </p:tav>
                                        <p:tav tm="100000">
                                          <p:val>
                                            <p:strVal val="ppt_x"/>
                                          </p:val>
                                        </p:tav>
                                      </p:tavLst>
                                    </p:anim>
                                    <p:anim calcmode="lin" valueType="num">
                                      <p:cBhvr additive="base">
                                        <p:cTn id="53" dur="500"/>
                                        <p:tgtEl>
                                          <p:spTgt spid="1028"/>
                                        </p:tgtEl>
                                        <p:attrNameLst>
                                          <p:attrName>ppt_y</p:attrName>
                                        </p:attrNameLst>
                                      </p:cBhvr>
                                      <p:tavLst>
                                        <p:tav tm="0">
                                          <p:val>
                                            <p:strVal val="ppt_y"/>
                                          </p:val>
                                        </p:tav>
                                        <p:tav tm="100000">
                                          <p:val>
                                            <p:strVal val="1+ppt_h/2"/>
                                          </p:val>
                                        </p:tav>
                                      </p:tavLst>
                                    </p:anim>
                                    <p:set>
                                      <p:cBhvr>
                                        <p:cTn id="54" dur="1" fill="hold">
                                          <p:stCondLst>
                                            <p:cond delay="499"/>
                                          </p:stCondLst>
                                        </p:cTn>
                                        <p:tgtEl>
                                          <p:spTgt spid="1028"/>
                                        </p:tgtEl>
                                        <p:attrNameLst>
                                          <p:attrName>style.visibility</p:attrName>
                                        </p:attrNameLst>
                                      </p:cBhvr>
                                      <p:to>
                                        <p:strVal val="hidden"/>
                                      </p:to>
                                    </p:set>
                                  </p:childTnLst>
                                </p:cTn>
                              </p:par>
                              <p:par>
                                <p:cTn id="55" presetID="2" presetClass="entr" presetSubtype="4" fill="hold" nodeType="withEffect">
                                  <p:stCondLst>
                                    <p:cond delay="0"/>
                                  </p:stCondLst>
                                  <p:childTnLst>
                                    <p:set>
                                      <p:cBhvr>
                                        <p:cTn id="56" dur="1" fill="hold">
                                          <p:stCondLst>
                                            <p:cond delay="0"/>
                                          </p:stCondLst>
                                        </p:cTn>
                                        <p:tgtEl>
                                          <p:spTgt spid="6"/>
                                        </p:tgtEl>
                                        <p:attrNameLst>
                                          <p:attrName>style.visibility</p:attrName>
                                        </p:attrNameLst>
                                      </p:cBhvr>
                                      <p:to>
                                        <p:strVal val="visible"/>
                                      </p:to>
                                    </p:set>
                                    <p:anim calcmode="lin" valueType="num">
                                      <p:cBhvr additive="base">
                                        <p:cTn id="57" dur="500" fill="hold"/>
                                        <p:tgtEl>
                                          <p:spTgt spid="6"/>
                                        </p:tgtEl>
                                        <p:attrNameLst>
                                          <p:attrName>ppt_x</p:attrName>
                                        </p:attrNameLst>
                                      </p:cBhvr>
                                      <p:tavLst>
                                        <p:tav tm="0">
                                          <p:val>
                                            <p:strVal val="#ppt_x"/>
                                          </p:val>
                                        </p:tav>
                                        <p:tav tm="100000">
                                          <p:val>
                                            <p:strVal val="#ppt_x"/>
                                          </p:val>
                                        </p:tav>
                                      </p:tavLst>
                                    </p:anim>
                                    <p:anim calcmode="lin" valueType="num">
                                      <p:cBhvr additive="base">
                                        <p:cTn id="5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91046A-AAED-4049-B543-8ADD9DB426CE}"/>
              </a:ext>
            </a:extLst>
          </p:cNvPr>
          <p:cNvSpPr>
            <a:spLocks noGrp="1"/>
          </p:cNvSpPr>
          <p:nvPr>
            <p:ph type="title"/>
          </p:nvPr>
        </p:nvSpPr>
        <p:spPr/>
        <p:txBody>
          <a:bodyPr/>
          <a:lstStyle/>
          <a:p>
            <a:r>
              <a:rPr lang="en-US" sz="3200" b="1" dirty="0"/>
              <a:t>Future works </a:t>
            </a:r>
          </a:p>
        </p:txBody>
      </p:sp>
      <p:sp>
        <p:nvSpPr>
          <p:cNvPr id="4" name="标题 3">
            <a:extLst>
              <a:ext uri="{FF2B5EF4-FFF2-40B4-BE49-F238E27FC236}">
                <a16:creationId xmlns:a16="http://schemas.microsoft.com/office/drawing/2014/main" id="{0D073215-9D8D-4FA9-97A4-718CD612A2E8}"/>
              </a:ext>
            </a:extLst>
          </p:cNvPr>
          <p:cNvSpPr txBox="1">
            <a:spLocks/>
          </p:cNvSpPr>
          <p:nvPr/>
        </p:nvSpPr>
        <p:spPr>
          <a:xfrm>
            <a:off x="516239" y="244384"/>
            <a:ext cx="7038975" cy="914400"/>
          </a:xfrm>
          <a:prstGeom prst="hexagon">
            <a:avLst/>
          </a:prstGeom>
          <a:solidFill>
            <a:srgbClr val="39C5BB"/>
          </a:solidFill>
          <a:ln w="19050" cap="rnd" cmpd="sng" algn="ctr">
            <a:solidFill>
              <a:srgbClr val="39C5BB"/>
            </a:solidFill>
            <a:prstDash val="solid"/>
          </a:ln>
        </p:spPr>
        <p:style>
          <a:lnRef idx="2">
            <a:schemeClr val="accent1">
              <a:shade val="50000"/>
            </a:schemeClr>
          </a:lnRef>
          <a:fillRef idx="1">
            <a:schemeClr val="accent1"/>
          </a:fillRef>
          <a:effectRef idx="0">
            <a:schemeClr val="accent1"/>
          </a:effectRef>
          <a:fontRef idx="minor">
            <a:schemeClr val="lt1"/>
          </a:fontRef>
        </p:style>
        <p:txBody>
          <a:bodyPr spcFirstLastPara="1" vert="horz" wrap="square" lIns="91425" tIns="91425" rIns="91425" bIns="91425" rtlCol="0" anchor="ctr" anchorCtr="0">
            <a:noAutofit/>
          </a:bodyPr>
          <a:lstStyle>
            <a:lvl1pPr lvl="0" algn="l" defTabSz="342900" rtl="0" eaLnBrk="1" latinLnBrk="0" hangingPunct="1">
              <a:spcBef>
                <a:spcPts val="0"/>
              </a:spcBef>
              <a:spcAft>
                <a:spcPts val="0"/>
              </a:spcAft>
              <a:buSzPts val="2400"/>
              <a:buNone/>
              <a:defRPr sz="2400" b="0" i="0" kern="1200">
                <a:solidFill>
                  <a:schemeClr val="lt1"/>
                </a:solidFill>
                <a:latin typeface="+mn-lt"/>
                <a:ea typeface="+mn-ea"/>
                <a:cs typeface="+mn-cs"/>
              </a:defRPr>
            </a:lvl1pPr>
            <a:lvl2pPr lvl="1" eaLnBrk="1" hangingPunct="1">
              <a:spcBef>
                <a:spcPts val="0"/>
              </a:spcBef>
              <a:spcAft>
                <a:spcPts val="0"/>
              </a:spcAft>
              <a:buSzPts val="2400"/>
              <a:buNone/>
              <a:defRPr sz="2400">
                <a:solidFill>
                  <a:schemeClr val="lt1"/>
                </a:solidFill>
                <a:latin typeface="+mn-lt"/>
                <a:ea typeface="+mn-ea"/>
                <a:cs typeface="+mn-cs"/>
              </a:defRPr>
            </a:lvl2pPr>
            <a:lvl3pPr lvl="2" eaLnBrk="1" hangingPunct="1">
              <a:spcBef>
                <a:spcPts val="0"/>
              </a:spcBef>
              <a:spcAft>
                <a:spcPts val="0"/>
              </a:spcAft>
              <a:buSzPts val="2400"/>
              <a:buNone/>
              <a:defRPr sz="2400">
                <a:solidFill>
                  <a:schemeClr val="lt1"/>
                </a:solidFill>
                <a:latin typeface="+mn-lt"/>
                <a:ea typeface="+mn-ea"/>
                <a:cs typeface="+mn-cs"/>
              </a:defRPr>
            </a:lvl3pPr>
            <a:lvl4pPr lvl="3" eaLnBrk="1" hangingPunct="1">
              <a:spcBef>
                <a:spcPts val="0"/>
              </a:spcBef>
              <a:spcAft>
                <a:spcPts val="0"/>
              </a:spcAft>
              <a:buSzPts val="2400"/>
              <a:buNone/>
              <a:defRPr sz="2400">
                <a:solidFill>
                  <a:schemeClr val="lt1"/>
                </a:solidFill>
                <a:latin typeface="+mn-lt"/>
                <a:ea typeface="+mn-ea"/>
                <a:cs typeface="+mn-cs"/>
              </a:defRPr>
            </a:lvl4pPr>
            <a:lvl5pPr lvl="4" eaLnBrk="1" hangingPunct="1">
              <a:spcBef>
                <a:spcPts val="0"/>
              </a:spcBef>
              <a:spcAft>
                <a:spcPts val="0"/>
              </a:spcAft>
              <a:buSzPts val="2400"/>
              <a:buNone/>
              <a:defRPr sz="2400">
                <a:solidFill>
                  <a:schemeClr val="lt1"/>
                </a:solidFill>
                <a:latin typeface="+mn-lt"/>
                <a:ea typeface="+mn-ea"/>
                <a:cs typeface="+mn-cs"/>
              </a:defRPr>
            </a:lvl5pPr>
            <a:lvl6pPr lvl="5" eaLnBrk="1" hangingPunct="1">
              <a:spcBef>
                <a:spcPts val="0"/>
              </a:spcBef>
              <a:spcAft>
                <a:spcPts val="0"/>
              </a:spcAft>
              <a:buSzPts val="2400"/>
              <a:buNone/>
              <a:defRPr sz="2400">
                <a:solidFill>
                  <a:schemeClr val="lt1"/>
                </a:solidFill>
                <a:latin typeface="+mn-lt"/>
                <a:ea typeface="+mn-ea"/>
                <a:cs typeface="+mn-cs"/>
              </a:defRPr>
            </a:lvl6pPr>
            <a:lvl7pPr lvl="6" eaLnBrk="1" hangingPunct="1">
              <a:spcBef>
                <a:spcPts val="0"/>
              </a:spcBef>
              <a:spcAft>
                <a:spcPts val="0"/>
              </a:spcAft>
              <a:buSzPts val="2400"/>
              <a:buNone/>
              <a:defRPr sz="2400">
                <a:solidFill>
                  <a:schemeClr val="lt1"/>
                </a:solidFill>
                <a:latin typeface="+mn-lt"/>
                <a:ea typeface="+mn-ea"/>
                <a:cs typeface="+mn-cs"/>
              </a:defRPr>
            </a:lvl7pPr>
            <a:lvl8pPr lvl="7" eaLnBrk="1" hangingPunct="1">
              <a:spcBef>
                <a:spcPts val="0"/>
              </a:spcBef>
              <a:spcAft>
                <a:spcPts val="0"/>
              </a:spcAft>
              <a:buSzPts val="2400"/>
              <a:buNone/>
              <a:defRPr sz="2400">
                <a:solidFill>
                  <a:schemeClr val="lt1"/>
                </a:solidFill>
                <a:latin typeface="+mn-lt"/>
                <a:ea typeface="+mn-ea"/>
                <a:cs typeface="+mn-cs"/>
              </a:defRPr>
            </a:lvl8pPr>
            <a:lvl9pPr lvl="8" eaLnBrk="1" hangingPunct="1">
              <a:spcBef>
                <a:spcPts val="0"/>
              </a:spcBef>
              <a:spcAft>
                <a:spcPts val="0"/>
              </a:spcAft>
              <a:buSzPts val="2400"/>
              <a:buNone/>
              <a:defRPr sz="2400">
                <a:solidFill>
                  <a:schemeClr val="lt1"/>
                </a:solidFill>
                <a:latin typeface="+mn-lt"/>
                <a:ea typeface="+mn-ea"/>
                <a:cs typeface="+mn-cs"/>
              </a:defRPr>
            </a:lvl9pPr>
          </a:lstStyle>
          <a:p>
            <a:pPr algn="ctr"/>
            <a:r>
              <a:rPr lang="en-US" altLang="zh-CN" sz="3200" b="1" dirty="0"/>
              <a:t>Future Works</a:t>
            </a:r>
            <a:endParaRPr lang="zh-CN" altLang="en-US" sz="3200" b="1" dirty="0"/>
          </a:p>
        </p:txBody>
      </p:sp>
      <p:graphicFrame>
        <p:nvGraphicFramePr>
          <p:cNvPr id="5" name="图示 4">
            <a:extLst>
              <a:ext uri="{FF2B5EF4-FFF2-40B4-BE49-F238E27FC236}">
                <a16:creationId xmlns:a16="http://schemas.microsoft.com/office/drawing/2014/main" id="{C4877A17-CC43-4ADA-B518-664982416A65}"/>
              </a:ext>
            </a:extLst>
          </p:cNvPr>
          <p:cNvGraphicFramePr/>
          <p:nvPr>
            <p:extLst>
              <p:ext uri="{D42A27DB-BD31-4B8C-83A1-F6EECF244321}">
                <p14:modId xmlns:p14="http://schemas.microsoft.com/office/powerpoint/2010/main" val="2259435900"/>
              </p:ext>
            </p:extLst>
          </p:nvPr>
        </p:nvGraphicFramePr>
        <p:xfrm>
          <a:off x="807525" y="1158784"/>
          <a:ext cx="7038975" cy="37403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46593685"/>
      </p:ext>
    </p:extLst>
  </p:cSld>
  <p:clrMapOvr>
    <a:masterClrMapping/>
  </p:clrMapOvr>
  <mc:AlternateContent xmlns:mc="http://schemas.openxmlformats.org/markup-compatibility/2006" xmlns:p14="http://schemas.microsoft.com/office/powerpoint/2010/main">
    <mc:Choice Requires="p14">
      <p:transition spd="slow" p14:dur="1500">
        <p14:ferris dir="l"/>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3">
            <a:extLst>
              <a:ext uri="{FF2B5EF4-FFF2-40B4-BE49-F238E27FC236}">
                <a16:creationId xmlns:a16="http://schemas.microsoft.com/office/drawing/2014/main" id="{DF839DED-DD26-4B14-B172-E2572070481F}"/>
              </a:ext>
            </a:extLst>
          </p:cNvPr>
          <p:cNvSpPr txBox="1">
            <a:spLocks noGrp="1"/>
          </p:cNvSpPr>
          <p:nvPr>
            <p:ph type="body" idx="1"/>
          </p:nvPr>
        </p:nvSpPr>
        <p:spPr>
          <a:xfrm>
            <a:off x="222838" y="822193"/>
            <a:ext cx="8113126" cy="3656146"/>
          </a:xfrm>
          <a:prstGeom prst="hexagon">
            <a:avLst/>
          </a:prstGeom>
          <a:solidFill>
            <a:srgbClr val="00B050"/>
          </a:solidFill>
          <a:ln w="19050" cap="rnd" cmpd="sng" algn="ctr">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spcFirstLastPara="1" vert="horz" wrap="square" lIns="91425" tIns="91425" rIns="91425" bIns="91425" rtlCol="0" anchor="ctr" anchorCtr="0">
            <a:noAutofit/>
          </a:bodyPr>
          <a:lstStyle>
            <a:lvl1pPr lvl="0" algn="l" defTabSz="342900" rtl="0" eaLnBrk="1" latinLnBrk="0" hangingPunct="1">
              <a:spcBef>
                <a:spcPts val="0"/>
              </a:spcBef>
              <a:spcAft>
                <a:spcPts val="0"/>
              </a:spcAft>
              <a:buSzPts val="2400"/>
              <a:buNone/>
              <a:defRPr sz="2400" b="0" i="0" kern="1200">
                <a:solidFill>
                  <a:schemeClr val="lt1"/>
                </a:solidFill>
                <a:latin typeface="+mn-lt"/>
                <a:ea typeface="+mn-ea"/>
                <a:cs typeface="+mn-cs"/>
              </a:defRPr>
            </a:lvl1pPr>
            <a:lvl2pPr lvl="1" eaLnBrk="1" hangingPunct="1">
              <a:spcBef>
                <a:spcPts val="0"/>
              </a:spcBef>
              <a:spcAft>
                <a:spcPts val="0"/>
              </a:spcAft>
              <a:buSzPts val="2400"/>
              <a:buNone/>
              <a:defRPr sz="2400">
                <a:solidFill>
                  <a:schemeClr val="lt1"/>
                </a:solidFill>
                <a:latin typeface="+mn-lt"/>
                <a:ea typeface="+mn-ea"/>
                <a:cs typeface="+mn-cs"/>
              </a:defRPr>
            </a:lvl2pPr>
            <a:lvl3pPr lvl="2" eaLnBrk="1" hangingPunct="1">
              <a:spcBef>
                <a:spcPts val="0"/>
              </a:spcBef>
              <a:spcAft>
                <a:spcPts val="0"/>
              </a:spcAft>
              <a:buSzPts val="2400"/>
              <a:buNone/>
              <a:defRPr sz="2400">
                <a:solidFill>
                  <a:schemeClr val="lt1"/>
                </a:solidFill>
                <a:latin typeface="+mn-lt"/>
                <a:ea typeface="+mn-ea"/>
                <a:cs typeface="+mn-cs"/>
              </a:defRPr>
            </a:lvl3pPr>
            <a:lvl4pPr lvl="3" eaLnBrk="1" hangingPunct="1">
              <a:spcBef>
                <a:spcPts val="0"/>
              </a:spcBef>
              <a:spcAft>
                <a:spcPts val="0"/>
              </a:spcAft>
              <a:buSzPts val="2400"/>
              <a:buNone/>
              <a:defRPr sz="2400">
                <a:solidFill>
                  <a:schemeClr val="lt1"/>
                </a:solidFill>
                <a:latin typeface="+mn-lt"/>
                <a:ea typeface="+mn-ea"/>
                <a:cs typeface="+mn-cs"/>
              </a:defRPr>
            </a:lvl4pPr>
            <a:lvl5pPr lvl="4" eaLnBrk="1" hangingPunct="1">
              <a:spcBef>
                <a:spcPts val="0"/>
              </a:spcBef>
              <a:spcAft>
                <a:spcPts val="0"/>
              </a:spcAft>
              <a:buSzPts val="2400"/>
              <a:buNone/>
              <a:defRPr sz="2400">
                <a:solidFill>
                  <a:schemeClr val="lt1"/>
                </a:solidFill>
                <a:latin typeface="+mn-lt"/>
                <a:ea typeface="+mn-ea"/>
                <a:cs typeface="+mn-cs"/>
              </a:defRPr>
            </a:lvl5pPr>
            <a:lvl6pPr lvl="5" eaLnBrk="1" hangingPunct="1">
              <a:spcBef>
                <a:spcPts val="0"/>
              </a:spcBef>
              <a:spcAft>
                <a:spcPts val="0"/>
              </a:spcAft>
              <a:buSzPts val="2400"/>
              <a:buNone/>
              <a:defRPr sz="2400">
                <a:solidFill>
                  <a:schemeClr val="lt1"/>
                </a:solidFill>
                <a:latin typeface="+mn-lt"/>
                <a:ea typeface="+mn-ea"/>
                <a:cs typeface="+mn-cs"/>
              </a:defRPr>
            </a:lvl6pPr>
            <a:lvl7pPr lvl="6" eaLnBrk="1" hangingPunct="1">
              <a:spcBef>
                <a:spcPts val="0"/>
              </a:spcBef>
              <a:spcAft>
                <a:spcPts val="0"/>
              </a:spcAft>
              <a:buSzPts val="2400"/>
              <a:buNone/>
              <a:defRPr sz="2400">
                <a:solidFill>
                  <a:schemeClr val="lt1"/>
                </a:solidFill>
                <a:latin typeface="+mn-lt"/>
                <a:ea typeface="+mn-ea"/>
                <a:cs typeface="+mn-cs"/>
              </a:defRPr>
            </a:lvl7pPr>
            <a:lvl8pPr lvl="7" eaLnBrk="1" hangingPunct="1">
              <a:spcBef>
                <a:spcPts val="0"/>
              </a:spcBef>
              <a:spcAft>
                <a:spcPts val="0"/>
              </a:spcAft>
              <a:buSzPts val="2400"/>
              <a:buNone/>
              <a:defRPr sz="2400">
                <a:solidFill>
                  <a:schemeClr val="lt1"/>
                </a:solidFill>
                <a:latin typeface="+mn-lt"/>
                <a:ea typeface="+mn-ea"/>
                <a:cs typeface="+mn-cs"/>
              </a:defRPr>
            </a:lvl8pPr>
            <a:lvl9pPr lvl="8" eaLnBrk="1" hangingPunct="1">
              <a:spcBef>
                <a:spcPts val="0"/>
              </a:spcBef>
              <a:spcAft>
                <a:spcPts val="0"/>
              </a:spcAft>
              <a:buSzPts val="2400"/>
              <a:buNone/>
              <a:defRPr sz="2400">
                <a:solidFill>
                  <a:schemeClr val="lt1"/>
                </a:solidFill>
                <a:latin typeface="+mn-lt"/>
                <a:ea typeface="+mn-ea"/>
                <a:cs typeface="+mn-cs"/>
              </a:defRPr>
            </a:lvl9pPr>
          </a:lstStyle>
          <a:p>
            <a:pPr algn="ctr"/>
            <a:r>
              <a:rPr lang="en-US" altLang="zh-CN" sz="3200" b="1"/>
              <a:t>QUESTIONS?</a:t>
            </a:r>
            <a:endParaRPr lang="zh-CN" altLang="en-US" sz="3200" b="1" dirty="0"/>
          </a:p>
        </p:txBody>
      </p:sp>
    </p:spTree>
    <p:extLst>
      <p:ext uri="{BB962C8B-B14F-4D97-AF65-F5344CB8AC3E}">
        <p14:creationId xmlns:p14="http://schemas.microsoft.com/office/powerpoint/2010/main" val="3118127028"/>
      </p:ext>
    </p:extLst>
  </p:cSld>
  <p:clrMapOvr>
    <a:masterClrMapping/>
  </p:clrMapOvr>
  <mc:AlternateContent xmlns:mc="http://schemas.openxmlformats.org/markup-compatibility/2006" xmlns:p14="http://schemas.microsoft.com/office/powerpoint/2010/main">
    <mc:Choice Requires="p14">
      <p:transition spd="slow" p14:dur="1500">
        <p14:ferris dir="l"/>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a:extLst>
              <a:ext uri="{FF2B5EF4-FFF2-40B4-BE49-F238E27FC236}">
                <a16:creationId xmlns:a16="http://schemas.microsoft.com/office/drawing/2014/main" id="{32E1B9E8-5078-41CC-83B5-63E43395BC5D}"/>
              </a:ext>
            </a:extLst>
          </p:cNvPr>
          <p:cNvSpPr>
            <a:spLocks noGrp="1"/>
          </p:cNvSpPr>
          <p:nvPr>
            <p:ph type="body" idx="1"/>
          </p:nvPr>
        </p:nvSpPr>
        <p:spPr>
          <a:xfrm>
            <a:off x="1559308" y="1922974"/>
            <a:ext cx="6025384" cy="789490"/>
          </a:xfrm>
        </p:spPr>
        <p:txBody>
          <a:bodyPr>
            <a:normAutofit fontScale="92500"/>
          </a:bodyPr>
          <a:lstStyle/>
          <a:p>
            <a:pPr marL="146050" indent="0">
              <a:buNone/>
            </a:pPr>
            <a:r>
              <a:rPr lang="en-US" altLang="zh-CN" sz="40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THANKS FOR WATCHING</a:t>
            </a:r>
            <a:endParaRPr lang="zh-CN" altLang="en-US" sz="40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Tree>
    <p:extLst>
      <p:ext uri="{BB962C8B-B14F-4D97-AF65-F5344CB8AC3E}">
        <p14:creationId xmlns:p14="http://schemas.microsoft.com/office/powerpoint/2010/main" val="2337960084"/>
      </p:ext>
    </p:extLst>
  </p:cSld>
  <p:clrMapOvr>
    <a:masterClrMapping/>
  </p:clrMapOvr>
  <mc:AlternateContent xmlns:mc="http://schemas.openxmlformats.org/markup-compatibility/2006" xmlns:p14="http://schemas.microsoft.com/office/powerpoint/2010/main">
    <mc:Choice Requires="p14">
      <p:transition spd="slow" p14:dur="15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nodeType="withEffect">
                                  <p:stCondLst>
                                    <p:cond delay="0"/>
                                  </p:stCondLst>
                                  <p:iterate type="lt">
                                    <p:tmPct val="10000"/>
                                  </p:iterate>
                                  <p:childTnLst>
                                    <p:animMotion origin="layout" path="M 1.94444E-6 1.60494E-6 L 1.94444E-6 -0.07222 " pathEditMode="relative" rAng="0" ptsTypes="AA">
                                      <p:cBhvr>
                                        <p:cTn id="6" dur="500" accel="50000" decel="50000" autoRev="1" fill="hold">
                                          <p:stCondLst>
                                            <p:cond delay="0"/>
                                          </p:stCondLst>
                                        </p:cTn>
                                        <p:tgtEl>
                                          <p:spTgt spid="3">
                                            <p:txEl>
                                              <p:pRg st="0" end="0"/>
                                            </p:txEl>
                                          </p:spTgt>
                                        </p:tgtEl>
                                        <p:attrNameLst>
                                          <p:attrName>ppt_x</p:attrName>
                                          <p:attrName>ppt_y</p:attrName>
                                        </p:attrNameLst>
                                      </p:cBhvr>
                                      <p:rCtr x="0" y="-3611"/>
                                    </p:animMotion>
                                    <p:animRot by="1500000">
                                      <p:cBhvr>
                                        <p:cTn id="7" dur="250" fill="hold">
                                          <p:stCondLst>
                                            <p:cond delay="0"/>
                                          </p:stCondLst>
                                        </p:cTn>
                                        <p:tgtEl>
                                          <p:spTgt spid="3">
                                            <p:txEl>
                                              <p:pRg st="0" end="0"/>
                                            </p:txEl>
                                          </p:spTgt>
                                        </p:tgtEl>
                                        <p:attrNameLst>
                                          <p:attrName>r</p:attrName>
                                        </p:attrNameLst>
                                      </p:cBhvr>
                                    </p:animRot>
                                    <p:animRot by="-1500000">
                                      <p:cBhvr>
                                        <p:cTn id="8" dur="250" fill="hold">
                                          <p:stCondLst>
                                            <p:cond delay="250"/>
                                          </p:stCondLst>
                                        </p:cTn>
                                        <p:tgtEl>
                                          <p:spTgt spid="3">
                                            <p:txEl>
                                              <p:pRg st="0" end="0"/>
                                            </p:txEl>
                                          </p:spTgt>
                                        </p:tgtEl>
                                        <p:attrNameLst>
                                          <p:attrName>r</p:attrName>
                                        </p:attrNameLst>
                                      </p:cBhvr>
                                    </p:animRot>
                                    <p:animRot by="-1500000">
                                      <p:cBhvr>
                                        <p:cTn id="9" dur="250" fill="hold">
                                          <p:stCondLst>
                                            <p:cond delay="500"/>
                                          </p:stCondLst>
                                        </p:cTn>
                                        <p:tgtEl>
                                          <p:spTgt spid="3">
                                            <p:txEl>
                                              <p:pRg st="0" end="0"/>
                                            </p:txEl>
                                          </p:spTgt>
                                        </p:tgtEl>
                                        <p:attrNameLst>
                                          <p:attrName>r</p:attrName>
                                        </p:attrNameLst>
                                      </p:cBhvr>
                                    </p:animRot>
                                    <p:animRot by="1500000">
                                      <p:cBhvr>
                                        <p:cTn id="10" dur="250" fill="hold">
                                          <p:stCondLst>
                                            <p:cond delay="750"/>
                                          </p:stCondLst>
                                        </p:cTn>
                                        <p:tgtEl>
                                          <p:spTgt spid="3">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14"/>
          <p:cNvSpPr txBox="1">
            <a:spLocks noGrp="1"/>
          </p:cNvSpPr>
          <p:nvPr>
            <p:ph type="title"/>
          </p:nvPr>
        </p:nvSpPr>
        <p:spPr>
          <a:prstGeom prst="rect">
            <a:avLst/>
          </a:prstGeom>
        </p:spPr>
        <p:txBody>
          <a:bodyPr spcFirstLastPara="1" wrap="square" lIns="91425" tIns="91425" rIns="91425" bIns="91425" anchor="t" anchorCtr="0">
            <a:noAutofit/>
          </a:bodyPr>
          <a:lstStyle/>
          <a:p>
            <a:pPr marL="0" indent="0" defTabSz="457200">
              <a:spcBef>
                <a:spcPts val="0"/>
              </a:spcBef>
              <a:buNone/>
            </a:pPr>
            <a:r>
              <a:rPr lang="en" sz="3200" dirty="0"/>
              <a:t>INTRODUCTION</a:t>
            </a:r>
            <a:endParaRPr sz="3200" dirty="0"/>
          </a:p>
        </p:txBody>
      </p:sp>
      <p:grpSp>
        <p:nvGrpSpPr>
          <p:cNvPr id="4" name="组合 3">
            <a:extLst>
              <a:ext uri="{FF2B5EF4-FFF2-40B4-BE49-F238E27FC236}">
                <a16:creationId xmlns:a16="http://schemas.microsoft.com/office/drawing/2014/main" id="{7100EC91-FC88-4049-8965-D0A29856856E}"/>
              </a:ext>
            </a:extLst>
          </p:cNvPr>
          <p:cNvGrpSpPr/>
          <p:nvPr/>
        </p:nvGrpSpPr>
        <p:grpSpPr>
          <a:xfrm>
            <a:off x="1243979" y="1181425"/>
            <a:ext cx="3328021" cy="2419212"/>
            <a:chOff x="558900" y="1041457"/>
            <a:chExt cx="3328021" cy="2419212"/>
          </a:xfrm>
        </p:grpSpPr>
        <p:sp>
          <p:nvSpPr>
            <p:cNvPr id="141" name="Google Shape;141;p14"/>
            <p:cNvSpPr txBox="1"/>
            <p:nvPr/>
          </p:nvSpPr>
          <p:spPr>
            <a:xfrm>
              <a:off x="558900" y="1041457"/>
              <a:ext cx="3125896" cy="451059"/>
            </a:xfrm>
            <a:prstGeom prst="rect">
              <a:avLst/>
            </a:prstGeom>
            <a:noFill/>
            <a:ln>
              <a:noFill/>
            </a:ln>
          </p:spPr>
          <p:txBody>
            <a:bodyPr spcFirstLastPara="1" wrap="square" lIns="91425" tIns="91425" rIns="91425" bIns="91425" anchor="t" anchorCtr="0">
              <a:noAutofit/>
            </a:bodyPr>
            <a:lstStyle/>
            <a:p>
              <a:pPr lvl="0">
                <a:lnSpc>
                  <a:spcPct val="115000"/>
                </a:lnSpc>
                <a:spcBef>
                  <a:spcPts val="0"/>
                </a:spcBef>
                <a:spcAft>
                  <a:spcPts val="0"/>
                </a:spcAft>
                <a:buClr>
                  <a:schemeClr val="lt1"/>
                </a:buClr>
                <a:buSzPts val="2400"/>
              </a:pPr>
              <a:r>
                <a:rPr lang="en-US" altLang="zh-CN" dirty="0">
                  <a:solidFill>
                    <a:schemeClr val="tx2"/>
                  </a:solidFill>
                  <a:latin typeface="+mj-lt"/>
                  <a:ea typeface="+mj-ea"/>
                  <a:cs typeface="+mj-cs"/>
                  <a:sym typeface="Lato"/>
                </a:rPr>
                <a:t>Robot</a:t>
              </a:r>
              <a:endParaRPr sz="2400" dirty="0">
                <a:latin typeface="Century Gothic (标题)"/>
              </a:endParaRPr>
            </a:p>
          </p:txBody>
        </p:sp>
        <p:pic>
          <p:nvPicPr>
            <p:cNvPr id="2" name="图片 1">
              <a:extLst>
                <a:ext uri="{FF2B5EF4-FFF2-40B4-BE49-F238E27FC236}">
                  <a16:creationId xmlns:a16="http://schemas.microsoft.com/office/drawing/2014/main" id="{4CC722CA-3310-435E-9FD8-3A5A6BDD0E60}"/>
                </a:ext>
              </a:extLst>
            </p:cNvPr>
            <p:cNvPicPr>
              <a:picLocks noChangeAspect="1"/>
            </p:cNvPicPr>
            <p:nvPr/>
          </p:nvPicPr>
          <p:blipFill>
            <a:blip r:embed="rId3"/>
            <a:stretch>
              <a:fillRect/>
            </a:stretch>
          </p:blipFill>
          <p:spPr>
            <a:xfrm>
              <a:off x="957914" y="1492516"/>
              <a:ext cx="2929007" cy="1968153"/>
            </a:xfrm>
            <a:prstGeom prst="rect">
              <a:avLst/>
            </a:prstGeom>
          </p:spPr>
        </p:pic>
      </p:grpSp>
      <p:grpSp>
        <p:nvGrpSpPr>
          <p:cNvPr id="6" name="组合 5">
            <a:extLst>
              <a:ext uri="{FF2B5EF4-FFF2-40B4-BE49-F238E27FC236}">
                <a16:creationId xmlns:a16="http://schemas.microsoft.com/office/drawing/2014/main" id="{FE289B26-37DC-4763-9982-390D15E691E3}"/>
              </a:ext>
            </a:extLst>
          </p:cNvPr>
          <p:cNvGrpSpPr/>
          <p:nvPr/>
        </p:nvGrpSpPr>
        <p:grpSpPr>
          <a:xfrm>
            <a:off x="4971014" y="2241142"/>
            <a:ext cx="4028536" cy="2386025"/>
            <a:chOff x="3864174" y="2099367"/>
            <a:chExt cx="4028536" cy="2386025"/>
          </a:xfrm>
        </p:grpSpPr>
        <p:sp>
          <p:nvSpPr>
            <p:cNvPr id="3" name="文本框 2">
              <a:extLst>
                <a:ext uri="{FF2B5EF4-FFF2-40B4-BE49-F238E27FC236}">
                  <a16:creationId xmlns:a16="http://schemas.microsoft.com/office/drawing/2014/main" id="{7597FAC6-C7F2-42A2-942B-9156DBD38520}"/>
                </a:ext>
              </a:extLst>
            </p:cNvPr>
            <p:cNvSpPr txBox="1"/>
            <p:nvPr/>
          </p:nvSpPr>
          <p:spPr>
            <a:xfrm>
              <a:off x="3864174" y="2099367"/>
              <a:ext cx="4028536" cy="369332"/>
            </a:xfrm>
            <a:prstGeom prst="rect">
              <a:avLst/>
            </a:prstGeom>
            <a:noFill/>
          </p:spPr>
          <p:txBody>
            <a:bodyPr wrap="square" rtlCol="0">
              <a:spAutoFit/>
            </a:bodyPr>
            <a:lstStyle/>
            <a:p>
              <a:r>
                <a:rPr lang="en-US" altLang="zh-CN" dirty="0"/>
                <a:t>Sensors </a:t>
              </a:r>
              <a:endParaRPr lang="zh-CN" altLang="en-US" dirty="0"/>
            </a:p>
          </p:txBody>
        </p:sp>
        <p:pic>
          <p:nvPicPr>
            <p:cNvPr id="5" name="图片 4">
              <a:extLst>
                <a:ext uri="{FF2B5EF4-FFF2-40B4-BE49-F238E27FC236}">
                  <a16:creationId xmlns:a16="http://schemas.microsoft.com/office/drawing/2014/main" id="{AABFC007-E7F0-4C69-942C-22D1E36D3732}"/>
                </a:ext>
              </a:extLst>
            </p:cNvPr>
            <p:cNvPicPr>
              <a:picLocks noChangeAspect="1"/>
            </p:cNvPicPr>
            <p:nvPr/>
          </p:nvPicPr>
          <p:blipFill>
            <a:blip r:embed="rId4"/>
            <a:stretch>
              <a:fillRect/>
            </a:stretch>
          </p:blipFill>
          <p:spPr>
            <a:xfrm>
              <a:off x="4315024" y="2468699"/>
              <a:ext cx="2255808" cy="2016693"/>
            </a:xfrm>
            <a:prstGeom prst="rect">
              <a:avLst/>
            </a:prstGeom>
          </p:spPr>
        </p:pic>
      </p:grpSp>
      <p:cxnSp>
        <p:nvCxnSpPr>
          <p:cNvPr id="12" name="肘形连接符 11"/>
          <p:cNvCxnSpPr>
            <a:endCxn id="3" idx="1"/>
          </p:cNvCxnSpPr>
          <p:nvPr/>
        </p:nvCxnSpPr>
        <p:spPr>
          <a:xfrm>
            <a:off x="2168434" y="1406954"/>
            <a:ext cx="2802580" cy="1018854"/>
          </a:xfrm>
          <a:prstGeom prst="bentConnector3">
            <a:avLst>
              <a:gd name="adj1" fmla="val 91949"/>
            </a:avLst>
          </a:prstGeom>
          <a:ln w="19050">
            <a:prstDash val="solid"/>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5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childTnLst>
                          </p:cTn>
                        </p:par>
                        <p:par>
                          <p:cTn id="26" fill="hold">
                            <p:stCondLst>
                              <p:cond delay="500"/>
                            </p:stCondLst>
                            <p:childTnLst>
                              <p:par>
                                <p:cTn id="27" presetID="26" presetClass="entr" presetSubtype="0" fill="hold"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down)">
                                      <p:cBhvr>
                                        <p:cTn id="29" dur="580">
                                          <p:stCondLst>
                                            <p:cond delay="0"/>
                                          </p:stCondLst>
                                        </p:cTn>
                                        <p:tgtEl>
                                          <p:spTgt spid="6"/>
                                        </p:tgtEl>
                                      </p:cBhvr>
                                    </p:animEffect>
                                    <p:anim calcmode="lin" valueType="num">
                                      <p:cBhvr>
                                        <p:cTn id="30"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35" dur="26">
                                          <p:stCondLst>
                                            <p:cond delay="650"/>
                                          </p:stCondLst>
                                        </p:cTn>
                                        <p:tgtEl>
                                          <p:spTgt spid="6"/>
                                        </p:tgtEl>
                                      </p:cBhvr>
                                      <p:to x="100000" y="60000"/>
                                    </p:animScale>
                                    <p:animScale>
                                      <p:cBhvr>
                                        <p:cTn id="36" dur="166" decel="50000">
                                          <p:stCondLst>
                                            <p:cond delay="676"/>
                                          </p:stCondLst>
                                        </p:cTn>
                                        <p:tgtEl>
                                          <p:spTgt spid="6"/>
                                        </p:tgtEl>
                                      </p:cBhvr>
                                      <p:to x="100000" y="100000"/>
                                    </p:animScale>
                                    <p:animScale>
                                      <p:cBhvr>
                                        <p:cTn id="37" dur="26">
                                          <p:stCondLst>
                                            <p:cond delay="1312"/>
                                          </p:stCondLst>
                                        </p:cTn>
                                        <p:tgtEl>
                                          <p:spTgt spid="6"/>
                                        </p:tgtEl>
                                      </p:cBhvr>
                                      <p:to x="100000" y="80000"/>
                                    </p:animScale>
                                    <p:animScale>
                                      <p:cBhvr>
                                        <p:cTn id="38" dur="166" decel="50000">
                                          <p:stCondLst>
                                            <p:cond delay="1338"/>
                                          </p:stCondLst>
                                        </p:cTn>
                                        <p:tgtEl>
                                          <p:spTgt spid="6"/>
                                        </p:tgtEl>
                                      </p:cBhvr>
                                      <p:to x="100000" y="100000"/>
                                    </p:animScale>
                                    <p:animScale>
                                      <p:cBhvr>
                                        <p:cTn id="39" dur="26">
                                          <p:stCondLst>
                                            <p:cond delay="1642"/>
                                          </p:stCondLst>
                                        </p:cTn>
                                        <p:tgtEl>
                                          <p:spTgt spid="6"/>
                                        </p:tgtEl>
                                      </p:cBhvr>
                                      <p:to x="100000" y="90000"/>
                                    </p:animScale>
                                    <p:animScale>
                                      <p:cBhvr>
                                        <p:cTn id="40" dur="166" decel="50000">
                                          <p:stCondLst>
                                            <p:cond delay="1668"/>
                                          </p:stCondLst>
                                        </p:cTn>
                                        <p:tgtEl>
                                          <p:spTgt spid="6"/>
                                        </p:tgtEl>
                                      </p:cBhvr>
                                      <p:to x="100000" y="100000"/>
                                    </p:animScale>
                                    <p:animScale>
                                      <p:cBhvr>
                                        <p:cTn id="41" dur="26">
                                          <p:stCondLst>
                                            <p:cond delay="1808"/>
                                          </p:stCondLst>
                                        </p:cTn>
                                        <p:tgtEl>
                                          <p:spTgt spid="6"/>
                                        </p:tgtEl>
                                      </p:cBhvr>
                                      <p:to x="100000" y="95000"/>
                                    </p:animScale>
                                    <p:animScale>
                                      <p:cBhvr>
                                        <p:cTn id="42"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15"/>
          <p:cNvSpPr txBox="1">
            <a:spLocks noGrp="1"/>
          </p:cNvSpPr>
          <p:nvPr>
            <p:ph type="title"/>
          </p:nvPr>
        </p:nvSpPr>
        <p:spPr>
          <a:prstGeom prst="rect">
            <a:avLst/>
          </a:prstGeom>
        </p:spPr>
        <p:txBody>
          <a:bodyPr spcFirstLastPara="1" wrap="square" lIns="91425" tIns="91425" rIns="91425" bIns="91425" anchor="t" anchorCtr="0">
            <a:noAutofit/>
          </a:bodyPr>
          <a:lstStyle/>
          <a:p>
            <a:r>
              <a:rPr lang="en" sz="3200" dirty="0"/>
              <a:t>DESIGN PROCESS</a:t>
            </a:r>
            <a:endParaRPr sz="3200" dirty="0"/>
          </a:p>
        </p:txBody>
      </p:sp>
      <p:sp>
        <p:nvSpPr>
          <p:cNvPr id="147" name="Google Shape;147;p15"/>
          <p:cNvSpPr txBox="1">
            <a:spLocks noGrp="1"/>
          </p:cNvSpPr>
          <p:nvPr>
            <p:ph type="body" idx="1"/>
          </p:nvPr>
        </p:nvSpPr>
        <p:spPr>
          <a:xfrm>
            <a:off x="1297500" y="1023178"/>
            <a:ext cx="7313400" cy="2911200"/>
          </a:xfrm>
          <a:prstGeom prst="rect">
            <a:avLst/>
          </a:prstGeom>
        </p:spPr>
        <p:txBody>
          <a:bodyPr spcFirstLastPara="1" wrap="square" lIns="91425" tIns="91425" rIns="91425" bIns="91425" anchor="t" anchorCtr="0">
            <a:noAutofit/>
          </a:bodyPr>
          <a:lstStyle/>
          <a:p>
            <a:pPr marL="457200" lvl="0" indent="-381000" rtl="0">
              <a:spcBef>
                <a:spcPts val="0"/>
              </a:spcBef>
              <a:spcAft>
                <a:spcPts val="0"/>
              </a:spcAft>
              <a:buClr>
                <a:srgbClr val="FFFFFF"/>
              </a:buClr>
              <a:buSzPts val="2400"/>
              <a:buFont typeface="Montserrat"/>
              <a:buChar char="●"/>
            </a:pPr>
            <a:r>
              <a:rPr lang="en-US" sz="2400" dirty="0">
                <a:solidFill>
                  <a:srgbClr val="FFFFFF"/>
                </a:solidFill>
                <a:latin typeface="Century Gothic" panose="020B0502020202020204" pitchFamily="34" charset="0"/>
                <a:ea typeface="Montserrat"/>
                <a:cs typeface="Montserrat"/>
                <a:sym typeface="Montserrat"/>
              </a:rPr>
              <a:t>Design</a:t>
            </a:r>
            <a:r>
              <a:rPr lang="en-US" sz="2400" dirty="0">
                <a:solidFill>
                  <a:srgbClr val="FFFFFF"/>
                </a:solidFill>
                <a:latin typeface="Montserrat"/>
                <a:ea typeface="Montserrat"/>
                <a:cs typeface="Montserrat"/>
                <a:sym typeface="Montserrat"/>
              </a:rPr>
              <a:t> thinking</a:t>
            </a:r>
            <a:endParaRPr sz="2400" dirty="0">
              <a:solidFill>
                <a:srgbClr val="FFFFFF"/>
              </a:solidFill>
              <a:latin typeface="Montserrat"/>
              <a:ea typeface="Montserrat"/>
              <a:cs typeface="Montserrat"/>
              <a:sym typeface="Montserrat"/>
            </a:endParaRPr>
          </a:p>
        </p:txBody>
      </p:sp>
      <p:grpSp>
        <p:nvGrpSpPr>
          <p:cNvPr id="11" name="组合 10">
            <a:extLst>
              <a:ext uri="{FF2B5EF4-FFF2-40B4-BE49-F238E27FC236}">
                <a16:creationId xmlns:a16="http://schemas.microsoft.com/office/drawing/2014/main" id="{C84D5308-4A61-4396-95EE-BA5FBDEE6883}"/>
              </a:ext>
            </a:extLst>
          </p:cNvPr>
          <p:cNvGrpSpPr/>
          <p:nvPr/>
        </p:nvGrpSpPr>
        <p:grpSpPr>
          <a:xfrm>
            <a:off x="1849308" y="1600532"/>
            <a:ext cx="5445383" cy="3073144"/>
            <a:chOff x="1849308" y="1689432"/>
            <a:chExt cx="5445383" cy="3073144"/>
          </a:xfrm>
        </p:grpSpPr>
        <p:pic>
          <p:nvPicPr>
            <p:cNvPr id="3" name="图片 2">
              <a:extLst>
                <a:ext uri="{FF2B5EF4-FFF2-40B4-BE49-F238E27FC236}">
                  <a16:creationId xmlns:a16="http://schemas.microsoft.com/office/drawing/2014/main" id="{1586952E-7E7A-486D-B112-5C6F30123F90}"/>
                </a:ext>
              </a:extLst>
            </p:cNvPr>
            <p:cNvPicPr>
              <a:picLocks noChangeAspect="1"/>
            </p:cNvPicPr>
            <p:nvPr/>
          </p:nvPicPr>
          <p:blipFill>
            <a:blip r:embed="rId3"/>
            <a:stretch>
              <a:fillRect/>
            </a:stretch>
          </p:blipFill>
          <p:spPr>
            <a:xfrm>
              <a:off x="1849308" y="1689432"/>
              <a:ext cx="5445383" cy="3060318"/>
            </a:xfrm>
            <a:prstGeom prst="rect">
              <a:avLst/>
            </a:prstGeom>
          </p:spPr>
        </p:pic>
        <p:sp>
          <p:nvSpPr>
            <p:cNvPr id="4" name="六边形 3">
              <a:extLst>
                <a:ext uri="{FF2B5EF4-FFF2-40B4-BE49-F238E27FC236}">
                  <a16:creationId xmlns:a16="http://schemas.microsoft.com/office/drawing/2014/main" id="{93921F6C-25DD-498C-B8E9-AD3D8264F856}"/>
                </a:ext>
              </a:extLst>
            </p:cNvPr>
            <p:cNvSpPr/>
            <p:nvPr/>
          </p:nvSpPr>
          <p:spPr>
            <a:xfrm>
              <a:off x="2705100" y="2432050"/>
              <a:ext cx="933450" cy="787541"/>
            </a:xfrm>
            <a:prstGeom prst="hexagon">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800" b="1" dirty="0"/>
                <a:t>EMPATHY</a:t>
              </a:r>
              <a:endParaRPr lang="zh-CN" altLang="en-US" sz="800" b="1" dirty="0"/>
            </a:p>
          </p:txBody>
        </p:sp>
        <p:sp>
          <p:nvSpPr>
            <p:cNvPr id="7" name="六边形 6">
              <a:extLst>
                <a:ext uri="{FF2B5EF4-FFF2-40B4-BE49-F238E27FC236}">
                  <a16:creationId xmlns:a16="http://schemas.microsoft.com/office/drawing/2014/main" id="{B8AB78C6-94DF-475C-82A5-D6F24032F4C4}"/>
                </a:ext>
              </a:extLst>
            </p:cNvPr>
            <p:cNvSpPr/>
            <p:nvPr/>
          </p:nvSpPr>
          <p:spPr>
            <a:xfrm>
              <a:off x="3486150" y="2839735"/>
              <a:ext cx="876300" cy="787541"/>
            </a:xfrm>
            <a:prstGeom prst="hexagon">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800" b="1" dirty="0"/>
                <a:t>Define</a:t>
              </a:r>
              <a:endParaRPr lang="zh-CN" altLang="en-US" sz="800" b="1" dirty="0"/>
            </a:p>
          </p:txBody>
        </p:sp>
        <p:sp>
          <p:nvSpPr>
            <p:cNvPr id="8" name="六边形 7">
              <a:extLst>
                <a:ext uri="{FF2B5EF4-FFF2-40B4-BE49-F238E27FC236}">
                  <a16:creationId xmlns:a16="http://schemas.microsoft.com/office/drawing/2014/main" id="{B074C667-8637-4808-AFD4-9B728C3B4A07}"/>
                </a:ext>
              </a:extLst>
            </p:cNvPr>
            <p:cNvSpPr/>
            <p:nvPr/>
          </p:nvSpPr>
          <p:spPr>
            <a:xfrm>
              <a:off x="4216402" y="2432050"/>
              <a:ext cx="933450" cy="801455"/>
            </a:xfrm>
            <a:prstGeom prst="hexagon">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800" b="1" dirty="0"/>
                <a:t>Ideation</a:t>
              </a:r>
              <a:endParaRPr lang="zh-CN" altLang="en-US" sz="800" b="1" dirty="0"/>
            </a:p>
          </p:txBody>
        </p:sp>
        <p:sp>
          <p:nvSpPr>
            <p:cNvPr id="9" name="六边形 8">
              <a:extLst>
                <a:ext uri="{FF2B5EF4-FFF2-40B4-BE49-F238E27FC236}">
                  <a16:creationId xmlns:a16="http://schemas.microsoft.com/office/drawing/2014/main" id="{376F03D2-C29B-43EE-9C3F-890FFBB6AF64}"/>
                </a:ext>
              </a:extLst>
            </p:cNvPr>
            <p:cNvSpPr/>
            <p:nvPr/>
          </p:nvSpPr>
          <p:spPr>
            <a:xfrm>
              <a:off x="5035552" y="2853649"/>
              <a:ext cx="844552" cy="787541"/>
            </a:xfrm>
            <a:prstGeom prst="hexagon">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800" b="1" dirty="0"/>
                <a:t>Prototype</a:t>
              </a:r>
              <a:endParaRPr lang="zh-CN" altLang="en-US" sz="800" b="1" dirty="0"/>
            </a:p>
          </p:txBody>
        </p:sp>
        <p:sp>
          <p:nvSpPr>
            <p:cNvPr id="10" name="六边形 9">
              <a:extLst>
                <a:ext uri="{FF2B5EF4-FFF2-40B4-BE49-F238E27FC236}">
                  <a16:creationId xmlns:a16="http://schemas.microsoft.com/office/drawing/2014/main" id="{101C2055-5175-4144-A597-654F58EAE47E}"/>
                </a:ext>
              </a:extLst>
            </p:cNvPr>
            <p:cNvSpPr/>
            <p:nvPr/>
          </p:nvSpPr>
          <p:spPr>
            <a:xfrm>
              <a:off x="5721350" y="3275248"/>
              <a:ext cx="933450" cy="787541"/>
            </a:xfrm>
            <a:prstGeom prst="hexagon">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800" b="1" dirty="0"/>
                <a:t>Test</a:t>
              </a:r>
              <a:endParaRPr lang="zh-CN" altLang="en-US" sz="800" b="1" dirty="0"/>
            </a:p>
          </p:txBody>
        </p:sp>
        <p:sp>
          <p:nvSpPr>
            <p:cNvPr id="6" name="文本框 5">
              <a:extLst>
                <a:ext uri="{FF2B5EF4-FFF2-40B4-BE49-F238E27FC236}">
                  <a16:creationId xmlns:a16="http://schemas.microsoft.com/office/drawing/2014/main" id="{075BFAEE-FB1C-4519-AF1C-103AF4F5189A}"/>
                </a:ext>
              </a:extLst>
            </p:cNvPr>
            <p:cNvSpPr txBox="1"/>
            <p:nvPr/>
          </p:nvSpPr>
          <p:spPr>
            <a:xfrm>
              <a:off x="4010023" y="4393244"/>
              <a:ext cx="1123952" cy="369332"/>
            </a:xfrm>
            <a:prstGeom prst="rect">
              <a:avLst/>
            </a:prstGeom>
            <a:noFill/>
          </p:spPr>
          <p:txBody>
            <a:bodyPr wrap="square" rtlCol="0">
              <a:spAutoFit/>
            </a:bodyPr>
            <a:lstStyle/>
            <a:p>
              <a:r>
                <a:rPr lang="en-US" altLang="zh-CN" dirty="0">
                  <a:solidFill>
                    <a:schemeClr val="bg1"/>
                  </a:solidFill>
                </a:rPr>
                <a:t>Iteration</a:t>
              </a:r>
              <a:endParaRPr lang="zh-CN" altLang="en-US" dirty="0">
                <a:solidFill>
                  <a:schemeClr val="bg1"/>
                </a:solidFill>
              </a:endParaRPr>
            </a:p>
          </p:txBody>
        </p:sp>
      </p:grpSp>
    </p:spTree>
  </p:cSld>
  <p:clrMapOvr>
    <a:masterClrMapping/>
  </p:clrMapOvr>
  <mc:AlternateContent xmlns:mc="http://schemas.openxmlformats.org/markup-compatibility/2006" xmlns:p14="http://schemas.microsoft.com/office/powerpoint/2010/main">
    <mc:Choice Requires="p14">
      <p:transition spd="slow" p14:dur="15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47">
                                            <p:txEl>
                                              <p:pRg st="0" end="0"/>
                                            </p:txEl>
                                          </p:spTgt>
                                        </p:tgtEl>
                                        <p:attrNameLst>
                                          <p:attrName>style.visibility</p:attrName>
                                        </p:attrNameLst>
                                      </p:cBhvr>
                                      <p:to>
                                        <p:strVal val="visible"/>
                                      </p:to>
                                    </p:set>
                                    <p:anim calcmode="lin" valueType="num">
                                      <p:cBhvr additive="base">
                                        <p:cTn id="7" dur="500" fill="hold"/>
                                        <p:tgtEl>
                                          <p:spTgt spid="14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a:extLst>
              <a:ext uri="{FF2B5EF4-FFF2-40B4-BE49-F238E27FC236}">
                <a16:creationId xmlns:a16="http://schemas.microsoft.com/office/drawing/2014/main" id="{C9EF6779-1AD7-47A2-971B-2D840ACD32D0}"/>
              </a:ext>
            </a:extLst>
          </p:cNvPr>
          <p:cNvSpPr>
            <a:spLocks noGrp="1"/>
          </p:cNvSpPr>
          <p:nvPr>
            <p:ph type="body" idx="1"/>
          </p:nvPr>
        </p:nvSpPr>
        <p:spPr>
          <a:xfrm>
            <a:off x="776256" y="1490655"/>
            <a:ext cx="7742794" cy="3133972"/>
          </a:xfrm>
        </p:spPr>
        <p:txBody>
          <a:bodyPr>
            <a:normAutofit/>
          </a:bodyPr>
          <a:lstStyle/>
          <a:p>
            <a:r>
              <a:rPr lang="en-US" altLang="zh-CN" sz="2400" dirty="0"/>
              <a:t>Customer Needs</a:t>
            </a:r>
            <a:r>
              <a:rPr lang="zh-CN" altLang="en-US" sz="2400" dirty="0"/>
              <a:t>：</a:t>
            </a:r>
            <a:endParaRPr lang="en-US" altLang="zh-CN" sz="2400" dirty="0"/>
          </a:p>
          <a:p>
            <a:pPr lvl="1"/>
            <a:r>
              <a:rPr lang="en-US" altLang="zh-CN" sz="2400" dirty="0">
                <a:solidFill>
                  <a:srgbClr val="FFFFFF"/>
                </a:solidFill>
                <a:latin typeface="Montserrat"/>
                <a:ea typeface="Montserrat"/>
                <a:cs typeface="Montserrat"/>
                <a:sym typeface="Montserrat"/>
              </a:rPr>
              <a:t>In-taking soft sand. </a:t>
            </a:r>
          </a:p>
          <a:p>
            <a:pPr lvl="1"/>
            <a:r>
              <a:rPr lang="en-US" altLang="zh-CN" sz="2400" dirty="0">
                <a:solidFill>
                  <a:srgbClr val="FFFFFF"/>
                </a:solidFill>
                <a:latin typeface="Montserrat"/>
                <a:ea typeface="Montserrat"/>
                <a:cs typeface="Montserrat"/>
                <a:sym typeface="Montserrat"/>
              </a:rPr>
              <a:t>Wildlife monitoring &amp; remote surveillance. </a:t>
            </a:r>
          </a:p>
          <a:p>
            <a:pPr lvl="1"/>
            <a:r>
              <a:rPr lang="en-US" altLang="zh-CN" sz="2000" dirty="0"/>
              <a:t>Working in certain weathers. </a:t>
            </a:r>
          </a:p>
          <a:p>
            <a:pPr lvl="1"/>
            <a:r>
              <a:rPr lang="en-US" altLang="zh-CN" sz="2000" dirty="0"/>
              <a:t>Brake improvement. </a:t>
            </a:r>
            <a:endParaRPr lang="zh-CN" altLang="en-US" sz="2000" dirty="0"/>
          </a:p>
        </p:txBody>
      </p:sp>
      <p:sp>
        <p:nvSpPr>
          <p:cNvPr id="4" name="标题 3">
            <a:extLst>
              <a:ext uri="{FF2B5EF4-FFF2-40B4-BE49-F238E27FC236}">
                <a16:creationId xmlns:a16="http://schemas.microsoft.com/office/drawing/2014/main" id="{3BA4DEC1-14FF-4683-9167-6CE7491B7DCD}"/>
              </a:ext>
            </a:extLst>
          </p:cNvPr>
          <p:cNvSpPr>
            <a:spLocks noGrp="1"/>
          </p:cNvSpPr>
          <p:nvPr>
            <p:ph type="title"/>
          </p:nvPr>
        </p:nvSpPr>
        <p:spPr>
          <a:xfrm>
            <a:off x="585788" y="393700"/>
            <a:ext cx="7038975" cy="914400"/>
          </a:xfrm>
          <a:prstGeom prst="hexagon">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t>EMPATHY</a:t>
            </a:r>
            <a:endParaRPr lang="zh-CN" altLang="en-US" sz="3200" b="1" dirty="0"/>
          </a:p>
        </p:txBody>
      </p:sp>
    </p:spTree>
    <p:extLst>
      <p:ext uri="{BB962C8B-B14F-4D97-AF65-F5344CB8AC3E}">
        <p14:creationId xmlns:p14="http://schemas.microsoft.com/office/powerpoint/2010/main" val="662455807"/>
      </p:ext>
    </p:extLst>
  </p:cSld>
  <p:clrMapOvr>
    <a:masterClrMapping/>
  </p:clrMapOvr>
  <mc:AlternateContent xmlns:mc="http://schemas.openxmlformats.org/markup-compatibility/2006" xmlns:p14="http://schemas.microsoft.com/office/powerpoint/2010/main">
    <mc:Choice Requires="p14">
      <p:transition spd="slow" p14:dur="15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1000"/>
                                        <p:tgtEl>
                                          <p:spTgt spid="3">
                                            <p:txEl>
                                              <p:pRg st="4" end="4"/>
                                            </p:txEl>
                                          </p:spTgt>
                                        </p:tgtEl>
                                      </p:cBhvr>
                                    </p:animEffect>
                                    <p:anim calcmode="lin" valueType="num">
                                      <p:cBhvr>
                                        <p:cTn id="2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6" presetClass="emph" presetSubtype="0" fill="hold" nodeType="clickEffect">
                                  <p:stCondLst>
                                    <p:cond delay="0"/>
                                  </p:stCondLst>
                                  <p:childTnLst>
                                    <p:animEffect transition="out" filter="fade">
                                      <p:cBhvr>
                                        <p:cTn id="34" dur="1500" tmFilter="0, 0; .2, .5; .8, .5; 1, 0"/>
                                        <p:tgtEl>
                                          <p:spTgt spid="3">
                                            <p:txEl>
                                              <p:pRg st="2" end="2"/>
                                            </p:txEl>
                                          </p:spTgt>
                                        </p:tgtEl>
                                      </p:cBhvr>
                                    </p:animEffect>
                                    <p:animScale>
                                      <p:cBhvr>
                                        <p:cTn id="35" dur="750" autoRev="1" fill="hold"/>
                                        <p:tgtEl>
                                          <p:spTgt spid="3">
                                            <p:txEl>
                                              <p:pRg st="2" end="2"/>
                                            </p:txEl>
                                          </p:spTgt>
                                        </p:tgtEl>
                                      </p:cBhvr>
                                      <p:by x="105000" y="105000"/>
                                    </p:animScale>
                                  </p:childTnLst>
                                </p:cTn>
                              </p:par>
                              <p:par>
                                <p:cTn id="36" presetID="26" presetClass="emph" presetSubtype="0" fill="hold" nodeType="withEffect">
                                  <p:stCondLst>
                                    <p:cond delay="0"/>
                                  </p:stCondLst>
                                  <p:childTnLst>
                                    <p:animEffect transition="out" filter="fade">
                                      <p:cBhvr>
                                        <p:cTn id="37" dur="1500" tmFilter="0, 0; .2, .5; .8, .5; 1, 0"/>
                                        <p:tgtEl>
                                          <p:spTgt spid="3">
                                            <p:txEl>
                                              <p:pRg st="4" end="4"/>
                                            </p:txEl>
                                          </p:spTgt>
                                        </p:tgtEl>
                                      </p:cBhvr>
                                    </p:animEffect>
                                    <p:animScale>
                                      <p:cBhvr>
                                        <p:cTn id="38" dur="750" autoRev="1" fill="hold"/>
                                        <p:tgtEl>
                                          <p:spTgt spid="3">
                                            <p:txEl>
                                              <p:pRg st="4" end="4"/>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a:extLst>
              <a:ext uri="{FF2B5EF4-FFF2-40B4-BE49-F238E27FC236}">
                <a16:creationId xmlns:a16="http://schemas.microsoft.com/office/drawing/2014/main" id="{E2D4D668-BCF0-4FA7-83A6-B5E2EFD3E609}"/>
              </a:ext>
            </a:extLst>
          </p:cNvPr>
          <p:cNvSpPr>
            <a:spLocks noGrp="1"/>
          </p:cNvSpPr>
          <p:nvPr>
            <p:ph type="body" idx="1"/>
          </p:nvPr>
        </p:nvSpPr>
        <p:spPr>
          <a:xfrm>
            <a:off x="653143" y="1429237"/>
            <a:ext cx="7683257" cy="2911200"/>
          </a:xfrm>
        </p:spPr>
        <p:txBody>
          <a:bodyPr>
            <a:normAutofit/>
          </a:bodyPr>
          <a:lstStyle/>
          <a:p>
            <a:r>
              <a:rPr lang="en-US" altLang="zh-CN" sz="2000" dirty="0"/>
              <a:t>Improve the functionalities and efficiency of Bowie robot for environmental restoration by create several types of </a:t>
            </a:r>
            <a:r>
              <a:rPr lang="en-US" altLang="zh-CN" sz="2400" b="1" i="1" u="sng" dirty="0"/>
              <a:t>sensors</a:t>
            </a:r>
            <a:r>
              <a:rPr lang="en-US" altLang="zh-CN" sz="2000" dirty="0"/>
              <a:t> to improve its </a:t>
            </a:r>
            <a:r>
              <a:rPr lang="en-US" altLang="zh-CN" sz="2400" b="1" i="1" u="sng" dirty="0"/>
              <a:t>objects detection</a:t>
            </a:r>
            <a:r>
              <a:rPr lang="en-US" altLang="zh-CN" sz="2000" dirty="0"/>
              <a:t>, </a:t>
            </a:r>
            <a:r>
              <a:rPr lang="en-US" altLang="zh-CN" sz="2400" b="1" i="1" u="sng" dirty="0"/>
              <a:t>wildlife </a:t>
            </a:r>
            <a:r>
              <a:rPr lang="en-US" altLang="zh-CN" sz="2400" dirty="0"/>
              <a:t>and</a:t>
            </a:r>
            <a:r>
              <a:rPr lang="en-US" altLang="zh-CN" sz="2400" b="1" i="1" u="sng" dirty="0"/>
              <a:t> environmental monitoring.</a:t>
            </a:r>
            <a:endParaRPr lang="en-CA" sz="2400" b="1" i="1" u="sng" dirty="0"/>
          </a:p>
        </p:txBody>
      </p:sp>
      <p:sp>
        <p:nvSpPr>
          <p:cNvPr id="4" name="标题 3">
            <a:extLst>
              <a:ext uri="{FF2B5EF4-FFF2-40B4-BE49-F238E27FC236}">
                <a16:creationId xmlns:a16="http://schemas.microsoft.com/office/drawing/2014/main" id="{29AA6AE4-D9E1-4A8C-9991-8A481BD4D40B}"/>
              </a:ext>
            </a:extLst>
          </p:cNvPr>
          <p:cNvSpPr>
            <a:spLocks noGrp="1"/>
          </p:cNvSpPr>
          <p:nvPr>
            <p:ph type="title"/>
          </p:nvPr>
        </p:nvSpPr>
        <p:spPr>
          <a:xfrm>
            <a:off x="585788" y="393700"/>
            <a:ext cx="7038975" cy="914400"/>
          </a:xfrm>
          <a:prstGeom prst="hexagon">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t>Define</a:t>
            </a:r>
            <a:endParaRPr lang="zh-CN" altLang="en-US" sz="3200" b="1" dirty="0"/>
          </a:p>
        </p:txBody>
      </p:sp>
      <p:pic>
        <p:nvPicPr>
          <p:cNvPr id="1026" name="Picture 2">
            <a:extLst>
              <a:ext uri="{FF2B5EF4-FFF2-40B4-BE49-F238E27FC236}">
                <a16:creationId xmlns:a16="http://schemas.microsoft.com/office/drawing/2014/main" id="{DCE03C32-806D-40B5-B53C-1C77DF9A81E9}"/>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07201" y="3103698"/>
            <a:ext cx="2309050" cy="127585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EC13242F-7AF8-464A-A077-B9708A34C78B}"/>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130345" y="3260476"/>
            <a:ext cx="3157982" cy="92493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48851974-15B0-4592-A1F4-2ECB01FE0938}"/>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6602421" y="3085013"/>
            <a:ext cx="1976250" cy="13336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2705183"/>
      </p:ext>
    </p:extLst>
  </p:cSld>
  <p:clrMapOvr>
    <a:masterClrMapping/>
  </p:clrMapOvr>
  <mc:AlternateContent xmlns:mc="http://schemas.openxmlformats.org/markup-compatibility/2006" xmlns:p14="http://schemas.microsoft.com/office/powerpoint/2010/main">
    <mc:Choice Requires="p14">
      <p:transition spd="slow" p14:dur="15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mph" presetSubtype="0" fill="hold" nodeType="withEffect">
                                  <p:stCondLst>
                                    <p:cond delay="0"/>
                                  </p:stCondLst>
                                  <p:iterate type="lt">
                                    <p:tmPct val="4000"/>
                                  </p:iterate>
                                  <p:childTnLst>
                                    <p:set>
                                      <p:cBhvr override="childStyle">
                                        <p:cTn id="6" dur="1250" fill="hold"/>
                                        <p:tgtEl>
                                          <p:spTgt spid="3">
                                            <p:txEl>
                                              <p:pRg st="0" end="0"/>
                                            </p:txEl>
                                          </p:spTgt>
                                        </p:tgtEl>
                                        <p:attrNameLst>
                                          <p:attrName>style.color</p:attrName>
                                        </p:attrNameLst>
                                      </p:cBhvr>
                                      <p:to>
                                        <p:clrVal>
                                          <a:schemeClr val="accent2"/>
                                        </p:clrVal>
                                      </p:to>
                                    </p:set>
                                    <p:set>
                                      <p:cBhvr>
                                        <p:cTn id="7" dur="1250" fill="hold"/>
                                        <p:tgtEl>
                                          <p:spTgt spid="3">
                                            <p:txEl>
                                              <p:pRg st="0" end="0"/>
                                            </p:txEl>
                                          </p:spTgt>
                                        </p:tgtEl>
                                        <p:attrNameLst>
                                          <p:attrName>fillcolor</p:attrName>
                                        </p:attrNameLst>
                                      </p:cBhvr>
                                      <p:to>
                                        <p:clrVal>
                                          <a:schemeClr val="accent2"/>
                                        </p:clrVal>
                                      </p:to>
                                    </p:set>
                                    <p:set>
                                      <p:cBhvr>
                                        <p:cTn id="8" dur="1250" fill="hold"/>
                                        <p:tgtEl>
                                          <p:spTgt spid="3">
                                            <p:txEl>
                                              <p:pRg st="0" end="0"/>
                                            </p:txEl>
                                          </p:spTgt>
                                        </p:tgtEl>
                                        <p:attrNameLst>
                                          <p:attrName>fill.type</p:attrName>
                                        </p:attrNameLst>
                                      </p:cBhvr>
                                      <p:to>
                                        <p:strVal val="solid"/>
                                      </p:to>
                                    </p:set>
                                  </p:childTnLst>
                                </p:cTn>
                              </p:par>
                            </p:childTnLst>
                          </p:cTn>
                        </p:par>
                        <p:par>
                          <p:cTn id="9" fill="hold">
                            <p:stCondLst>
                              <p:cond delay="9700"/>
                            </p:stCondLst>
                            <p:childTnLst>
                              <p:par>
                                <p:cTn id="10" presetID="2" presetClass="entr" presetSubtype="4" fill="hold" nodeType="afterEffect">
                                  <p:stCondLst>
                                    <p:cond delay="0"/>
                                  </p:stCondLst>
                                  <p:childTnLst>
                                    <p:set>
                                      <p:cBhvr>
                                        <p:cTn id="11" dur="1" fill="hold">
                                          <p:stCondLst>
                                            <p:cond delay="0"/>
                                          </p:stCondLst>
                                        </p:cTn>
                                        <p:tgtEl>
                                          <p:spTgt spid="1028"/>
                                        </p:tgtEl>
                                        <p:attrNameLst>
                                          <p:attrName>style.visibility</p:attrName>
                                        </p:attrNameLst>
                                      </p:cBhvr>
                                      <p:to>
                                        <p:strVal val="visible"/>
                                      </p:to>
                                    </p:set>
                                    <p:anim calcmode="lin" valueType="num">
                                      <p:cBhvr additive="base">
                                        <p:cTn id="12" dur="250" fill="hold"/>
                                        <p:tgtEl>
                                          <p:spTgt spid="1028"/>
                                        </p:tgtEl>
                                        <p:attrNameLst>
                                          <p:attrName>ppt_x</p:attrName>
                                        </p:attrNameLst>
                                      </p:cBhvr>
                                      <p:tavLst>
                                        <p:tav tm="0">
                                          <p:val>
                                            <p:strVal val="#ppt_x"/>
                                          </p:val>
                                        </p:tav>
                                        <p:tav tm="100000">
                                          <p:val>
                                            <p:strVal val="#ppt_x"/>
                                          </p:val>
                                        </p:tav>
                                      </p:tavLst>
                                    </p:anim>
                                    <p:anim calcmode="lin" valueType="num">
                                      <p:cBhvr additive="base">
                                        <p:cTn id="13" dur="250" fill="hold"/>
                                        <p:tgtEl>
                                          <p:spTgt spid="1028"/>
                                        </p:tgtEl>
                                        <p:attrNameLst>
                                          <p:attrName>ppt_y</p:attrName>
                                        </p:attrNameLst>
                                      </p:cBhvr>
                                      <p:tavLst>
                                        <p:tav tm="0">
                                          <p:val>
                                            <p:strVal val="1+#ppt_h/2"/>
                                          </p:val>
                                        </p:tav>
                                        <p:tav tm="100000">
                                          <p:val>
                                            <p:strVal val="#ppt_y"/>
                                          </p:val>
                                        </p:tav>
                                      </p:tavLst>
                                    </p:anim>
                                  </p:childTnLst>
                                </p:cTn>
                              </p:par>
                            </p:childTnLst>
                          </p:cTn>
                        </p:par>
                        <p:par>
                          <p:cTn id="14" fill="hold">
                            <p:stCondLst>
                              <p:cond delay="9950"/>
                            </p:stCondLst>
                            <p:childTnLst>
                              <p:par>
                                <p:cTn id="15" presetID="2" presetClass="entr" presetSubtype="4" fill="hold" nodeType="afterEffect">
                                  <p:stCondLst>
                                    <p:cond delay="0"/>
                                  </p:stCondLst>
                                  <p:childTnLst>
                                    <p:set>
                                      <p:cBhvr>
                                        <p:cTn id="16" dur="1" fill="hold">
                                          <p:stCondLst>
                                            <p:cond delay="0"/>
                                          </p:stCondLst>
                                        </p:cTn>
                                        <p:tgtEl>
                                          <p:spTgt spid="1026"/>
                                        </p:tgtEl>
                                        <p:attrNameLst>
                                          <p:attrName>style.visibility</p:attrName>
                                        </p:attrNameLst>
                                      </p:cBhvr>
                                      <p:to>
                                        <p:strVal val="visible"/>
                                      </p:to>
                                    </p:set>
                                    <p:anim calcmode="lin" valueType="num">
                                      <p:cBhvr additive="base">
                                        <p:cTn id="17" dur="500" fill="hold"/>
                                        <p:tgtEl>
                                          <p:spTgt spid="1026"/>
                                        </p:tgtEl>
                                        <p:attrNameLst>
                                          <p:attrName>ppt_x</p:attrName>
                                        </p:attrNameLst>
                                      </p:cBhvr>
                                      <p:tavLst>
                                        <p:tav tm="0">
                                          <p:val>
                                            <p:strVal val="#ppt_x"/>
                                          </p:val>
                                        </p:tav>
                                        <p:tav tm="100000">
                                          <p:val>
                                            <p:strVal val="#ppt_x"/>
                                          </p:val>
                                        </p:tav>
                                      </p:tavLst>
                                    </p:anim>
                                    <p:anim calcmode="lin" valueType="num">
                                      <p:cBhvr additive="base">
                                        <p:cTn id="18" dur="500" fill="hold"/>
                                        <p:tgtEl>
                                          <p:spTgt spid="1026"/>
                                        </p:tgtEl>
                                        <p:attrNameLst>
                                          <p:attrName>ppt_y</p:attrName>
                                        </p:attrNameLst>
                                      </p:cBhvr>
                                      <p:tavLst>
                                        <p:tav tm="0">
                                          <p:val>
                                            <p:strVal val="1+#ppt_h/2"/>
                                          </p:val>
                                        </p:tav>
                                        <p:tav tm="100000">
                                          <p:val>
                                            <p:strVal val="#ppt_y"/>
                                          </p:val>
                                        </p:tav>
                                      </p:tavLst>
                                    </p:anim>
                                  </p:childTnLst>
                                </p:cTn>
                              </p:par>
                            </p:childTnLst>
                          </p:cTn>
                        </p:par>
                        <p:par>
                          <p:cTn id="19" fill="hold">
                            <p:stCondLst>
                              <p:cond delay="10450"/>
                            </p:stCondLst>
                            <p:childTnLst>
                              <p:par>
                                <p:cTn id="20" presetID="2" presetClass="entr" presetSubtype="4" fill="hold" nodeType="afterEffect">
                                  <p:stCondLst>
                                    <p:cond delay="0"/>
                                  </p:stCondLst>
                                  <p:childTnLst>
                                    <p:set>
                                      <p:cBhvr>
                                        <p:cTn id="21" dur="1" fill="hold">
                                          <p:stCondLst>
                                            <p:cond delay="0"/>
                                          </p:stCondLst>
                                        </p:cTn>
                                        <p:tgtEl>
                                          <p:spTgt spid="1030"/>
                                        </p:tgtEl>
                                        <p:attrNameLst>
                                          <p:attrName>style.visibility</p:attrName>
                                        </p:attrNameLst>
                                      </p:cBhvr>
                                      <p:to>
                                        <p:strVal val="visible"/>
                                      </p:to>
                                    </p:set>
                                    <p:anim calcmode="lin" valueType="num">
                                      <p:cBhvr additive="base">
                                        <p:cTn id="22" dur="500" fill="hold"/>
                                        <p:tgtEl>
                                          <p:spTgt spid="1030"/>
                                        </p:tgtEl>
                                        <p:attrNameLst>
                                          <p:attrName>ppt_x</p:attrName>
                                        </p:attrNameLst>
                                      </p:cBhvr>
                                      <p:tavLst>
                                        <p:tav tm="0">
                                          <p:val>
                                            <p:strVal val="#ppt_x"/>
                                          </p:val>
                                        </p:tav>
                                        <p:tav tm="100000">
                                          <p:val>
                                            <p:strVal val="#ppt_x"/>
                                          </p:val>
                                        </p:tav>
                                      </p:tavLst>
                                    </p:anim>
                                    <p:anim calcmode="lin" valueType="num">
                                      <p:cBhvr additive="base">
                                        <p:cTn id="23" dur="500" fill="hold"/>
                                        <p:tgtEl>
                                          <p:spTgt spid="10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414F02F5-C811-429D-A53C-613ED024695E}"/>
              </a:ext>
            </a:extLst>
          </p:cNvPr>
          <p:cNvSpPr>
            <a:spLocks noGrp="1"/>
          </p:cNvSpPr>
          <p:nvPr>
            <p:ph type="title"/>
          </p:nvPr>
        </p:nvSpPr>
        <p:spPr>
          <a:xfrm>
            <a:off x="490728" y="326550"/>
            <a:ext cx="7038975" cy="914400"/>
          </a:xfrm>
          <a:prstGeom prst="hexagon">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t>Ideation</a:t>
            </a:r>
            <a:endParaRPr lang="zh-CN" altLang="en-US" sz="3200" b="1" dirty="0"/>
          </a:p>
        </p:txBody>
      </p:sp>
      <p:pic>
        <p:nvPicPr>
          <p:cNvPr id="9" name="图片 8"/>
          <p:cNvPicPr/>
          <p:nvPr/>
        </p:nvPicPr>
        <p:blipFill rotWithShape="1">
          <a:blip r:embed="rId3">
            <a:extLst>
              <a:ext uri="{28A0092B-C50C-407E-A947-70E740481C1C}">
                <a14:useLocalDpi xmlns:a14="http://schemas.microsoft.com/office/drawing/2010/main" val="0"/>
              </a:ext>
            </a:extLst>
          </a:blip>
          <a:srcRect l="-1" t="5419" r="-11" b="5032"/>
          <a:stretch/>
        </p:blipFill>
        <p:spPr bwMode="auto">
          <a:xfrm>
            <a:off x="506547" y="1464617"/>
            <a:ext cx="2545846" cy="3449462"/>
          </a:xfrm>
          <a:prstGeom prst="rect">
            <a:avLst/>
          </a:prstGeom>
          <a:noFill/>
          <a:ln>
            <a:noFill/>
          </a:ln>
          <a:extLst>
            <a:ext uri="{53640926-AAD7-44D8-BBD7-CCE9431645EC}">
              <a14:shadowObscured xmlns:a14="http://schemas.microsoft.com/office/drawing/2010/main"/>
            </a:ext>
          </a:extLst>
        </p:spPr>
      </p:pic>
      <p:pic>
        <p:nvPicPr>
          <p:cNvPr id="10" name="图片 9"/>
          <p:cNvPicPr/>
          <p:nvPr/>
        </p:nvPicPr>
        <p:blipFill rotWithShape="1">
          <a:blip r:embed="rId4" cstate="print">
            <a:extLst>
              <a:ext uri="{28A0092B-C50C-407E-A947-70E740481C1C}">
                <a14:useLocalDpi xmlns:a14="http://schemas.microsoft.com/office/drawing/2010/main" val="0"/>
              </a:ext>
            </a:extLst>
          </a:blip>
          <a:srcRect l="3973" t="1783" b="5574"/>
          <a:stretch/>
        </p:blipFill>
        <p:spPr bwMode="auto">
          <a:xfrm>
            <a:off x="3192708" y="1464617"/>
            <a:ext cx="2925227" cy="3449462"/>
          </a:xfrm>
          <a:prstGeom prst="rect">
            <a:avLst/>
          </a:prstGeom>
          <a:noFill/>
          <a:ln>
            <a:noFill/>
          </a:ln>
          <a:extLst>
            <a:ext uri="{53640926-AAD7-44D8-BBD7-CCE9431645EC}">
              <a14:shadowObscured xmlns:a14="http://schemas.microsoft.com/office/drawing/2010/main"/>
            </a:ext>
          </a:extLst>
        </p:spPr>
      </p:pic>
      <p:pic>
        <p:nvPicPr>
          <p:cNvPr id="11" name="图片 10"/>
          <p:cNvPicPr/>
          <p:nvPr/>
        </p:nvPicPr>
        <p:blipFill rotWithShape="1">
          <a:blip r:embed="rId5" cstate="print">
            <a:extLst>
              <a:ext uri="{28A0092B-C50C-407E-A947-70E740481C1C}">
                <a14:useLocalDpi xmlns:a14="http://schemas.microsoft.com/office/drawing/2010/main" val="0"/>
              </a:ext>
            </a:extLst>
          </a:blip>
          <a:srcRect t="1338" b="1237"/>
          <a:stretch/>
        </p:blipFill>
        <p:spPr bwMode="auto">
          <a:xfrm>
            <a:off x="6258250" y="1464617"/>
            <a:ext cx="2537101" cy="3449462"/>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132478537"/>
      </p:ext>
    </p:extLst>
  </p:cSld>
  <p:clrMapOvr>
    <a:masterClrMapping/>
  </p:clrMapOvr>
  <mc:AlternateContent xmlns:mc="http://schemas.openxmlformats.org/markup-compatibility/2006" xmlns:p14="http://schemas.microsoft.com/office/powerpoint/2010/main">
    <mc:Choice Requires="p14">
      <p:transition spd="slow" p14:dur="15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9"/>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2" presetClass="exit" presetSubtype="4" fill="hold" nodeType="clickEffect">
                                  <p:stCondLst>
                                    <p:cond delay="0"/>
                                  </p:stCondLst>
                                  <p:childTnLst>
                                    <p:anim calcmode="lin" valueType="num">
                                      <p:cBhvr additive="base">
                                        <p:cTn id="10" dur="500"/>
                                        <p:tgtEl>
                                          <p:spTgt spid="9"/>
                                        </p:tgtEl>
                                        <p:attrNameLst>
                                          <p:attrName>ppt_x</p:attrName>
                                        </p:attrNameLst>
                                      </p:cBhvr>
                                      <p:tavLst>
                                        <p:tav tm="0">
                                          <p:val>
                                            <p:strVal val="ppt_x"/>
                                          </p:val>
                                        </p:tav>
                                        <p:tav tm="100000">
                                          <p:val>
                                            <p:strVal val="ppt_x"/>
                                          </p:val>
                                        </p:tav>
                                      </p:tavLst>
                                    </p:anim>
                                    <p:anim calcmode="lin" valueType="num">
                                      <p:cBhvr additive="base">
                                        <p:cTn id="11" dur="500"/>
                                        <p:tgtEl>
                                          <p:spTgt spid="9"/>
                                        </p:tgtEl>
                                        <p:attrNameLst>
                                          <p:attrName>ppt_y</p:attrName>
                                        </p:attrNameLst>
                                      </p:cBhvr>
                                      <p:tavLst>
                                        <p:tav tm="0">
                                          <p:val>
                                            <p:strVal val="ppt_y"/>
                                          </p:val>
                                        </p:tav>
                                        <p:tav tm="100000">
                                          <p:val>
                                            <p:strVal val="1+ppt_h/2"/>
                                          </p:val>
                                        </p:tav>
                                      </p:tavLst>
                                    </p:anim>
                                    <p:set>
                                      <p:cBhvr>
                                        <p:cTn id="12" dur="1" fill="hold">
                                          <p:stCondLst>
                                            <p:cond delay="499"/>
                                          </p:stCondLst>
                                        </p:cTn>
                                        <p:tgtEl>
                                          <p:spTgt spid="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6" presetClass="emph" presetSubtype="0" fill="hold" nodeType="clickEffect">
                                  <p:stCondLst>
                                    <p:cond delay="0"/>
                                  </p:stCondLst>
                                  <p:childTnLst>
                                    <p:animScale>
                                      <p:cBhvr>
                                        <p:cTn id="16" dur="2000" fill="hold"/>
                                        <p:tgtEl>
                                          <p:spTgt spid="10"/>
                                        </p:tgtEl>
                                      </p:cBhvr>
                                      <p:by x="150000" y="150000"/>
                                    </p:animScale>
                                  </p:childTnLst>
                                </p:cTn>
                              </p:par>
                            </p:childTnLst>
                          </p:cTn>
                        </p:par>
                      </p:childTnLst>
                    </p:cTn>
                  </p:par>
                  <p:par>
                    <p:cTn id="17" fill="hold">
                      <p:stCondLst>
                        <p:cond delay="indefinite"/>
                      </p:stCondLst>
                      <p:childTnLst>
                        <p:par>
                          <p:cTn id="18" fill="hold">
                            <p:stCondLst>
                              <p:cond delay="0"/>
                            </p:stCondLst>
                            <p:childTnLst>
                              <p:par>
                                <p:cTn id="19" presetID="2" presetClass="exit" presetSubtype="4" fill="hold" nodeType="clickEffect">
                                  <p:stCondLst>
                                    <p:cond delay="0"/>
                                  </p:stCondLst>
                                  <p:childTnLst>
                                    <p:anim calcmode="lin" valueType="num">
                                      <p:cBhvr additive="base">
                                        <p:cTn id="20" dur="500"/>
                                        <p:tgtEl>
                                          <p:spTgt spid="10"/>
                                        </p:tgtEl>
                                        <p:attrNameLst>
                                          <p:attrName>ppt_x</p:attrName>
                                        </p:attrNameLst>
                                      </p:cBhvr>
                                      <p:tavLst>
                                        <p:tav tm="0">
                                          <p:val>
                                            <p:strVal val="ppt_x"/>
                                          </p:val>
                                        </p:tav>
                                        <p:tav tm="100000">
                                          <p:val>
                                            <p:strVal val="ppt_x"/>
                                          </p:val>
                                        </p:tav>
                                      </p:tavLst>
                                    </p:anim>
                                    <p:anim calcmode="lin" valueType="num">
                                      <p:cBhvr additive="base">
                                        <p:cTn id="21" dur="500"/>
                                        <p:tgtEl>
                                          <p:spTgt spid="10"/>
                                        </p:tgtEl>
                                        <p:attrNameLst>
                                          <p:attrName>ppt_y</p:attrName>
                                        </p:attrNameLst>
                                      </p:cBhvr>
                                      <p:tavLst>
                                        <p:tav tm="0">
                                          <p:val>
                                            <p:strVal val="ppt_y"/>
                                          </p:val>
                                        </p:tav>
                                        <p:tav tm="100000">
                                          <p:val>
                                            <p:strVal val="1+ppt_h/2"/>
                                          </p:val>
                                        </p:tav>
                                      </p:tavLst>
                                    </p:anim>
                                    <p:set>
                                      <p:cBhvr>
                                        <p:cTn id="22" dur="1" fill="hold">
                                          <p:stCondLst>
                                            <p:cond delay="499"/>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0" presetClass="path" presetSubtype="0" accel="50000" decel="50000" fill="hold" nodeType="clickEffect">
                                  <p:stCondLst>
                                    <p:cond delay="0"/>
                                  </p:stCondLst>
                                  <p:childTnLst>
                                    <p:animMotion origin="layout" path="M 2.77778E-7 -3.7037E-7 L 2.77778E-7 -3.7037E-7 C -0.03108 0.00463 -0.01389 0.00278 -0.075 -3.7037E-7 C -0.08108 -0.00031 -0.09097 -0.0037 -0.09653 -0.00494 C -0.14566 -0.0142 -0.07222 0.00216 -0.12413 -0.00957 L -0.22865 -0.00802 C -0.23142 -0.00802 -0.23403 -0.00586 -0.23663 -0.00494 C -0.24167 -0.00308 -0.2467 -0.00092 -0.25191 -3.7037E-7 C -0.26372 0.00247 -0.25729 0.00093 -0.27153 0.00494 C -0.27326 0.00432 -0.27517 0.00432 -0.27691 0.00309 C -0.27795 0.00247 -0.27847 0.00031 -0.27951 -3.7037E-7 C -0.28212 -0.00092 -0.2849 -3.7037E-7 -0.2875 -3.7037E-7 L -0.2849 -3.7037E-7 L -0.28229 -0.00648 " pathEditMode="relative" ptsTypes="AAAAAAAAAAAAAA">
                                      <p:cBhvr>
                                        <p:cTn id="26" dur="2000" fill="hold"/>
                                        <p:tgtEl>
                                          <p:spTgt spid="11"/>
                                        </p:tgtEl>
                                        <p:attrNameLst>
                                          <p:attrName>ppt_x</p:attrName>
                                          <p:attrName>ppt_y</p:attrName>
                                        </p:attrNameLst>
                                      </p:cBhvr>
                                    </p:animMotion>
                                  </p:childTnLst>
                                </p:cTn>
                              </p:par>
                            </p:childTnLst>
                          </p:cTn>
                        </p:par>
                        <p:par>
                          <p:cTn id="27" fill="hold">
                            <p:stCondLst>
                              <p:cond delay="2000"/>
                            </p:stCondLst>
                            <p:childTnLst>
                              <p:par>
                                <p:cTn id="28" presetID="6" presetClass="emph" presetSubtype="0" fill="hold" nodeType="afterEffect">
                                  <p:stCondLst>
                                    <p:cond delay="0"/>
                                  </p:stCondLst>
                                  <p:childTnLst>
                                    <p:animScale>
                                      <p:cBhvr>
                                        <p:cTn id="29" dur="2000" fill="hold"/>
                                        <p:tgtEl>
                                          <p:spTgt spid="11"/>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414F02F5-C811-429D-A53C-613ED024695E}"/>
              </a:ext>
            </a:extLst>
          </p:cNvPr>
          <p:cNvSpPr>
            <a:spLocks noGrp="1"/>
          </p:cNvSpPr>
          <p:nvPr>
            <p:ph type="title"/>
          </p:nvPr>
        </p:nvSpPr>
        <p:spPr>
          <a:xfrm>
            <a:off x="500132" y="281825"/>
            <a:ext cx="7038900" cy="1005510"/>
          </a:xfrm>
          <a:prstGeom prst="hexagon">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t>Ideation: Prioritize</a:t>
            </a:r>
            <a:endParaRPr lang="zh-CN" altLang="en-US" sz="3200" b="1" dirty="0"/>
          </a:p>
        </p:txBody>
      </p:sp>
      <p:grpSp>
        <p:nvGrpSpPr>
          <p:cNvPr id="14" name="组合 13"/>
          <p:cNvGrpSpPr/>
          <p:nvPr/>
        </p:nvGrpSpPr>
        <p:grpSpPr>
          <a:xfrm>
            <a:off x="5164212" y="1269363"/>
            <a:ext cx="4180114" cy="2266057"/>
            <a:chOff x="5164212" y="1269363"/>
            <a:chExt cx="4180114" cy="2266057"/>
          </a:xfrm>
        </p:grpSpPr>
        <p:pic>
          <p:nvPicPr>
            <p:cNvPr id="8" name="图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64212" y="1643919"/>
              <a:ext cx="3242132" cy="1891501"/>
            </a:xfrm>
            <a:prstGeom prst="rect">
              <a:avLst/>
            </a:prstGeom>
          </p:spPr>
        </p:pic>
        <p:sp>
          <p:nvSpPr>
            <p:cNvPr id="9" name="文本框 8"/>
            <p:cNvSpPr txBox="1"/>
            <p:nvPr/>
          </p:nvSpPr>
          <p:spPr>
            <a:xfrm>
              <a:off x="5164212" y="1269363"/>
              <a:ext cx="4180114" cy="369332"/>
            </a:xfrm>
            <a:prstGeom prst="rect">
              <a:avLst/>
            </a:prstGeom>
            <a:noFill/>
          </p:spPr>
          <p:txBody>
            <a:bodyPr wrap="square" rtlCol="0">
              <a:spAutoFit/>
            </a:bodyPr>
            <a:lstStyle/>
            <a:p>
              <a:r>
                <a:rPr lang="en-US" dirty="0"/>
                <a:t>Non-functional Requirement: </a:t>
              </a:r>
            </a:p>
          </p:txBody>
        </p:sp>
      </p:grpSp>
      <p:grpSp>
        <p:nvGrpSpPr>
          <p:cNvPr id="13" name="组合 12"/>
          <p:cNvGrpSpPr/>
          <p:nvPr/>
        </p:nvGrpSpPr>
        <p:grpSpPr>
          <a:xfrm>
            <a:off x="645700" y="1312735"/>
            <a:ext cx="4280750" cy="3005513"/>
            <a:chOff x="645700" y="1312735"/>
            <a:chExt cx="4280750" cy="3005513"/>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5700" y="1638695"/>
              <a:ext cx="4280750" cy="2679553"/>
            </a:xfrm>
            <a:prstGeom prst="rect">
              <a:avLst/>
            </a:prstGeom>
          </p:spPr>
        </p:pic>
        <p:sp>
          <p:nvSpPr>
            <p:cNvPr id="11" name="文本框 10"/>
            <p:cNvSpPr txBox="1"/>
            <p:nvPr/>
          </p:nvSpPr>
          <p:spPr>
            <a:xfrm>
              <a:off x="645700" y="1312735"/>
              <a:ext cx="4180114" cy="369332"/>
            </a:xfrm>
            <a:prstGeom prst="rect">
              <a:avLst/>
            </a:prstGeom>
            <a:noFill/>
          </p:spPr>
          <p:txBody>
            <a:bodyPr wrap="square" rtlCol="0">
              <a:spAutoFit/>
            </a:bodyPr>
            <a:lstStyle/>
            <a:p>
              <a:r>
                <a:rPr lang="en-US" dirty="0"/>
                <a:t>Functional Requirement: </a:t>
              </a:r>
            </a:p>
          </p:txBody>
        </p:sp>
      </p:grpSp>
      <p:grpSp>
        <p:nvGrpSpPr>
          <p:cNvPr id="15" name="组合 14"/>
          <p:cNvGrpSpPr/>
          <p:nvPr/>
        </p:nvGrpSpPr>
        <p:grpSpPr>
          <a:xfrm>
            <a:off x="5164212" y="3535420"/>
            <a:ext cx="4180114" cy="1484799"/>
            <a:chOff x="5164212" y="3535420"/>
            <a:chExt cx="4180114" cy="1484799"/>
          </a:xfrm>
        </p:grpSpPr>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64212" y="3918857"/>
              <a:ext cx="3512270" cy="1101362"/>
            </a:xfrm>
            <a:prstGeom prst="rect">
              <a:avLst/>
            </a:prstGeom>
          </p:spPr>
        </p:pic>
        <p:sp>
          <p:nvSpPr>
            <p:cNvPr id="12" name="文本框 11"/>
            <p:cNvSpPr txBox="1"/>
            <p:nvPr/>
          </p:nvSpPr>
          <p:spPr>
            <a:xfrm>
              <a:off x="5164212" y="3535420"/>
              <a:ext cx="4180114" cy="369332"/>
            </a:xfrm>
            <a:prstGeom prst="rect">
              <a:avLst/>
            </a:prstGeom>
            <a:noFill/>
          </p:spPr>
          <p:txBody>
            <a:bodyPr wrap="square" rtlCol="0">
              <a:spAutoFit/>
            </a:bodyPr>
            <a:lstStyle/>
            <a:p>
              <a:r>
                <a:rPr lang="en-US" dirty="0"/>
                <a:t>Constraints: </a:t>
              </a:r>
            </a:p>
          </p:txBody>
        </p:sp>
      </p:grpSp>
      <p:graphicFrame>
        <p:nvGraphicFramePr>
          <p:cNvPr id="16" name="表格 15"/>
          <p:cNvGraphicFramePr>
            <a:graphicFrameLocks noGrp="1"/>
          </p:cNvGraphicFramePr>
          <p:nvPr>
            <p:extLst>
              <p:ext uri="{D42A27DB-BD31-4B8C-83A1-F6EECF244321}">
                <p14:modId xmlns:p14="http://schemas.microsoft.com/office/powerpoint/2010/main" val="4113804906"/>
              </p:ext>
            </p:extLst>
          </p:nvPr>
        </p:nvGraphicFramePr>
        <p:xfrm>
          <a:off x="645700" y="4394770"/>
          <a:ext cx="4280751" cy="584791"/>
        </p:xfrm>
        <a:graphic>
          <a:graphicData uri="http://schemas.openxmlformats.org/drawingml/2006/table">
            <a:tbl>
              <a:tblPr firstRow="1" firstCol="1" bandRow="1">
                <a:tableStyleId>{5C22544A-7EE6-4342-B048-85BDC9FD1C3A}</a:tableStyleId>
              </a:tblPr>
              <a:tblGrid>
                <a:gridCol w="1100055">
                  <a:extLst>
                    <a:ext uri="{9D8B030D-6E8A-4147-A177-3AD203B41FA5}">
                      <a16:colId xmlns:a16="http://schemas.microsoft.com/office/drawing/2014/main" val="3130214433"/>
                    </a:ext>
                  </a:extLst>
                </a:gridCol>
                <a:gridCol w="1060232">
                  <a:extLst>
                    <a:ext uri="{9D8B030D-6E8A-4147-A177-3AD203B41FA5}">
                      <a16:colId xmlns:a16="http://schemas.microsoft.com/office/drawing/2014/main" val="2624436059"/>
                    </a:ext>
                  </a:extLst>
                </a:gridCol>
                <a:gridCol w="1060232">
                  <a:extLst>
                    <a:ext uri="{9D8B030D-6E8A-4147-A177-3AD203B41FA5}">
                      <a16:colId xmlns:a16="http://schemas.microsoft.com/office/drawing/2014/main" val="3580807890"/>
                    </a:ext>
                  </a:extLst>
                </a:gridCol>
                <a:gridCol w="1060232">
                  <a:extLst>
                    <a:ext uri="{9D8B030D-6E8A-4147-A177-3AD203B41FA5}">
                      <a16:colId xmlns:a16="http://schemas.microsoft.com/office/drawing/2014/main" val="507442002"/>
                    </a:ext>
                  </a:extLst>
                </a:gridCol>
              </a:tblGrid>
              <a:tr h="369784">
                <a:tc>
                  <a:txBody>
                    <a:bodyPr/>
                    <a:lstStyle/>
                    <a:p>
                      <a:pPr algn="ctr">
                        <a:spcAft>
                          <a:spcPts val="0"/>
                        </a:spcAft>
                      </a:pPr>
                      <a:r>
                        <a:rPr lang="en-US" sz="1100" kern="100" dirty="0">
                          <a:effectLst/>
                        </a:rPr>
                        <a:t>Conceptual Design</a:t>
                      </a:r>
                      <a:endParaRPr lang="en-US" sz="105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tc>
                  <a:txBody>
                    <a:bodyPr/>
                    <a:lstStyle/>
                    <a:p>
                      <a:pPr indent="266700" algn="ctr">
                        <a:spcAft>
                          <a:spcPts val="0"/>
                        </a:spcAft>
                      </a:pPr>
                      <a:r>
                        <a:rPr lang="en-US" sz="1100" kern="100" dirty="0">
                          <a:effectLst/>
                        </a:rPr>
                        <a:t>First design</a:t>
                      </a:r>
                      <a:endParaRPr lang="en-US" sz="105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tc>
                  <a:txBody>
                    <a:bodyPr/>
                    <a:lstStyle/>
                    <a:p>
                      <a:pPr indent="266700" algn="ctr">
                        <a:spcAft>
                          <a:spcPts val="0"/>
                        </a:spcAft>
                      </a:pPr>
                      <a:r>
                        <a:rPr lang="en-US" sz="1100" kern="100" dirty="0">
                          <a:effectLst/>
                        </a:rPr>
                        <a:t>Second design</a:t>
                      </a:r>
                      <a:endParaRPr lang="en-US" sz="105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tc>
                  <a:txBody>
                    <a:bodyPr/>
                    <a:lstStyle/>
                    <a:p>
                      <a:pPr indent="266700" algn="ctr">
                        <a:spcAft>
                          <a:spcPts val="0"/>
                        </a:spcAft>
                      </a:pPr>
                      <a:r>
                        <a:rPr lang="en-US" sz="1100" kern="100" dirty="0">
                          <a:effectLst/>
                        </a:rPr>
                        <a:t>Third design</a:t>
                      </a:r>
                      <a:endParaRPr lang="en-US" sz="105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435843931"/>
                  </a:ext>
                </a:extLst>
              </a:tr>
              <a:tr h="215007">
                <a:tc>
                  <a:txBody>
                    <a:bodyPr/>
                    <a:lstStyle/>
                    <a:p>
                      <a:pPr indent="266700" algn="ctr">
                        <a:spcAft>
                          <a:spcPts val="0"/>
                        </a:spcAft>
                      </a:pPr>
                      <a:r>
                        <a:rPr lang="en-US" sz="1100" kern="100">
                          <a:effectLst/>
                        </a:rPr>
                        <a:t>Score</a:t>
                      </a:r>
                      <a:endParaRPr lang="en-US"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tc>
                  <a:txBody>
                    <a:bodyPr/>
                    <a:lstStyle/>
                    <a:p>
                      <a:pPr indent="266700" algn="ctr">
                        <a:spcAft>
                          <a:spcPts val="0"/>
                        </a:spcAft>
                      </a:pPr>
                      <a:r>
                        <a:rPr lang="en-US" sz="1100" kern="100">
                          <a:effectLst/>
                        </a:rPr>
                        <a:t>171</a:t>
                      </a:r>
                      <a:endParaRPr lang="en-US"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tc>
                  <a:txBody>
                    <a:bodyPr/>
                    <a:lstStyle/>
                    <a:p>
                      <a:pPr indent="266700" algn="ctr">
                        <a:spcAft>
                          <a:spcPts val="0"/>
                        </a:spcAft>
                      </a:pPr>
                      <a:r>
                        <a:rPr lang="en-US" sz="1100" kern="100">
                          <a:effectLst/>
                        </a:rPr>
                        <a:t>172</a:t>
                      </a:r>
                      <a:endParaRPr lang="en-US"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tc>
                  <a:txBody>
                    <a:bodyPr/>
                    <a:lstStyle/>
                    <a:p>
                      <a:pPr indent="266700" algn="ctr">
                        <a:spcAft>
                          <a:spcPts val="0"/>
                        </a:spcAft>
                      </a:pPr>
                      <a:r>
                        <a:rPr lang="en-US" sz="1100" kern="100" dirty="0">
                          <a:effectLst/>
                        </a:rPr>
                        <a:t>153</a:t>
                      </a:r>
                      <a:endParaRPr lang="en-US" sz="105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3172477125"/>
                  </a:ext>
                </a:extLst>
              </a:tr>
            </a:tbl>
          </a:graphicData>
        </a:graphic>
      </p:graphicFrame>
    </p:spTree>
    <p:extLst>
      <p:ext uri="{BB962C8B-B14F-4D97-AF65-F5344CB8AC3E}">
        <p14:creationId xmlns:p14="http://schemas.microsoft.com/office/powerpoint/2010/main" val="2690051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0"/>
                                  </p:stCondLst>
                                  <p:childTnLst>
                                    <p:set>
                                      <p:cBhvr>
                                        <p:cTn id="6" dur="1" fill="hold">
                                          <p:stCondLst>
                                            <p:cond delay="0"/>
                                          </p:stCondLst>
                                        </p:cTn>
                                        <p:tgtEl>
                                          <p:spTgt spid="1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randombar(horizontal)">
                                      <p:cBhvr>
                                        <p:cTn id="11" dur="5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randombar(horizontal)">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randombar(horizontal)">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anim calcmode="lin" valueType="num">
                                      <p:cBhvr additive="base">
                                        <p:cTn id="26" dur="500" fill="hold"/>
                                        <p:tgtEl>
                                          <p:spTgt spid="16"/>
                                        </p:tgtEl>
                                        <p:attrNameLst>
                                          <p:attrName>ppt_x</p:attrName>
                                        </p:attrNameLst>
                                      </p:cBhvr>
                                      <p:tavLst>
                                        <p:tav tm="0">
                                          <p:val>
                                            <p:strVal val="#ppt_x"/>
                                          </p:val>
                                        </p:tav>
                                        <p:tav tm="100000">
                                          <p:val>
                                            <p:strVal val="#ppt_x"/>
                                          </p:val>
                                        </p:tav>
                                      </p:tavLst>
                                    </p:anim>
                                    <p:anim calcmode="lin" valueType="num">
                                      <p:cBhvr additive="base">
                                        <p:cTn id="27" dur="500" fill="hold"/>
                                        <p:tgtEl>
                                          <p:spTgt spid="16"/>
                                        </p:tgtEl>
                                        <p:attrNameLst>
                                          <p:attrName>ppt_y</p:attrName>
                                        </p:attrNameLst>
                                      </p:cBhvr>
                                      <p:tavLst>
                                        <p:tav tm="0">
                                          <p:val>
                                            <p:strVal val="1+#ppt_h/2"/>
                                          </p:val>
                                        </p:tav>
                                        <p:tav tm="100000">
                                          <p:val>
                                            <p:strVal val="#ppt_y"/>
                                          </p:val>
                                        </p:tav>
                                      </p:tavLst>
                                    </p:anim>
                                  </p:childTnLst>
                                </p:cTn>
                              </p:par>
                              <p:par>
                                <p:cTn id="28" presetID="0" presetClass="path" presetSubtype="0" accel="50000" decel="50000" fill="hold" nodeType="withEffect">
                                  <p:stCondLst>
                                    <p:cond delay="0"/>
                                  </p:stCondLst>
                                  <p:childTnLst>
                                    <p:animMotion origin="layout" path="M 0.07066 -0.02099 L 0.07066 -0.02068 C 0.07291 -0.0216 0.07517 -0.0213 0.07743 -0.02222 C 0.07864 -0.02253 0.07969 -0.02438 0.0809 -0.02531 C 0.0842 -0.02778 0.08784 -0.02963 0.09114 -0.03241 C 0.09323 -0.03395 0.09531 -0.0358 0.09739 -0.03734 C 0.11041 -0.0463 0.09948 -0.03518 0.11805 -0.0537 C 0.121 -0.05679 0.12396 -0.05988 0.12708 -0.06265 C 0.1283 -0.06389 0.12951 -0.06451 0.13055 -0.06574 C 0.13611 -0.07315 0.13107 -0.06944 0.13524 -0.07191 C 0.13576 -0.07284 0.13628 -0.07407 0.1368 -0.075 C 0.13767 -0.07623 0.13854 -0.07685 0.13923 -0.07809 C 0.1434 -0.08673 0.13819 -0.07963 0.14253 -0.0892 C 0.1434 -0.09105 0.14462 -0.09167 0.14548 -0.09321 C 0.14687 -0.09568 0.14809 -0.09876 0.14948 -0.10154 C 0.15087 -0.10401 0.1526 -0.10586 0.15399 -0.10864 C 0.1559 -0.11204 0.15729 -0.11605 0.1592 -0.11975 C 0.16215 -0.12531 0.16528 -0.13055 0.16823 -0.1358 L 0.18368 -0.16327 L 0.19166 -0.17747 C 0.19305 -0.17994 0.19462 -0.1821 0.19583 -0.18457 C 0.19687 -0.18734 0.19791 -0.19012 0.19913 -0.1929 C 0.20017 -0.19506 0.20121 -0.19691 0.20208 -0.19907 C 0.20278 -0.20092 0.20347 -0.20309 0.20434 -0.20494 C 0.20538 -0.20741 0.20677 -0.20957 0.20781 -0.21204 C 0.20989 -0.21759 0.2118 -0.22407 0.21406 -0.22932 L 0.2158 -0.23333 C 0.21736 -0.25648 0.2151 -0.23179 0.21753 -0.24568 C 0.21788 -0.24753 0.21788 -0.24969 0.21805 -0.25185 C 0.2184 -0.25463 0.21875 -0.2571 0.21927 -0.25988 C 0.21892 -0.27623 0.21909 -0.29228 0.21857 -0.30864 C 0.21857 -0.31204 0.21788 -0.31543 0.21753 -0.31883 C 0.21719 -0.32099 0.21736 -0.32315 0.21684 -0.325 C 0.21666 -0.32592 0.2158 -0.32623 0.2151 -0.32685 C 0.21475 -0.32839 0.21423 -0.32963 0.21406 -0.33086 C 0.21232 -0.34105 0.21475 -0.33395 0.21232 -0.34012 C 0.21094 -0.35309 0.21284 -0.3392 0.21059 -0.34815 C 0.20833 -0.35741 0.2118 -0.34784 0.20885 -0.35525 L 0.20833 -0.36049 L 0.20955 -0.36234 " pathEditMode="relative" rAng="0" ptsTypes="AAAAAAAAAAAAAAAAAAAAAAAAAAAAAAAAAAAAAAAA">
                                      <p:cBhvr>
                                        <p:cTn id="29" dur="2000" fill="hold"/>
                                        <p:tgtEl>
                                          <p:spTgt spid="16"/>
                                        </p:tgtEl>
                                        <p:attrNameLst>
                                          <p:attrName>ppt_x</p:attrName>
                                          <p:attrName>ppt_y</p:attrName>
                                        </p:attrNameLst>
                                      </p:cBhvr>
                                      <p:rCtr x="7431" y="-17068"/>
                                    </p:animMotion>
                                  </p:childTnLst>
                                </p:cTn>
                              </p:par>
                              <p:par>
                                <p:cTn id="30" presetID="6" presetClass="emph" presetSubtype="0" fill="hold" nodeType="withEffect">
                                  <p:stCondLst>
                                    <p:cond delay="0"/>
                                  </p:stCondLst>
                                  <p:childTnLst>
                                    <p:animScale>
                                      <p:cBhvr>
                                        <p:cTn id="31" dur="2000" fill="hold"/>
                                        <p:tgtEl>
                                          <p:spTgt spid="1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idx="1"/>
          </p:nvPr>
        </p:nvSpPr>
        <p:spPr/>
        <p:txBody>
          <a:bodyPr/>
          <a:lstStyle/>
          <a:p>
            <a:endParaRPr lang="en-US" dirty="0"/>
          </a:p>
        </p:txBody>
      </p:sp>
      <p:sp>
        <p:nvSpPr>
          <p:cNvPr id="4" name="标题 3">
            <a:extLst>
              <a:ext uri="{FF2B5EF4-FFF2-40B4-BE49-F238E27FC236}">
                <a16:creationId xmlns:a16="http://schemas.microsoft.com/office/drawing/2014/main" id="{414F02F5-C811-429D-A53C-613ED024695E}"/>
              </a:ext>
            </a:extLst>
          </p:cNvPr>
          <p:cNvSpPr txBox="1">
            <a:spLocks/>
          </p:cNvSpPr>
          <p:nvPr/>
        </p:nvSpPr>
        <p:spPr>
          <a:xfrm>
            <a:off x="490729" y="282100"/>
            <a:ext cx="3541521" cy="914400"/>
          </a:xfrm>
          <a:prstGeom prst="hexagon">
            <a:avLst/>
          </a:prstGeom>
          <a:solidFill>
            <a:srgbClr val="FFC000"/>
          </a:solidFill>
          <a:ln w="19050" cap="rnd" cmpd="sng" algn="ctr">
            <a:solidFill>
              <a:srgbClr val="FFC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spcFirstLastPara="1" vert="horz" wrap="square" lIns="91425" tIns="91425" rIns="91425" bIns="91425" rtlCol="0" anchor="ctr" anchorCtr="0">
            <a:noAutofit/>
          </a:bodyPr>
          <a:lstStyle>
            <a:lvl1pPr lvl="0" algn="l" defTabSz="342900" rtl="0" eaLnBrk="1" latinLnBrk="0" hangingPunct="1">
              <a:spcBef>
                <a:spcPts val="0"/>
              </a:spcBef>
              <a:spcAft>
                <a:spcPts val="0"/>
              </a:spcAft>
              <a:buSzPts val="2400"/>
              <a:buNone/>
              <a:defRPr sz="2400" b="0" i="0" kern="1200">
                <a:solidFill>
                  <a:schemeClr val="lt1"/>
                </a:solidFill>
                <a:latin typeface="+mn-lt"/>
                <a:ea typeface="+mn-ea"/>
                <a:cs typeface="+mn-cs"/>
              </a:defRPr>
            </a:lvl1pPr>
            <a:lvl2pPr lvl="1" eaLnBrk="1" hangingPunct="1">
              <a:spcBef>
                <a:spcPts val="0"/>
              </a:spcBef>
              <a:spcAft>
                <a:spcPts val="0"/>
              </a:spcAft>
              <a:buSzPts val="2400"/>
              <a:buNone/>
              <a:defRPr sz="2400">
                <a:solidFill>
                  <a:schemeClr val="lt1"/>
                </a:solidFill>
                <a:latin typeface="+mn-lt"/>
                <a:ea typeface="+mn-ea"/>
                <a:cs typeface="+mn-cs"/>
              </a:defRPr>
            </a:lvl2pPr>
            <a:lvl3pPr lvl="2" eaLnBrk="1" hangingPunct="1">
              <a:spcBef>
                <a:spcPts val="0"/>
              </a:spcBef>
              <a:spcAft>
                <a:spcPts val="0"/>
              </a:spcAft>
              <a:buSzPts val="2400"/>
              <a:buNone/>
              <a:defRPr sz="2400">
                <a:solidFill>
                  <a:schemeClr val="lt1"/>
                </a:solidFill>
                <a:latin typeface="+mn-lt"/>
                <a:ea typeface="+mn-ea"/>
                <a:cs typeface="+mn-cs"/>
              </a:defRPr>
            </a:lvl3pPr>
            <a:lvl4pPr lvl="3" eaLnBrk="1" hangingPunct="1">
              <a:spcBef>
                <a:spcPts val="0"/>
              </a:spcBef>
              <a:spcAft>
                <a:spcPts val="0"/>
              </a:spcAft>
              <a:buSzPts val="2400"/>
              <a:buNone/>
              <a:defRPr sz="2400">
                <a:solidFill>
                  <a:schemeClr val="lt1"/>
                </a:solidFill>
                <a:latin typeface="+mn-lt"/>
                <a:ea typeface="+mn-ea"/>
                <a:cs typeface="+mn-cs"/>
              </a:defRPr>
            </a:lvl4pPr>
            <a:lvl5pPr lvl="4" eaLnBrk="1" hangingPunct="1">
              <a:spcBef>
                <a:spcPts val="0"/>
              </a:spcBef>
              <a:spcAft>
                <a:spcPts val="0"/>
              </a:spcAft>
              <a:buSzPts val="2400"/>
              <a:buNone/>
              <a:defRPr sz="2400">
                <a:solidFill>
                  <a:schemeClr val="lt1"/>
                </a:solidFill>
                <a:latin typeface="+mn-lt"/>
                <a:ea typeface="+mn-ea"/>
                <a:cs typeface="+mn-cs"/>
              </a:defRPr>
            </a:lvl5pPr>
            <a:lvl6pPr lvl="5" eaLnBrk="1" hangingPunct="1">
              <a:spcBef>
                <a:spcPts val="0"/>
              </a:spcBef>
              <a:spcAft>
                <a:spcPts val="0"/>
              </a:spcAft>
              <a:buSzPts val="2400"/>
              <a:buNone/>
              <a:defRPr sz="2400">
                <a:solidFill>
                  <a:schemeClr val="lt1"/>
                </a:solidFill>
                <a:latin typeface="+mn-lt"/>
                <a:ea typeface="+mn-ea"/>
                <a:cs typeface="+mn-cs"/>
              </a:defRPr>
            </a:lvl6pPr>
            <a:lvl7pPr lvl="6" eaLnBrk="1" hangingPunct="1">
              <a:spcBef>
                <a:spcPts val="0"/>
              </a:spcBef>
              <a:spcAft>
                <a:spcPts val="0"/>
              </a:spcAft>
              <a:buSzPts val="2400"/>
              <a:buNone/>
              <a:defRPr sz="2400">
                <a:solidFill>
                  <a:schemeClr val="lt1"/>
                </a:solidFill>
                <a:latin typeface="+mn-lt"/>
                <a:ea typeface="+mn-ea"/>
                <a:cs typeface="+mn-cs"/>
              </a:defRPr>
            </a:lvl7pPr>
            <a:lvl8pPr lvl="7" eaLnBrk="1" hangingPunct="1">
              <a:spcBef>
                <a:spcPts val="0"/>
              </a:spcBef>
              <a:spcAft>
                <a:spcPts val="0"/>
              </a:spcAft>
              <a:buSzPts val="2400"/>
              <a:buNone/>
              <a:defRPr sz="2400">
                <a:solidFill>
                  <a:schemeClr val="lt1"/>
                </a:solidFill>
                <a:latin typeface="+mn-lt"/>
                <a:ea typeface="+mn-ea"/>
                <a:cs typeface="+mn-cs"/>
              </a:defRPr>
            </a:lvl8pPr>
            <a:lvl9pPr lvl="8" eaLnBrk="1" hangingPunct="1">
              <a:spcBef>
                <a:spcPts val="0"/>
              </a:spcBef>
              <a:spcAft>
                <a:spcPts val="0"/>
              </a:spcAft>
              <a:buSzPts val="2400"/>
              <a:buNone/>
              <a:defRPr sz="2400">
                <a:solidFill>
                  <a:schemeClr val="lt1"/>
                </a:solidFill>
                <a:latin typeface="+mn-lt"/>
                <a:ea typeface="+mn-ea"/>
                <a:cs typeface="+mn-cs"/>
              </a:defRPr>
            </a:lvl9pPr>
          </a:lstStyle>
          <a:p>
            <a:pPr algn="ctr"/>
            <a:r>
              <a:rPr lang="en-US" altLang="zh-CN" sz="3200" b="1" dirty="0"/>
              <a:t>PROJECT	</a:t>
            </a:r>
            <a:endParaRPr lang="zh-CN" altLang="en-US" sz="3200" b="1" dirty="0"/>
          </a:p>
        </p:txBody>
      </p:sp>
      <p:sp>
        <p:nvSpPr>
          <p:cNvPr id="5" name="标题 4">
            <a:extLst>
              <a:ext uri="{FF2B5EF4-FFF2-40B4-BE49-F238E27FC236}">
                <a16:creationId xmlns:a16="http://schemas.microsoft.com/office/drawing/2014/main" id="{EF361108-E86C-48E2-A989-8D6B7AB87E99}"/>
              </a:ext>
            </a:extLst>
          </p:cNvPr>
          <p:cNvSpPr>
            <a:spLocks noGrp="1"/>
          </p:cNvSpPr>
          <p:nvPr>
            <p:ph type="title"/>
          </p:nvPr>
        </p:nvSpPr>
        <p:spPr>
          <a:xfrm>
            <a:off x="4110229" y="285100"/>
            <a:ext cx="3541521" cy="914100"/>
          </a:xfrm>
          <a:prstGeom prst="hexagon">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t>PLANNING</a:t>
            </a:r>
            <a:endParaRPr lang="zh-CN" altLang="en-US" sz="3200" b="1" dirty="0"/>
          </a:p>
        </p:txBody>
      </p:sp>
      <p:pic>
        <p:nvPicPr>
          <p:cNvPr id="6" name="图片 5" descr="屏幕剪辑"/>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0266" y="1320801"/>
            <a:ext cx="6719925" cy="3752849"/>
          </a:xfrm>
          <a:prstGeom prst="rect">
            <a:avLst/>
          </a:prstGeom>
        </p:spPr>
      </p:pic>
      <p:pic>
        <p:nvPicPr>
          <p:cNvPr id="8" name="图片 7" descr="屏幕剪辑"/>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5329" y="1323501"/>
            <a:ext cx="4749800" cy="3676326"/>
          </a:xfrm>
          <a:prstGeom prst="rect">
            <a:avLst/>
          </a:prstGeom>
        </p:spPr>
      </p:pic>
    </p:spTree>
    <p:extLst>
      <p:ext uri="{BB962C8B-B14F-4D97-AF65-F5344CB8AC3E}">
        <p14:creationId xmlns:p14="http://schemas.microsoft.com/office/powerpoint/2010/main" val="2665603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8"/>
                                        </p:tgtEl>
                                        <p:attrNameLst>
                                          <p:attrName>ppt_x</p:attrName>
                                        </p:attrNameLst>
                                      </p:cBhvr>
                                      <p:tavLst>
                                        <p:tav tm="0">
                                          <p:val>
                                            <p:strVal val="ppt_x"/>
                                          </p:val>
                                        </p:tav>
                                        <p:tav tm="100000">
                                          <p:val>
                                            <p:strVal val="ppt_x"/>
                                          </p:val>
                                        </p:tav>
                                      </p:tavLst>
                                    </p:anim>
                                    <p:anim calcmode="lin" valueType="num">
                                      <p:cBhvr additive="base">
                                        <p:cTn id="13" dur="500"/>
                                        <p:tgtEl>
                                          <p:spTgt spid="8"/>
                                        </p:tgtEl>
                                        <p:attrNameLst>
                                          <p:attrName>ppt_y</p:attrName>
                                        </p:attrNameLst>
                                      </p:cBhvr>
                                      <p:tavLst>
                                        <p:tav tm="0">
                                          <p:val>
                                            <p:strVal val="ppt_y"/>
                                          </p:val>
                                        </p:tav>
                                        <p:tav tm="100000">
                                          <p:val>
                                            <p:strVal val="1+ppt_h/2"/>
                                          </p:val>
                                        </p:tav>
                                      </p:tavLst>
                                    </p:anim>
                                    <p:set>
                                      <p:cBhvr>
                                        <p:cTn id="14" dur="1" fill="hold">
                                          <p:stCondLst>
                                            <p:cond delay="499"/>
                                          </p:stCondLst>
                                        </p:cTn>
                                        <p:tgtEl>
                                          <p:spTgt spid="8"/>
                                        </p:tgtEl>
                                        <p:attrNameLst>
                                          <p:attrName>style.visibility</p:attrName>
                                        </p:attrNameLst>
                                      </p:cBhvr>
                                      <p:to>
                                        <p:strVal val="hidden"/>
                                      </p:to>
                                    </p:set>
                                  </p:childTnLst>
                                </p:cTn>
                              </p:par>
                            </p:childTnLst>
                          </p:cTn>
                        </p:par>
                        <p:par>
                          <p:cTn id="15" fill="hold">
                            <p:stCondLst>
                              <p:cond delay="500"/>
                            </p:stCondLst>
                            <p:childTnLst>
                              <p:par>
                                <p:cTn id="16" presetID="42" presetClass="entr" presetSubtype="0"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2" name="Google Shape;162;p17"/>
          <p:cNvSpPr txBox="1">
            <a:spLocks noGrp="1"/>
          </p:cNvSpPr>
          <p:nvPr>
            <p:ph type="body" idx="1"/>
          </p:nvPr>
        </p:nvSpPr>
        <p:spPr>
          <a:xfrm>
            <a:off x="5621850" y="1431925"/>
            <a:ext cx="3195057" cy="2850128"/>
          </a:xfrm>
          <a:prstGeom prst="rect">
            <a:avLst/>
          </a:prstGeom>
        </p:spPr>
        <p:txBody>
          <a:bodyPr spcFirstLastPara="1" wrap="square" lIns="91425" tIns="91425" rIns="91425" bIns="91425" anchor="t" anchorCtr="0">
            <a:noAutofit/>
          </a:bodyPr>
          <a:lstStyle/>
          <a:p>
            <a:pPr marL="457200" lvl="0" indent="-342900" rtl="0">
              <a:spcBef>
                <a:spcPts val="0"/>
              </a:spcBef>
              <a:spcAft>
                <a:spcPts val="0"/>
              </a:spcAft>
              <a:buSzPts val="1800"/>
              <a:buChar char="●"/>
            </a:pPr>
            <a:r>
              <a:rPr lang="en-US" sz="1800" dirty="0"/>
              <a:t>Objectives:</a:t>
            </a:r>
          </a:p>
          <a:p>
            <a:pPr lvl="1"/>
            <a:r>
              <a:rPr lang="en-US" sz="1450" dirty="0"/>
              <a:t>Verifying the </a:t>
            </a:r>
            <a:r>
              <a:rPr lang="en-US" sz="1450" b="1" i="1" u="sng" dirty="0"/>
              <a:t>position</a:t>
            </a:r>
            <a:r>
              <a:rPr lang="en-US" sz="1450" dirty="0"/>
              <a:t> of multiple </a:t>
            </a:r>
            <a:r>
              <a:rPr lang="en-US" altLang="zh-CN" sz="1450" dirty="0"/>
              <a:t>sensors</a:t>
            </a:r>
            <a:r>
              <a:rPr lang="en-US" sz="1450" dirty="0"/>
              <a:t> </a:t>
            </a:r>
            <a:endParaRPr lang="en-US" sz="1250" dirty="0"/>
          </a:p>
          <a:p>
            <a:pPr lvl="1"/>
            <a:r>
              <a:rPr lang="en-US" sz="1450" dirty="0"/>
              <a:t>As a tool for </a:t>
            </a:r>
            <a:r>
              <a:rPr lang="en-US" sz="1450" b="1" i="1" u="sng" dirty="0"/>
              <a:t>communication</a:t>
            </a:r>
            <a:endParaRPr lang="en-US" sz="1250" b="1" i="1" u="sng" dirty="0"/>
          </a:p>
          <a:p>
            <a:pPr lvl="1"/>
            <a:r>
              <a:rPr lang="en-US" sz="1450" dirty="0"/>
              <a:t>Explore for different </a:t>
            </a:r>
            <a:r>
              <a:rPr lang="en-US" sz="1450" b="1" i="1" u="sng" dirty="0"/>
              <a:t>new ideas</a:t>
            </a:r>
            <a:endParaRPr sz="1500" b="1" i="1" u="sng" dirty="0"/>
          </a:p>
        </p:txBody>
      </p:sp>
      <p:sp>
        <p:nvSpPr>
          <p:cNvPr id="5" name="标题 4">
            <a:extLst>
              <a:ext uri="{FF2B5EF4-FFF2-40B4-BE49-F238E27FC236}">
                <a16:creationId xmlns:a16="http://schemas.microsoft.com/office/drawing/2014/main" id="{EF361108-E86C-48E2-A989-8D6B7AB87E99}"/>
              </a:ext>
            </a:extLst>
          </p:cNvPr>
          <p:cNvSpPr>
            <a:spLocks noGrp="1"/>
          </p:cNvSpPr>
          <p:nvPr>
            <p:ph type="title"/>
          </p:nvPr>
        </p:nvSpPr>
        <p:spPr>
          <a:xfrm>
            <a:off x="531850" y="344908"/>
            <a:ext cx="7038975" cy="914400"/>
          </a:xfrm>
          <a:prstGeom prst="hexagon">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t>Prototype I</a:t>
            </a:r>
            <a:endParaRPr lang="zh-CN" altLang="en-US" sz="3200" b="1" dirty="0"/>
          </a:p>
        </p:txBody>
      </p:sp>
      <p:grpSp>
        <p:nvGrpSpPr>
          <p:cNvPr id="26" name="组合 25"/>
          <p:cNvGrpSpPr/>
          <p:nvPr/>
        </p:nvGrpSpPr>
        <p:grpSpPr>
          <a:xfrm>
            <a:off x="700722" y="1431925"/>
            <a:ext cx="4955190" cy="3092450"/>
            <a:chOff x="700722" y="1431925"/>
            <a:chExt cx="4955190" cy="3092450"/>
          </a:xfrm>
        </p:grpSpPr>
        <p:pic>
          <p:nvPicPr>
            <p:cNvPr id="7" name="图片 6"/>
            <p:cNvPicPr/>
            <p:nvPr/>
          </p:nvPicPr>
          <p:blipFill>
            <a:blip r:embed="rId3" cstate="print">
              <a:extLst>
                <a:ext uri="{28A0092B-C50C-407E-A947-70E740481C1C}">
                  <a14:useLocalDpi xmlns:a14="http://schemas.microsoft.com/office/drawing/2010/main" val="0"/>
                </a:ext>
              </a:extLst>
            </a:blip>
            <a:stretch>
              <a:fillRect/>
            </a:stretch>
          </p:blipFill>
          <p:spPr>
            <a:xfrm>
              <a:off x="700722" y="1431925"/>
              <a:ext cx="2319655" cy="3092450"/>
            </a:xfrm>
            <a:prstGeom prst="rect">
              <a:avLst/>
            </a:prstGeom>
          </p:spPr>
        </p:pic>
        <p:grpSp>
          <p:nvGrpSpPr>
            <p:cNvPr id="3" name="组合 2"/>
            <p:cNvGrpSpPr/>
            <p:nvPr/>
          </p:nvGrpSpPr>
          <p:grpSpPr>
            <a:xfrm>
              <a:off x="3167385" y="1431925"/>
              <a:ext cx="2488527" cy="3092450"/>
              <a:chOff x="3121879" y="1233186"/>
              <a:chExt cx="2488527" cy="3092450"/>
            </a:xfrm>
          </p:grpSpPr>
          <p:pic>
            <p:nvPicPr>
              <p:cNvPr id="8" name="图片 7"/>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21879" y="1233186"/>
                <a:ext cx="2320290" cy="3092450"/>
              </a:xfrm>
              <a:prstGeom prst="rect">
                <a:avLst/>
              </a:prstGeom>
              <a:noFill/>
              <a:ln>
                <a:noFill/>
              </a:ln>
            </p:spPr>
          </p:pic>
          <p:grpSp>
            <p:nvGrpSpPr>
              <p:cNvPr id="9" name="组合 8"/>
              <p:cNvGrpSpPr/>
              <p:nvPr/>
            </p:nvGrpSpPr>
            <p:grpSpPr>
              <a:xfrm>
                <a:off x="4376602" y="2446973"/>
                <a:ext cx="1233804" cy="1697357"/>
                <a:chOff x="0" y="0"/>
                <a:chExt cx="1198847" cy="1650670"/>
              </a:xfrm>
            </p:grpSpPr>
            <p:cxnSp>
              <p:nvCxnSpPr>
                <p:cNvPr id="10" name="直接箭头连接符 9"/>
                <p:cNvCxnSpPr/>
                <p:nvPr/>
              </p:nvCxnSpPr>
              <p:spPr>
                <a:xfrm flipH="1" flipV="1">
                  <a:off x="439387" y="0"/>
                  <a:ext cx="255320" cy="2850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直接箭头连接符 10"/>
                <p:cNvCxnSpPr/>
                <p:nvPr/>
              </p:nvCxnSpPr>
              <p:spPr>
                <a:xfrm flipH="1" flipV="1">
                  <a:off x="356260" y="136566"/>
                  <a:ext cx="338397" cy="1479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直接箭头连接符 11"/>
                <p:cNvCxnSpPr/>
                <p:nvPr/>
              </p:nvCxnSpPr>
              <p:spPr>
                <a:xfrm flipH="1" flipV="1">
                  <a:off x="0" y="926275"/>
                  <a:ext cx="635330" cy="3265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直接箭头连接符 12"/>
                <p:cNvCxnSpPr/>
                <p:nvPr/>
              </p:nvCxnSpPr>
              <p:spPr>
                <a:xfrm flipH="1" flipV="1">
                  <a:off x="320634" y="564078"/>
                  <a:ext cx="314366" cy="6885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文本框 9"/>
                <p:cNvSpPr txBox="1"/>
                <p:nvPr/>
              </p:nvSpPr>
              <p:spPr>
                <a:xfrm>
                  <a:off x="356260" y="201880"/>
                  <a:ext cx="842587" cy="48069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en-US" sz="1100" b="1" kern="100">
                      <a:solidFill>
                        <a:srgbClr val="4472C4"/>
                      </a:solidFill>
                      <a:effectLst/>
                      <a:latin typeface="等线" panose="02010600030101010101" pitchFamily="2" charset="-122"/>
                      <a:ea typeface="等线" panose="02010600030101010101" pitchFamily="2" charset="-122"/>
                      <a:cs typeface="Times New Roman" panose="02020603050405020304" pitchFamily="18" charset="0"/>
                    </a:rPr>
                    <a:t>Detective sensor</a:t>
                  </a:r>
                  <a:endParaRPr lang="en-US" sz="1050" kern="100">
                    <a:effectLst/>
                    <a:latin typeface="等线" panose="02010600030101010101" pitchFamily="2" charset="-122"/>
                    <a:ea typeface="等线" panose="02010600030101010101" pitchFamily="2" charset="-122"/>
                    <a:cs typeface="Times New Roman" panose="02020603050405020304" pitchFamily="18" charset="0"/>
                  </a:endParaRPr>
                </a:p>
              </p:txBody>
            </p:sp>
            <p:sp>
              <p:nvSpPr>
                <p:cNvPr id="15" name="文本框 10"/>
                <p:cNvSpPr txBox="1"/>
                <p:nvPr/>
              </p:nvSpPr>
              <p:spPr>
                <a:xfrm>
                  <a:off x="154379" y="1169719"/>
                  <a:ext cx="961341" cy="480951"/>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en-US" sz="1100" b="1" kern="100">
                      <a:solidFill>
                        <a:srgbClr val="4472C4"/>
                      </a:solidFill>
                      <a:effectLst/>
                      <a:latin typeface="等线" panose="02010600030101010101" pitchFamily="2" charset="-122"/>
                      <a:ea typeface="等线" panose="02010600030101010101" pitchFamily="2" charset="-122"/>
                      <a:cs typeface="Times New Roman" panose="02020603050405020304" pitchFamily="18" charset="0"/>
                    </a:rPr>
                    <a:t>Infrared</a:t>
                  </a:r>
                  <a:endParaRPr lang="en-US" sz="1050" kern="100">
                    <a:effectLst/>
                    <a:latin typeface="等线" panose="02010600030101010101" pitchFamily="2" charset="-122"/>
                    <a:ea typeface="等线" panose="02010600030101010101" pitchFamily="2" charset="-122"/>
                    <a:cs typeface="Times New Roman" panose="02020603050405020304" pitchFamily="18" charset="0"/>
                  </a:endParaRPr>
                </a:p>
                <a:p>
                  <a:pPr algn="ctr">
                    <a:spcAft>
                      <a:spcPts val="0"/>
                    </a:spcAft>
                  </a:pPr>
                  <a:r>
                    <a:rPr lang="en-US" sz="1100" b="1" kern="100">
                      <a:solidFill>
                        <a:srgbClr val="4472C4"/>
                      </a:solidFill>
                      <a:effectLst/>
                      <a:latin typeface="等线" panose="02010600030101010101" pitchFamily="2" charset="-122"/>
                      <a:ea typeface="等线" panose="02010600030101010101" pitchFamily="2" charset="-122"/>
                      <a:cs typeface="Times New Roman" panose="02020603050405020304" pitchFamily="18" charset="0"/>
                    </a:rPr>
                    <a:t>Ray sensor</a:t>
                  </a:r>
                  <a:endParaRPr lang="en-US" sz="1050" kern="100">
                    <a:effectLst/>
                    <a:latin typeface="等线" panose="02010600030101010101" pitchFamily="2" charset="-122"/>
                    <a:ea typeface="等线" panose="02010600030101010101" pitchFamily="2" charset="-122"/>
                    <a:cs typeface="Times New Roman" panose="02020603050405020304" pitchFamily="18" charset="0"/>
                  </a:endParaRPr>
                </a:p>
              </p:txBody>
            </p:sp>
          </p:grpSp>
        </p:grpSp>
      </p:grpSp>
    </p:spTree>
  </p:cSld>
  <p:clrMapOvr>
    <a:masterClrMapping/>
  </p:clrMapOvr>
  <mc:AlternateContent xmlns:mc="http://schemas.openxmlformats.org/markup-compatibility/2006" xmlns:p14="http://schemas.microsoft.com/office/powerpoint/2010/main">
    <mc:Choice Requires="p14">
      <p:transition spd="slow" p14:dur="15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80">
                                          <p:stCondLst>
                                            <p:cond delay="0"/>
                                          </p:stCondLst>
                                        </p:cTn>
                                        <p:tgtEl>
                                          <p:spTgt spid="26"/>
                                        </p:tgtEl>
                                      </p:cBhvr>
                                    </p:animEffect>
                                    <p:anim calcmode="lin" valueType="num">
                                      <p:cBhvr>
                                        <p:cTn id="8" dur="1822"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6"/>
                                        </p:tgtEl>
                                        <p:attrNameLst>
                                          <p:attrName>ppt_y</p:attrName>
                                        </p:attrNameLst>
                                      </p:cBhvr>
                                      <p:tavLst>
                                        <p:tav tm="0" fmla="#ppt_y-sin(pi*$)/81">
                                          <p:val>
                                            <p:fltVal val="0"/>
                                          </p:val>
                                        </p:tav>
                                        <p:tav tm="100000">
                                          <p:val>
                                            <p:fltVal val="1"/>
                                          </p:val>
                                        </p:tav>
                                      </p:tavLst>
                                    </p:anim>
                                    <p:animScale>
                                      <p:cBhvr>
                                        <p:cTn id="13" dur="26">
                                          <p:stCondLst>
                                            <p:cond delay="650"/>
                                          </p:stCondLst>
                                        </p:cTn>
                                        <p:tgtEl>
                                          <p:spTgt spid="26"/>
                                        </p:tgtEl>
                                      </p:cBhvr>
                                      <p:to x="100000" y="60000"/>
                                    </p:animScale>
                                    <p:animScale>
                                      <p:cBhvr>
                                        <p:cTn id="14" dur="166" decel="50000">
                                          <p:stCondLst>
                                            <p:cond delay="676"/>
                                          </p:stCondLst>
                                        </p:cTn>
                                        <p:tgtEl>
                                          <p:spTgt spid="26"/>
                                        </p:tgtEl>
                                      </p:cBhvr>
                                      <p:to x="100000" y="100000"/>
                                    </p:animScale>
                                    <p:animScale>
                                      <p:cBhvr>
                                        <p:cTn id="15" dur="26">
                                          <p:stCondLst>
                                            <p:cond delay="1312"/>
                                          </p:stCondLst>
                                        </p:cTn>
                                        <p:tgtEl>
                                          <p:spTgt spid="26"/>
                                        </p:tgtEl>
                                      </p:cBhvr>
                                      <p:to x="100000" y="80000"/>
                                    </p:animScale>
                                    <p:animScale>
                                      <p:cBhvr>
                                        <p:cTn id="16" dur="166" decel="50000">
                                          <p:stCondLst>
                                            <p:cond delay="1338"/>
                                          </p:stCondLst>
                                        </p:cTn>
                                        <p:tgtEl>
                                          <p:spTgt spid="26"/>
                                        </p:tgtEl>
                                      </p:cBhvr>
                                      <p:to x="100000" y="100000"/>
                                    </p:animScale>
                                    <p:animScale>
                                      <p:cBhvr>
                                        <p:cTn id="17" dur="26">
                                          <p:stCondLst>
                                            <p:cond delay="1642"/>
                                          </p:stCondLst>
                                        </p:cTn>
                                        <p:tgtEl>
                                          <p:spTgt spid="26"/>
                                        </p:tgtEl>
                                      </p:cBhvr>
                                      <p:to x="100000" y="90000"/>
                                    </p:animScale>
                                    <p:animScale>
                                      <p:cBhvr>
                                        <p:cTn id="18" dur="166" decel="50000">
                                          <p:stCondLst>
                                            <p:cond delay="1668"/>
                                          </p:stCondLst>
                                        </p:cTn>
                                        <p:tgtEl>
                                          <p:spTgt spid="26"/>
                                        </p:tgtEl>
                                      </p:cBhvr>
                                      <p:to x="100000" y="100000"/>
                                    </p:animScale>
                                    <p:animScale>
                                      <p:cBhvr>
                                        <p:cTn id="19" dur="26">
                                          <p:stCondLst>
                                            <p:cond delay="1808"/>
                                          </p:stCondLst>
                                        </p:cTn>
                                        <p:tgtEl>
                                          <p:spTgt spid="26"/>
                                        </p:tgtEl>
                                      </p:cBhvr>
                                      <p:to x="100000" y="95000"/>
                                    </p:animScale>
                                    <p:animScale>
                                      <p:cBhvr>
                                        <p:cTn id="20" dur="166" decel="50000">
                                          <p:stCondLst>
                                            <p:cond delay="1834"/>
                                          </p:stCondLst>
                                        </p:cTn>
                                        <p:tgtEl>
                                          <p:spTgt spid="26"/>
                                        </p:tgtEl>
                                      </p:cBhvr>
                                      <p:to x="100000" y="100000"/>
                                    </p:animScale>
                                  </p:childTnLst>
                                </p:cTn>
                              </p:par>
                              <p:par>
                                <p:cTn id="21" presetID="22" presetClass="entr" presetSubtype="4" fill="hold" nodeType="withEffect">
                                  <p:stCondLst>
                                    <p:cond delay="0"/>
                                  </p:stCondLst>
                                  <p:childTnLst>
                                    <p:set>
                                      <p:cBhvr>
                                        <p:cTn id="22" dur="1" fill="hold">
                                          <p:stCondLst>
                                            <p:cond delay="0"/>
                                          </p:stCondLst>
                                        </p:cTn>
                                        <p:tgtEl>
                                          <p:spTgt spid="162">
                                            <p:txEl>
                                              <p:pRg st="0" end="0"/>
                                            </p:txEl>
                                          </p:spTgt>
                                        </p:tgtEl>
                                        <p:attrNameLst>
                                          <p:attrName>style.visibility</p:attrName>
                                        </p:attrNameLst>
                                      </p:cBhvr>
                                      <p:to>
                                        <p:strVal val="visible"/>
                                      </p:to>
                                    </p:set>
                                    <p:animEffect transition="in" filter="wipe(down)">
                                      <p:cBhvr>
                                        <p:cTn id="23" dur="500"/>
                                        <p:tgtEl>
                                          <p:spTgt spid="162">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62">
                                            <p:txEl>
                                              <p:pRg st="1" end="1"/>
                                            </p:txEl>
                                          </p:spTgt>
                                        </p:tgtEl>
                                        <p:attrNameLst>
                                          <p:attrName>style.visibility</p:attrName>
                                        </p:attrNameLst>
                                      </p:cBhvr>
                                      <p:to>
                                        <p:strVal val="visible"/>
                                      </p:to>
                                    </p:set>
                                    <p:animEffect transition="in" filter="fade">
                                      <p:cBhvr>
                                        <p:cTn id="28" dur="1000"/>
                                        <p:tgtEl>
                                          <p:spTgt spid="162">
                                            <p:txEl>
                                              <p:pRg st="1" end="1"/>
                                            </p:txEl>
                                          </p:spTgt>
                                        </p:tgtEl>
                                      </p:cBhvr>
                                    </p:animEffect>
                                    <p:anim calcmode="lin" valueType="num">
                                      <p:cBhvr>
                                        <p:cTn id="29" dur="1000" fill="hold"/>
                                        <p:tgtEl>
                                          <p:spTgt spid="162">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16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62">
                                            <p:txEl>
                                              <p:pRg st="2" end="2"/>
                                            </p:txEl>
                                          </p:spTgt>
                                        </p:tgtEl>
                                        <p:attrNameLst>
                                          <p:attrName>style.visibility</p:attrName>
                                        </p:attrNameLst>
                                      </p:cBhvr>
                                      <p:to>
                                        <p:strVal val="visible"/>
                                      </p:to>
                                    </p:set>
                                    <p:animEffect transition="in" filter="fade">
                                      <p:cBhvr>
                                        <p:cTn id="35" dur="1000"/>
                                        <p:tgtEl>
                                          <p:spTgt spid="162">
                                            <p:txEl>
                                              <p:pRg st="2" end="2"/>
                                            </p:txEl>
                                          </p:spTgt>
                                        </p:tgtEl>
                                      </p:cBhvr>
                                    </p:animEffect>
                                    <p:anim calcmode="lin" valueType="num">
                                      <p:cBhvr>
                                        <p:cTn id="36" dur="1000" fill="hold"/>
                                        <p:tgtEl>
                                          <p:spTgt spid="162">
                                            <p:txEl>
                                              <p:pRg st="2" end="2"/>
                                            </p:txEl>
                                          </p:spTgt>
                                        </p:tgtEl>
                                        <p:attrNameLst>
                                          <p:attrName>ppt_x</p:attrName>
                                        </p:attrNameLst>
                                      </p:cBhvr>
                                      <p:tavLst>
                                        <p:tav tm="0">
                                          <p:val>
                                            <p:strVal val="#ppt_x"/>
                                          </p:val>
                                        </p:tav>
                                        <p:tav tm="100000">
                                          <p:val>
                                            <p:strVal val="#ppt_x"/>
                                          </p:val>
                                        </p:tav>
                                      </p:tavLst>
                                    </p:anim>
                                    <p:anim calcmode="lin" valueType="num">
                                      <p:cBhvr>
                                        <p:cTn id="37" dur="1000" fill="hold"/>
                                        <p:tgtEl>
                                          <p:spTgt spid="16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62">
                                            <p:txEl>
                                              <p:pRg st="3" end="3"/>
                                            </p:txEl>
                                          </p:spTgt>
                                        </p:tgtEl>
                                        <p:attrNameLst>
                                          <p:attrName>style.visibility</p:attrName>
                                        </p:attrNameLst>
                                      </p:cBhvr>
                                      <p:to>
                                        <p:strVal val="visible"/>
                                      </p:to>
                                    </p:set>
                                    <p:animEffect transition="in" filter="fade">
                                      <p:cBhvr>
                                        <p:cTn id="42" dur="1000"/>
                                        <p:tgtEl>
                                          <p:spTgt spid="162">
                                            <p:txEl>
                                              <p:pRg st="3" end="3"/>
                                            </p:txEl>
                                          </p:spTgt>
                                        </p:tgtEl>
                                      </p:cBhvr>
                                    </p:animEffect>
                                    <p:anim calcmode="lin" valueType="num">
                                      <p:cBhvr>
                                        <p:cTn id="43" dur="1000" fill="hold"/>
                                        <p:tgtEl>
                                          <p:spTgt spid="162">
                                            <p:txEl>
                                              <p:pRg st="3" end="3"/>
                                            </p:txEl>
                                          </p:spTgt>
                                        </p:tgtEl>
                                        <p:attrNameLst>
                                          <p:attrName>ppt_x</p:attrName>
                                        </p:attrNameLst>
                                      </p:cBhvr>
                                      <p:tavLst>
                                        <p:tav tm="0">
                                          <p:val>
                                            <p:strVal val="#ppt_x"/>
                                          </p:val>
                                        </p:tav>
                                        <p:tav tm="100000">
                                          <p:val>
                                            <p:strVal val="#ppt_x"/>
                                          </p:val>
                                        </p:tav>
                                      </p:tavLst>
                                    </p:anim>
                                    <p:anim calcmode="lin" valueType="num">
                                      <p:cBhvr>
                                        <p:cTn id="44" dur="1000" fill="hold"/>
                                        <p:tgtEl>
                                          <p:spTgt spid="162">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离子">
  <a:themeElements>
    <a:clrScheme name="离子">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离子">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离子">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Ion</Template>
  <TotalTime>680</TotalTime>
  <Words>1640</Words>
  <Application>Microsoft Office PowerPoint</Application>
  <PresentationFormat>全屏显示(16:9)</PresentationFormat>
  <Paragraphs>154</Paragraphs>
  <Slides>17</Slides>
  <Notes>13</Notes>
  <HiddenSlides>0</HiddenSlides>
  <MMClips>2</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17</vt:i4>
      </vt:variant>
    </vt:vector>
  </HeadingPairs>
  <TitlesOfParts>
    <vt:vector size="27" baseType="lpstr">
      <vt:lpstr>Montserrat</vt:lpstr>
      <vt:lpstr>Wingdings</vt:lpstr>
      <vt:lpstr>Arial</vt:lpstr>
      <vt:lpstr>Wingdings 3</vt:lpstr>
      <vt:lpstr>等线</vt:lpstr>
      <vt:lpstr>Times New Roman</vt:lpstr>
      <vt:lpstr>Lato</vt:lpstr>
      <vt:lpstr>Century Gothic (标题)</vt:lpstr>
      <vt:lpstr>Century Gothic</vt:lpstr>
      <vt:lpstr>离子</vt:lpstr>
      <vt:lpstr>INTEGRATED SENSORS</vt:lpstr>
      <vt:lpstr>INTRODUCTION</vt:lpstr>
      <vt:lpstr>DESIGN PROCESS</vt:lpstr>
      <vt:lpstr>EMPATHY</vt:lpstr>
      <vt:lpstr>Define</vt:lpstr>
      <vt:lpstr>Ideation</vt:lpstr>
      <vt:lpstr>Ideation: Prioritize</vt:lpstr>
      <vt:lpstr>PLANNING</vt:lpstr>
      <vt:lpstr>Prototype I</vt:lpstr>
      <vt:lpstr>Prototype II</vt:lpstr>
      <vt:lpstr>Prototype III</vt:lpstr>
      <vt:lpstr>BILL OF MATERALS</vt:lpstr>
      <vt:lpstr>PowerPoint 演示文稿</vt:lpstr>
      <vt:lpstr>Lessons learned </vt:lpstr>
      <vt:lpstr>Future works </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Assistive Feeding</dc:title>
  <dc:creator>Pthahnil Guo</dc:creator>
  <cp:lastModifiedBy>Pthahnil Guo</cp:lastModifiedBy>
  <cp:revision>103</cp:revision>
  <dcterms:modified xsi:type="dcterms:W3CDTF">2018-12-03T16:22:06Z</dcterms:modified>
</cp:coreProperties>
</file>