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4" r:id="rId2"/>
    <p:sldId id="278" r:id="rId3"/>
    <p:sldId id="279" r:id="rId4"/>
    <p:sldId id="280" r:id="rId5"/>
    <p:sldId id="281" r:id="rId6"/>
    <p:sldId id="269" r:id="rId7"/>
    <p:sldId id="267" r:id="rId8"/>
    <p:sldId id="28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85851" autoAdjust="0"/>
  </p:normalViewPr>
  <p:slideViewPr>
    <p:cSldViewPr snapToGrid="0">
      <p:cViewPr varScale="1">
        <p:scale>
          <a:sx n="94" d="100"/>
          <a:sy n="94" d="100"/>
        </p:scale>
        <p:origin x="-440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B04B8-A9B4-8344-960F-E52B51E025E7}" type="datetimeFigureOut">
              <a:rPr lang="en-US" smtClean="0"/>
              <a:t>2019-12-04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55575-8007-954F-8660-CD34EB1F0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12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72C7-B30B-46F1-9858-EBBA25737338}" type="datetimeFigureOut">
              <a:rPr lang="en-US" smtClean="0"/>
              <a:t>2019-12-04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F63D-6811-4375-9604-D3E36E09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1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72C7-B30B-46F1-9858-EBBA25737338}" type="datetimeFigureOut">
              <a:rPr lang="en-US" smtClean="0"/>
              <a:t>2019-12-04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F63D-6811-4375-9604-D3E36E09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1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72C7-B30B-46F1-9858-EBBA25737338}" type="datetimeFigureOut">
              <a:rPr lang="en-US" smtClean="0"/>
              <a:t>2019-12-04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F63D-6811-4375-9604-D3E36E09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48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72C7-B30B-46F1-9858-EBBA25737338}" type="datetimeFigureOut">
              <a:rPr lang="en-US" smtClean="0"/>
              <a:t>2019-12-04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F63D-6811-4375-9604-D3E36E09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2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72C7-B30B-46F1-9858-EBBA25737338}" type="datetimeFigureOut">
              <a:rPr lang="en-US" smtClean="0"/>
              <a:t>2019-12-04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F63D-6811-4375-9604-D3E36E09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36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72C7-B30B-46F1-9858-EBBA25737338}" type="datetimeFigureOut">
              <a:rPr lang="en-US" smtClean="0"/>
              <a:t>2019-12-04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F63D-6811-4375-9604-D3E36E09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6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72C7-B30B-46F1-9858-EBBA25737338}" type="datetimeFigureOut">
              <a:rPr lang="en-US" smtClean="0"/>
              <a:t>2019-12-04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F63D-6811-4375-9604-D3E36E09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96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72C7-B30B-46F1-9858-EBBA25737338}" type="datetimeFigureOut">
              <a:rPr lang="en-US" smtClean="0"/>
              <a:t>2019-12-04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F63D-6811-4375-9604-D3E36E09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8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72C7-B30B-46F1-9858-EBBA25737338}" type="datetimeFigureOut">
              <a:rPr lang="en-US" smtClean="0"/>
              <a:t>2019-12-04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F63D-6811-4375-9604-D3E36E09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83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72C7-B30B-46F1-9858-EBBA25737338}" type="datetimeFigureOut">
              <a:rPr lang="en-US" smtClean="0"/>
              <a:t>2019-12-04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F63D-6811-4375-9604-D3E36E09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40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72C7-B30B-46F1-9858-EBBA25737338}" type="datetimeFigureOut">
              <a:rPr lang="en-US" smtClean="0"/>
              <a:t>2019-12-04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F63D-6811-4375-9604-D3E36E09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1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572C7-B30B-46F1-9858-EBBA25737338}" type="datetimeFigureOut">
              <a:rPr lang="en-US" smtClean="0"/>
              <a:t>2019-12-04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5F63D-6811-4375-9604-D3E36E09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1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21" y="2066793"/>
            <a:ext cx="9989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dirty="0" smtClean="0">
                <a:solidFill>
                  <a:srgbClr val="FF6011"/>
                </a:solidFill>
                <a:latin typeface="Myriad Pro" panose="020B0503030403020204" pitchFamily="34" charset="0"/>
              </a:rPr>
              <a:t>2019 </a:t>
            </a:r>
            <a:r>
              <a:rPr lang="en-CA" sz="4800" b="1" dirty="0" err="1" smtClean="0">
                <a:solidFill>
                  <a:srgbClr val="FF6011"/>
                </a:solidFill>
                <a:latin typeface="Myriad Pro" panose="020B0503030403020204" pitchFamily="34" charset="0"/>
              </a:rPr>
              <a:t>Makerspace</a:t>
            </a:r>
            <a:r>
              <a:rPr lang="en-CA" sz="4800" b="1" dirty="0" smtClean="0">
                <a:solidFill>
                  <a:srgbClr val="FF6011"/>
                </a:solidFill>
                <a:latin typeface="Myriad Pro" panose="020B0503030403020204" pitchFamily="34" charset="0"/>
              </a:rPr>
              <a:t> challenge is an opioid overdose monitor</a:t>
            </a:r>
            <a:endParaRPr lang="en-US" sz="4800" b="1" dirty="0">
              <a:solidFill>
                <a:srgbClr val="FF601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381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937" y="5897218"/>
            <a:ext cx="1633729" cy="6997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920" y="5897218"/>
            <a:ext cx="2468017" cy="7940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060" y="5983136"/>
            <a:ext cx="1493784" cy="63508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3864864" y="5791200"/>
            <a:ext cx="8327136" cy="121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36576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dirty="0">
                <a:solidFill>
                  <a:srgbClr val="FF6011"/>
                </a:solidFill>
                <a:latin typeface="Myriad Pro" panose="020B0503030403020204" pitchFamily="34" charset="0"/>
              </a:rPr>
              <a:t>The Opioid Crisis</a:t>
            </a:r>
            <a:endParaRPr lang="en-US" sz="4800" b="1" dirty="0">
              <a:solidFill>
                <a:srgbClr val="FF6011"/>
              </a:solidFill>
              <a:latin typeface="Myriad Pro" panose="020B0503030403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F0975CA-3DED-A445-ACC1-66FF5A4F4594}"/>
              </a:ext>
            </a:extLst>
          </p:cNvPr>
          <p:cNvSpPr txBox="1"/>
          <p:nvPr/>
        </p:nvSpPr>
        <p:spPr>
          <a:xfrm>
            <a:off x="524256" y="1376502"/>
            <a:ext cx="1166774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smtClean="0">
                <a:latin typeface="Myriad Pro" panose="020B0503030403020204" pitchFamily="34" charset="0"/>
              </a:rPr>
              <a:t>more </a:t>
            </a:r>
            <a:r>
              <a:rPr lang="en-CA" sz="3200" dirty="0">
                <a:latin typeface="Myriad Pro" panose="020B0503030403020204" pitchFamily="34" charset="0"/>
              </a:rPr>
              <a:t>than 10,000 overdose deaths in Canada since 2016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latin typeface="Myriad Pro" panose="020B0503030403020204" pitchFamily="34" charset="0"/>
              </a:rPr>
              <a:t>94% of deaths are accidental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smtClean="0">
                <a:latin typeface="Myriad Pro" panose="020B0503030403020204" pitchFamily="34" charset="0"/>
              </a:rPr>
              <a:t>young </a:t>
            </a:r>
            <a:r>
              <a:rPr lang="en-CA" sz="3200" dirty="0">
                <a:latin typeface="Myriad Pro" panose="020B0503030403020204" pitchFamily="34" charset="0"/>
              </a:rPr>
              <a:t>Canadians aged 15-24 fastest-growing overdose population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smtClean="0">
                <a:latin typeface="Myriad Pro" panose="020B0503030403020204" pitchFamily="34" charset="0"/>
              </a:rPr>
              <a:t>both </a:t>
            </a:r>
            <a:r>
              <a:rPr lang="en-CA" sz="3200" dirty="0">
                <a:latin typeface="Myriad Pro" panose="020B0503030403020204" pitchFamily="34" charset="0"/>
              </a:rPr>
              <a:t>illegal and prescription drugs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latin typeface="Myriad Pro" panose="020B0503030403020204" pitchFamily="34" charset="0"/>
              </a:rPr>
              <a:t>400,000 deaths since 1999 in US</a:t>
            </a:r>
          </a:p>
          <a:p>
            <a:r>
              <a:rPr lang="en-CA" sz="2000" dirty="0">
                <a:latin typeface="Myriad Pro" panose="020B0503030403020204" pitchFamily="34" charset="0"/>
              </a:rPr>
              <a:t>(from CBC and Health Canada)</a:t>
            </a:r>
          </a:p>
        </p:txBody>
      </p:sp>
      <p:sp>
        <p:nvSpPr>
          <p:cNvPr id="5" name="Rectangle 4"/>
          <p:cNvSpPr/>
          <p:nvPr/>
        </p:nvSpPr>
        <p:spPr>
          <a:xfrm>
            <a:off x="245675" y="6131913"/>
            <a:ext cx="4936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=V6yda-5DFeE</a:t>
            </a:r>
          </a:p>
        </p:txBody>
      </p:sp>
    </p:spTree>
    <p:extLst>
      <p:ext uri="{BB962C8B-B14F-4D97-AF65-F5344CB8AC3E}">
        <p14:creationId xmlns:p14="http://schemas.microsoft.com/office/powerpoint/2010/main" val="2437533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937" y="5897218"/>
            <a:ext cx="1633729" cy="6997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920" y="5897218"/>
            <a:ext cx="2468017" cy="7940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060" y="5983136"/>
            <a:ext cx="1493784" cy="63508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3864864" y="5791200"/>
            <a:ext cx="8327136" cy="121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36576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dirty="0">
                <a:solidFill>
                  <a:srgbClr val="FF6011"/>
                </a:solidFill>
                <a:latin typeface="Myriad Pro" panose="020B0503030403020204" pitchFamily="34" charset="0"/>
              </a:rPr>
              <a:t>The Opioid Crisis</a:t>
            </a:r>
            <a:endParaRPr lang="en-US" sz="4800" b="1" dirty="0">
              <a:solidFill>
                <a:srgbClr val="FF6011"/>
              </a:solidFill>
              <a:latin typeface="Myriad Pro" panose="020B0503030403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F0975CA-3DED-A445-ACC1-66FF5A4F4594}"/>
              </a:ext>
            </a:extLst>
          </p:cNvPr>
          <p:cNvSpPr txBox="1"/>
          <p:nvPr/>
        </p:nvSpPr>
        <p:spPr>
          <a:xfrm>
            <a:off x="524256" y="1376502"/>
            <a:ext cx="116677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latin typeface="Myriad Pro" panose="020B0503030403020204" pitchFamily="34" charset="0"/>
              </a:rPr>
              <a:t>affects: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200" dirty="0">
                <a:latin typeface="Myriad Pro" panose="020B0503030403020204" pitchFamily="34" charset="0"/>
              </a:rPr>
              <a:t>young and old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200" dirty="0">
                <a:latin typeface="Myriad Pro" panose="020B0503030403020204" pitchFamily="34" charset="0"/>
              </a:rPr>
              <a:t>addicts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200" dirty="0">
                <a:latin typeface="Myriad Pro" panose="020B0503030403020204" pitchFamily="34" charset="0"/>
              </a:rPr>
              <a:t>recreational users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200" dirty="0">
                <a:latin typeface="Myriad Pro" panose="020B0503030403020204" pitchFamily="34" charset="0"/>
              </a:rPr>
              <a:t>rich, middle class and the poor</a:t>
            </a:r>
          </a:p>
        </p:txBody>
      </p:sp>
    </p:spTree>
    <p:extLst>
      <p:ext uri="{BB962C8B-B14F-4D97-AF65-F5344CB8AC3E}">
        <p14:creationId xmlns:p14="http://schemas.microsoft.com/office/powerpoint/2010/main" val="1993686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937" y="5897218"/>
            <a:ext cx="1633729" cy="6997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920" y="5897218"/>
            <a:ext cx="2468017" cy="7940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060" y="5983136"/>
            <a:ext cx="1493784" cy="63508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3864864" y="5791200"/>
            <a:ext cx="8327136" cy="121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36576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dirty="0">
                <a:solidFill>
                  <a:srgbClr val="FF6011"/>
                </a:solidFill>
                <a:latin typeface="Myriad Pro" panose="020B0503030403020204" pitchFamily="34" charset="0"/>
              </a:rPr>
              <a:t>The Opioid Crisis – Partial Solutions</a:t>
            </a:r>
            <a:endParaRPr lang="en-US" sz="4800" b="1" dirty="0">
              <a:solidFill>
                <a:srgbClr val="FF6011"/>
              </a:solidFill>
              <a:latin typeface="Myriad Pro" panose="020B0503030403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F0975CA-3DED-A445-ACC1-66FF5A4F4594}"/>
              </a:ext>
            </a:extLst>
          </p:cNvPr>
          <p:cNvSpPr txBox="1"/>
          <p:nvPr/>
        </p:nvSpPr>
        <p:spPr>
          <a:xfrm>
            <a:off x="524256" y="1376501"/>
            <a:ext cx="116677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latin typeface="Myriad Pro" panose="020B0503030403020204" pitchFamily="34" charset="0"/>
              </a:rPr>
              <a:t>Law: </a:t>
            </a:r>
            <a:r>
              <a:rPr lang="en-CA" sz="3200" i="1" dirty="0">
                <a:latin typeface="Myriad Pro" panose="020B0503030403020204" pitchFamily="34" charset="0"/>
              </a:rPr>
              <a:t>criminal code; police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latin typeface="Myriad Pro" panose="020B0503030403020204" pitchFamily="34" charset="0"/>
              </a:rPr>
              <a:t>Education: </a:t>
            </a:r>
            <a:r>
              <a:rPr lang="en-CA" sz="3200" i="1" dirty="0">
                <a:latin typeface="Myriad Pro" panose="020B0503030403020204" pitchFamily="34" charset="0"/>
              </a:rPr>
              <a:t>teach people about harms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latin typeface="Myriad Pro" panose="020B0503030403020204" pitchFamily="34" charset="0"/>
              </a:rPr>
              <a:t>Healthcare: </a:t>
            </a:r>
            <a:r>
              <a:rPr lang="en-CA" sz="3200" i="1" dirty="0">
                <a:latin typeface="Myriad Pro" panose="020B0503030403020204" pitchFamily="34" charset="0"/>
              </a:rPr>
              <a:t>addiction treatment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latin typeface="Myriad Pro" panose="020B0503030403020204" pitchFamily="34" charset="0"/>
              </a:rPr>
              <a:t>Policy: </a:t>
            </a:r>
            <a:r>
              <a:rPr lang="en-CA" sz="3200" i="1" dirty="0">
                <a:latin typeface="Myriad Pro" panose="020B0503030403020204" pitchFamily="34" charset="0"/>
              </a:rPr>
              <a:t>harm reduction (safe injection; </a:t>
            </a:r>
            <a:r>
              <a:rPr lang="en-CA" sz="3200" i="1">
                <a:latin typeface="Myriad Pro" panose="020B0503030403020204" pitchFamily="34" charset="0"/>
              </a:rPr>
              <a:t>needle exchanges)</a:t>
            </a:r>
            <a:endParaRPr lang="en-CA" sz="3200" i="1" dirty="0">
              <a:latin typeface="Myriad Pro" panose="020B05030304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latin typeface="Myriad Pro" panose="020B0503030403020204" pitchFamily="34" charset="0"/>
              </a:rPr>
              <a:t>Technology…</a:t>
            </a:r>
          </a:p>
        </p:txBody>
      </p:sp>
    </p:spTree>
    <p:extLst>
      <p:ext uri="{BB962C8B-B14F-4D97-AF65-F5344CB8AC3E}">
        <p14:creationId xmlns:p14="http://schemas.microsoft.com/office/powerpoint/2010/main" val="211259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937" y="5897218"/>
            <a:ext cx="1633729" cy="6997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920" y="5897218"/>
            <a:ext cx="2468017" cy="7940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060" y="5983136"/>
            <a:ext cx="1493784" cy="63508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3864864" y="5791200"/>
            <a:ext cx="8327136" cy="121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36576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dirty="0">
                <a:solidFill>
                  <a:srgbClr val="FF6011"/>
                </a:solidFill>
                <a:latin typeface="Myriad Pro" panose="020B0503030403020204" pitchFamily="34" charset="0"/>
              </a:rPr>
              <a:t>Overdose Signs/Symptoms</a:t>
            </a:r>
            <a:endParaRPr lang="en-US" sz="4800" b="1" dirty="0">
              <a:solidFill>
                <a:srgbClr val="FF6011"/>
              </a:solidFill>
              <a:latin typeface="Myriad Pro" panose="020B0503030403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F0975CA-3DED-A445-ACC1-66FF5A4F4594}"/>
              </a:ext>
            </a:extLst>
          </p:cNvPr>
          <p:cNvSpPr txBox="1"/>
          <p:nvPr/>
        </p:nvSpPr>
        <p:spPr>
          <a:xfrm>
            <a:off x="524256" y="1376501"/>
            <a:ext cx="116677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latin typeface="Myriad Pro" panose="020B0503030403020204" pitchFamily="34" charset="0"/>
              </a:rPr>
              <a:t>unusual sleepiness or unresponsiveness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latin typeface="Myriad Pro" panose="020B0503030403020204" pitchFamily="34" charset="0"/>
              </a:rPr>
              <a:t>slow/absent breathing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latin typeface="Myriad Pro" panose="020B0503030403020204" pitchFamily="34" charset="0"/>
              </a:rPr>
              <a:t>slow heartbeat or low blood pressure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latin typeface="Myriad Pro" panose="020B0503030403020204" pitchFamily="34" charset="0"/>
              </a:rPr>
              <a:t>skin feels cold/clammy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latin typeface="Myriad Pro" panose="020B0503030403020204" pitchFamily="34" charset="0"/>
              </a:rPr>
              <a:t>tiny pupils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latin typeface="Myriad Pro" panose="020B0503030403020204" pitchFamily="34" charset="0"/>
              </a:rPr>
              <a:t>nails and lips are blue</a:t>
            </a:r>
          </a:p>
          <a:p>
            <a:r>
              <a:rPr lang="en-CA" sz="2400" dirty="0">
                <a:latin typeface="Myriad Pro" panose="020B0503030403020204" pitchFamily="34" charset="0"/>
              </a:rPr>
              <a:t>(</a:t>
            </a:r>
            <a:r>
              <a:rPr lang="en-CA" sz="2400" dirty="0" err="1">
                <a:latin typeface="Myriad Pro" panose="020B0503030403020204" pitchFamily="34" charset="0"/>
              </a:rPr>
              <a:t>narcan.com</a:t>
            </a:r>
            <a:r>
              <a:rPr lang="en-CA" sz="2400" dirty="0">
                <a:latin typeface="Myriad Pro" panose="020B0503030403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53701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576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dirty="0" smtClean="0">
                <a:solidFill>
                  <a:srgbClr val="FF6011"/>
                </a:solidFill>
                <a:latin typeface="Myriad Pro" panose="020B0503030403020204" pitchFamily="34" charset="0"/>
              </a:rPr>
              <a:t>Our client</a:t>
            </a:r>
            <a:endParaRPr lang="en-US" sz="4800" b="1" dirty="0">
              <a:solidFill>
                <a:srgbClr val="FF6011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9743" y="1406371"/>
            <a:ext cx="1107194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>
                <a:latin typeface="Verdana"/>
                <a:cs typeface="Verdana"/>
              </a:rPr>
              <a:t>Sandy </a:t>
            </a:r>
            <a:r>
              <a:rPr lang="en-US" sz="3200" dirty="0">
                <a:latin typeface="Verdana"/>
                <a:cs typeface="Verdana"/>
              </a:rPr>
              <a:t>Hill Community Health Centre, site of Ottawa’s first permanent supervised injection site</a:t>
            </a:r>
            <a:r>
              <a:rPr lang="en-US" sz="3200" dirty="0" smtClean="0">
                <a:latin typeface="Verdana"/>
                <a:cs typeface="Verdana"/>
              </a:rPr>
              <a:t>.</a:t>
            </a:r>
          </a:p>
          <a:p>
            <a:pPr marL="285750" indent="-285750">
              <a:buFont typeface="Arial"/>
              <a:buChar char="•"/>
            </a:pPr>
            <a:endParaRPr lang="en-US" sz="3200" dirty="0" smtClean="0">
              <a:latin typeface="Verdana"/>
              <a:cs typeface="Verdana"/>
            </a:endParaRP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latin typeface="Verdana"/>
                <a:cs typeface="Verdana"/>
              </a:rPr>
              <a:t>Registered Nurse: </a:t>
            </a:r>
            <a:r>
              <a:rPr lang="en-US" sz="3200" dirty="0" err="1" smtClean="0">
                <a:latin typeface="Verdana"/>
                <a:cs typeface="Verdana"/>
              </a:rPr>
              <a:t>Tali</a:t>
            </a:r>
            <a:r>
              <a:rPr lang="en-US" sz="3200" dirty="0" smtClean="0">
                <a:latin typeface="Verdana"/>
                <a:cs typeface="Verdana"/>
              </a:rPr>
              <a:t> Cahill</a:t>
            </a:r>
          </a:p>
          <a:p>
            <a:pPr marL="742950" lvl="1" indent="-285750">
              <a:buFont typeface="Arial"/>
              <a:buChar char="•"/>
            </a:pPr>
            <a:endParaRPr lang="en-US" sz="2000" dirty="0">
              <a:latin typeface="Verdana"/>
              <a:cs typeface="Verdan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405" y="3684758"/>
            <a:ext cx="3686873" cy="276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53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06" y="1088650"/>
            <a:ext cx="2783508" cy="19136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6724" y="3505148"/>
            <a:ext cx="2723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Carnegie Mellon University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02" y="4047361"/>
            <a:ext cx="3782279" cy="25215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1670" y="6488668"/>
            <a:ext cx="2558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University of Washington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2761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dirty="0" smtClean="0">
                <a:solidFill>
                  <a:srgbClr val="FF6011"/>
                </a:solidFill>
                <a:latin typeface="Myriad Pro" panose="020B0503030403020204" pitchFamily="34" charset="0"/>
              </a:rPr>
              <a:t>What is out there?</a:t>
            </a:r>
            <a:endParaRPr lang="en-US" sz="4800" b="1" dirty="0">
              <a:solidFill>
                <a:srgbClr val="FF6011"/>
              </a:solidFill>
              <a:latin typeface="Myriad Pro" panose="020B0503030403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1475" y="952578"/>
            <a:ext cx="5172549" cy="20240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96828" y="3197943"/>
            <a:ext cx="2160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Startup in Vancouver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7540" y="3715243"/>
            <a:ext cx="3847055" cy="25390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282144" y="6351627"/>
            <a:ext cx="3059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www.med-botics.com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527846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937" y="5897218"/>
            <a:ext cx="1633729" cy="6997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920" y="5897218"/>
            <a:ext cx="2468017" cy="7940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060" y="5983136"/>
            <a:ext cx="1493784" cy="63508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3864864" y="5791200"/>
            <a:ext cx="8327136" cy="121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36576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dirty="0" smtClean="0">
                <a:solidFill>
                  <a:srgbClr val="FF6011"/>
                </a:solidFill>
                <a:latin typeface="Myriad Pro" panose="020B0503030403020204" pitchFamily="34" charset="0"/>
              </a:rPr>
              <a:t>Timelines</a:t>
            </a:r>
            <a:endParaRPr lang="en-US" sz="4800" b="1" dirty="0">
              <a:solidFill>
                <a:srgbClr val="FF6011"/>
              </a:solidFill>
              <a:latin typeface="Myriad Pro" panose="020B0503030403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F0975CA-3DED-A445-ACC1-66FF5A4F4594}"/>
              </a:ext>
            </a:extLst>
          </p:cNvPr>
          <p:cNvSpPr txBox="1"/>
          <p:nvPr/>
        </p:nvSpPr>
        <p:spPr>
          <a:xfrm>
            <a:off x="524256" y="1376501"/>
            <a:ext cx="104737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err="1" smtClean="0">
                <a:latin typeface="Myriad Pro" panose="020B0503030403020204" pitchFamily="34" charset="0"/>
              </a:rPr>
              <a:t>Makerspace</a:t>
            </a:r>
            <a:r>
              <a:rPr lang="en-CA" sz="3200" dirty="0" smtClean="0">
                <a:latin typeface="Myriad Pro" panose="020B0503030403020204" pitchFamily="34" charset="0"/>
              </a:rPr>
              <a:t> challenge launch: Nov. 28</a:t>
            </a:r>
            <a:r>
              <a:rPr lang="en-CA" sz="3200" baseline="30000" dirty="0" smtClean="0">
                <a:latin typeface="Myriad Pro" panose="020B0503030403020204" pitchFamily="34" charset="0"/>
              </a:rPr>
              <a:t>th</a:t>
            </a:r>
            <a:r>
              <a:rPr lang="en-CA" sz="3200" dirty="0" smtClean="0">
                <a:latin typeface="Myriad Pro" panose="020B0503030403020204" pitchFamily="34" charset="0"/>
              </a:rPr>
              <a:t>, 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smtClean="0">
                <a:latin typeface="Myriad Pro" panose="020B0503030403020204" pitchFamily="34" charset="0"/>
              </a:rPr>
              <a:t>3 client meetings will be scheduled from mid January to Mid March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smtClean="0">
                <a:latin typeface="Myriad Pro" panose="020B0503030403020204" pitchFamily="34" charset="0"/>
              </a:rPr>
              <a:t>Students who submit a working prototype will be reimbursed for materials.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err="1" smtClean="0">
                <a:latin typeface="Myriad Pro" panose="020B0503030403020204" pitchFamily="34" charset="0"/>
              </a:rPr>
              <a:t>Makerspace</a:t>
            </a:r>
            <a:r>
              <a:rPr lang="en-CA" sz="3200" dirty="0" smtClean="0">
                <a:latin typeface="Myriad Pro" panose="020B0503030403020204" pitchFamily="34" charset="0"/>
              </a:rPr>
              <a:t> awards: March 26</a:t>
            </a:r>
            <a:r>
              <a:rPr lang="en-CA" sz="3200" baseline="30000" dirty="0" smtClean="0">
                <a:latin typeface="Myriad Pro" panose="020B0503030403020204" pitchFamily="34" charset="0"/>
              </a:rPr>
              <a:t>th</a:t>
            </a:r>
            <a:r>
              <a:rPr lang="en-CA" sz="3200" dirty="0" smtClean="0">
                <a:latin typeface="Myriad Pro" panose="020B0503030403020204" pitchFamily="34" charset="0"/>
              </a:rPr>
              <a:t>, 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smtClean="0">
                <a:latin typeface="Myriad Pro" panose="020B0503030403020204" pitchFamily="34" charset="0"/>
              </a:rPr>
              <a:t>Award: $2,000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2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556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1682</TotalTime>
  <Words>243</Words>
  <Application>Microsoft Macintosh PowerPoint</Application>
  <PresentationFormat>Custom</PresentationFormat>
  <Paragraphs>44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Meaghan Green</dc:creator>
  <cp:lastModifiedBy>hanan anis</cp:lastModifiedBy>
  <cp:revision>39</cp:revision>
  <dcterms:created xsi:type="dcterms:W3CDTF">2019-11-26T15:13:33Z</dcterms:created>
  <dcterms:modified xsi:type="dcterms:W3CDTF">2019-12-04T11:28:56Z</dcterms:modified>
</cp:coreProperties>
</file>