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Gill Sans" panose="020B0502020104020203" pitchFamily="34" charset="-79"/>
      <p:regular r:id="rId36"/>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FEE03D1-4C4F-496C-86E1-108478CB6D8F}">
  <a:tblStyle styleId="{2FEE03D1-4C4F-496C-86E1-108478CB6D8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D933A98-963D-4769-80E4-27FDAB052CB9}" styleName="Table_1">
    <a:wholeTbl>
      <a:tcTxStyle b="off" i="off">
        <a:font>
          <a:latin typeface="Gill Sans MT"/>
          <a:ea typeface="Gill Sans MT"/>
          <a:cs typeface="Gill Sans M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3E7E8"/>
          </a:solidFill>
        </a:fill>
      </a:tcStyle>
    </a:wholeTbl>
    <a:band1H>
      <a:tcTxStyle/>
      <a:tcStyle>
        <a:tcBdr/>
        <a:fill>
          <a:solidFill>
            <a:srgbClr val="E5CBCD"/>
          </a:solidFill>
        </a:fill>
      </a:tcStyle>
    </a:band1H>
    <a:band2H>
      <a:tcTxStyle/>
      <a:tcStyle>
        <a:tcBdr/>
      </a:tcStyle>
    </a:band2H>
    <a:band1V>
      <a:tcTxStyle/>
      <a:tcStyle>
        <a:tcBdr/>
        <a:fill>
          <a:solidFill>
            <a:srgbClr val="E5CBCD"/>
          </a:solidFill>
        </a:fill>
      </a:tcStyle>
    </a:band1V>
    <a:band2V>
      <a:tcTxStyle/>
      <a:tcStyle>
        <a:tcBdr/>
      </a:tcStyle>
    </a:band2V>
    <a:lastCol>
      <a:tcTxStyle b="on" i="off">
        <a:font>
          <a:latin typeface="Gill Sans MT"/>
          <a:ea typeface="Gill Sans MT"/>
          <a:cs typeface="Gill Sans MT"/>
        </a:font>
        <a:schemeClr val="lt1"/>
      </a:tcTxStyle>
      <a:tcStyle>
        <a:tcBdr/>
        <a:fill>
          <a:solidFill>
            <a:schemeClr val="accent1"/>
          </a:solidFill>
        </a:fill>
      </a:tcStyle>
    </a:lastCol>
    <a:firstCol>
      <a:tcTxStyle b="on" i="off">
        <a:font>
          <a:latin typeface="Gill Sans MT"/>
          <a:ea typeface="Gill Sans MT"/>
          <a:cs typeface="Gill Sans MT"/>
        </a:font>
        <a:schemeClr val="lt1"/>
      </a:tcTxStyle>
      <a:tcStyle>
        <a:tcBdr/>
        <a:fill>
          <a:solidFill>
            <a:schemeClr val="accent1"/>
          </a:solidFill>
        </a:fill>
      </a:tcStyle>
    </a:firstCol>
    <a:lastRow>
      <a:tcTxStyle b="on" i="off">
        <a:font>
          <a:latin typeface="Gill Sans MT"/>
          <a:ea typeface="Gill Sans MT"/>
          <a:cs typeface="Gill Sans MT"/>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Gill Sans MT"/>
          <a:ea typeface="Gill Sans MT"/>
          <a:cs typeface="Gill Sans MT"/>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3"/>
  </p:normalViewPr>
  <p:slideViewPr>
    <p:cSldViewPr snapToGrid="0" snapToObjects="1">
      <p:cViewPr varScale="1">
        <p:scale>
          <a:sx n="115" d="100"/>
          <a:sy n="115" d="100"/>
        </p:scale>
        <p:origin x="101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NUL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8" name="Google Shape;328;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8" name="Google Shape;368;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7" name="Google Shape;387;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5" name="Google Shape;40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8284a1a876_4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9" name="Google Shape;459;g8284a1a876_4_10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8284a1a876_4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3" name="Google Shape;473;g8284a1a876_4_1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8284a1a876_2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7" name="Google Shape;487;g8284a1a876_29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6" name="Google Shape;506;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0" name="Google Shape;520;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8284a1a876_1_1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8284a1a876_1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8284a1a876_2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8284a1a876_2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1" name="Google Shape;551;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7" name="Google Shape;557;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6" name="Google Shape;606;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2" name="Google Shape;612;p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8284a1a876_1_15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8284a1a876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8284a1a876_1_1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8284a1a876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8284a1a876_1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g8284a1a876_14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2417779" y="802298"/>
            <a:ext cx="8637000" cy="2541300"/>
          </a:xfrm>
          <a:prstGeom prst="rect">
            <a:avLst/>
          </a:prstGeom>
          <a:noFill/>
          <a:ln>
            <a:noFill/>
          </a:ln>
        </p:spPr>
        <p:txBody>
          <a:bodyPr spcFirstLastPara="1" wrap="square" lIns="91425" tIns="45700" rIns="91425" bIns="0" anchor="b" anchorCtr="0">
            <a:noAutofit/>
          </a:bodyPr>
          <a:lstStyle>
            <a:lvl1pPr lvl="0" algn="l" rtl="0">
              <a:lnSpc>
                <a:spcPct val="90000"/>
              </a:lnSpc>
              <a:spcBef>
                <a:spcPts val="0"/>
              </a:spcBef>
              <a:spcAft>
                <a:spcPts val="0"/>
              </a:spcAft>
              <a:buClr>
                <a:schemeClr val="dk1"/>
              </a:buClr>
              <a:buSzPts val="6600"/>
              <a:buFont typeface="Gill Sans"/>
              <a:buNone/>
              <a:defRPr sz="6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 name="Google Shape;16;p2"/>
          <p:cNvSpPr txBox="1">
            <a:spLocks noGrp="1"/>
          </p:cNvSpPr>
          <p:nvPr>
            <p:ph type="subTitle" idx="1"/>
          </p:nvPr>
        </p:nvSpPr>
        <p:spPr>
          <a:xfrm>
            <a:off x="2417780" y="3531204"/>
            <a:ext cx="8637000" cy="977700"/>
          </a:xfrm>
          <a:prstGeom prst="rect">
            <a:avLst/>
          </a:prstGeom>
          <a:noFill/>
          <a:ln>
            <a:noFill/>
          </a:ln>
        </p:spPr>
        <p:txBody>
          <a:bodyPr spcFirstLastPara="1" wrap="square" lIns="91425" tIns="91425" rIns="91425" bIns="91425" anchor="t" anchorCtr="0">
            <a:noAutofit/>
          </a:bodyPr>
          <a:lstStyle>
            <a:lvl1pPr lvl="0" algn="l" rtl="0">
              <a:lnSpc>
                <a:spcPct val="120000"/>
              </a:lnSpc>
              <a:spcBef>
                <a:spcPts val="1000"/>
              </a:spcBef>
              <a:spcAft>
                <a:spcPts val="0"/>
              </a:spcAft>
              <a:buSzPts val="1800"/>
              <a:buNone/>
              <a:defRPr sz="1800" b="0" cap="none">
                <a:solidFill>
                  <a:schemeClr val="dk1"/>
                </a:solidFill>
              </a:defRPr>
            </a:lvl1pPr>
            <a:lvl2pPr lvl="1" algn="ctr" rtl="0">
              <a:lnSpc>
                <a:spcPct val="120000"/>
              </a:lnSpc>
              <a:spcBef>
                <a:spcPts val="500"/>
              </a:spcBef>
              <a:spcAft>
                <a:spcPts val="0"/>
              </a:spcAft>
              <a:buSzPts val="1800"/>
              <a:buNone/>
              <a:defRPr sz="1800"/>
            </a:lvl2pPr>
            <a:lvl3pPr lvl="2" algn="ctr" rtl="0">
              <a:lnSpc>
                <a:spcPct val="120000"/>
              </a:lnSpc>
              <a:spcBef>
                <a:spcPts val="500"/>
              </a:spcBef>
              <a:spcAft>
                <a:spcPts val="0"/>
              </a:spcAft>
              <a:buSzPts val="1800"/>
              <a:buNone/>
              <a:defRPr sz="1800"/>
            </a:lvl3pPr>
            <a:lvl4pPr lvl="3" algn="ctr" rtl="0">
              <a:lnSpc>
                <a:spcPct val="120000"/>
              </a:lnSpc>
              <a:spcBef>
                <a:spcPts val="500"/>
              </a:spcBef>
              <a:spcAft>
                <a:spcPts val="0"/>
              </a:spcAft>
              <a:buSzPts val="1600"/>
              <a:buNone/>
              <a:defRPr sz="1600"/>
            </a:lvl4pPr>
            <a:lvl5pPr lvl="4" algn="ctr" rtl="0">
              <a:lnSpc>
                <a:spcPct val="120000"/>
              </a:lnSpc>
              <a:spcBef>
                <a:spcPts val="500"/>
              </a:spcBef>
              <a:spcAft>
                <a:spcPts val="0"/>
              </a:spcAft>
              <a:buSzPts val="1600"/>
              <a:buNone/>
              <a:defRPr sz="1600"/>
            </a:lvl5pPr>
            <a:lvl6pPr lvl="5" algn="ctr" rtl="0">
              <a:lnSpc>
                <a:spcPct val="120000"/>
              </a:lnSpc>
              <a:spcBef>
                <a:spcPts val="500"/>
              </a:spcBef>
              <a:spcAft>
                <a:spcPts val="0"/>
              </a:spcAft>
              <a:buSzPts val="1600"/>
              <a:buNone/>
              <a:defRPr sz="1600"/>
            </a:lvl6pPr>
            <a:lvl7pPr lvl="6" algn="ctr" rtl="0">
              <a:lnSpc>
                <a:spcPct val="120000"/>
              </a:lnSpc>
              <a:spcBef>
                <a:spcPts val="500"/>
              </a:spcBef>
              <a:spcAft>
                <a:spcPts val="0"/>
              </a:spcAft>
              <a:buSzPts val="1600"/>
              <a:buNone/>
              <a:defRPr sz="1600"/>
            </a:lvl7pPr>
            <a:lvl8pPr lvl="7" algn="ctr" rtl="0">
              <a:lnSpc>
                <a:spcPct val="120000"/>
              </a:lnSpc>
              <a:spcBef>
                <a:spcPts val="500"/>
              </a:spcBef>
              <a:spcAft>
                <a:spcPts val="0"/>
              </a:spcAft>
              <a:buSzPts val="1600"/>
              <a:buNone/>
              <a:defRPr sz="1600"/>
            </a:lvl8pPr>
            <a:lvl9pPr lvl="8" algn="ctr" rtl="0">
              <a:lnSpc>
                <a:spcPct val="120000"/>
              </a:lnSpc>
              <a:spcBef>
                <a:spcPts val="500"/>
              </a:spcBef>
              <a:spcAft>
                <a:spcPts val="0"/>
              </a:spcAft>
              <a:buSzPts val="1600"/>
              <a:buNone/>
              <a:defRPr sz="1600"/>
            </a:lvl9pPr>
          </a:lstStyle>
          <a:p>
            <a:endParaRPr/>
          </a:p>
        </p:txBody>
      </p:sp>
      <p:sp>
        <p:nvSpPr>
          <p:cNvPr id="17" name="Google Shape;17;p2"/>
          <p:cNvSpPr txBox="1">
            <a:spLocks noGrp="1"/>
          </p:cNvSpPr>
          <p:nvPr>
            <p:ph type="dt" idx="10"/>
          </p:nvPr>
        </p:nvSpPr>
        <p:spPr>
          <a:xfrm>
            <a:off x="7554138" y="330370"/>
            <a:ext cx="3500700" cy="30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 name="Google Shape;18;p2"/>
          <p:cNvSpPr txBox="1">
            <a:spLocks noGrp="1"/>
          </p:cNvSpPr>
          <p:nvPr>
            <p:ph type="ftr" idx="11"/>
          </p:nvPr>
        </p:nvSpPr>
        <p:spPr>
          <a:xfrm>
            <a:off x="2416500" y="329307"/>
            <a:ext cx="4974000" cy="30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1437664" y="798973"/>
            <a:ext cx="810900" cy="5037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cxnSp>
        <p:nvCxnSpPr>
          <p:cNvPr id="20" name="Google Shape;20;p2"/>
          <p:cNvCxnSpPr/>
          <p:nvPr/>
        </p:nvCxnSpPr>
        <p:spPr>
          <a:xfrm>
            <a:off x="2417780" y="3528542"/>
            <a:ext cx="86370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Google Shape;83;p11"/>
          <p:cNvSpPr txBox="1">
            <a:spLocks noGrp="1"/>
          </p:cNvSpPr>
          <p:nvPr>
            <p:ph type="title"/>
          </p:nvPr>
        </p:nvSpPr>
        <p:spPr>
          <a:xfrm>
            <a:off x="1451579" y="804519"/>
            <a:ext cx="9603300" cy="10491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 name="Google Shape;84;p11"/>
          <p:cNvSpPr txBox="1">
            <a:spLocks noGrp="1"/>
          </p:cNvSpPr>
          <p:nvPr>
            <p:ph type="body" idx="1"/>
          </p:nvPr>
        </p:nvSpPr>
        <p:spPr>
          <a:xfrm rot="5400000">
            <a:off x="4527904" y="-1060618"/>
            <a:ext cx="3450600" cy="9603300"/>
          </a:xfrm>
          <a:prstGeom prst="rect">
            <a:avLst/>
          </a:prstGeom>
          <a:noFill/>
          <a:ln>
            <a:noFill/>
          </a:ln>
        </p:spPr>
        <p:txBody>
          <a:bodyPr spcFirstLastPara="1" wrap="square" lIns="91425" tIns="45700" rIns="91425" bIns="45700" anchor="t" anchorCtr="0">
            <a:noAutofit/>
          </a:bodyPr>
          <a:lstStyle>
            <a:lvl1pPr marL="457200" lvl="0" indent="-342900" algn="l" rtl="0">
              <a:lnSpc>
                <a:spcPct val="120000"/>
              </a:lnSpc>
              <a:spcBef>
                <a:spcPts val="1000"/>
              </a:spcBef>
              <a:spcAft>
                <a:spcPts val="0"/>
              </a:spcAft>
              <a:buSzPts val="1800"/>
              <a:buChar char="•"/>
              <a:defRPr/>
            </a:lvl1pPr>
            <a:lvl2pPr marL="914400" lvl="1" indent="-342900" algn="l" rtl="0">
              <a:lnSpc>
                <a:spcPct val="120000"/>
              </a:lnSpc>
              <a:spcBef>
                <a:spcPts val="500"/>
              </a:spcBef>
              <a:spcAft>
                <a:spcPts val="0"/>
              </a:spcAft>
              <a:buSzPts val="1800"/>
              <a:buChar char="•"/>
              <a:defRPr/>
            </a:lvl2pPr>
            <a:lvl3pPr marL="1371600" lvl="2" indent="-342900" algn="l" rtl="0">
              <a:lnSpc>
                <a:spcPct val="120000"/>
              </a:lnSpc>
              <a:spcBef>
                <a:spcPts val="500"/>
              </a:spcBef>
              <a:spcAft>
                <a:spcPts val="0"/>
              </a:spcAft>
              <a:buSzPts val="1800"/>
              <a:buChar char="•"/>
              <a:defRPr/>
            </a:lvl3pPr>
            <a:lvl4pPr marL="1828800" lvl="3" indent="-342900" algn="l" rtl="0">
              <a:lnSpc>
                <a:spcPct val="120000"/>
              </a:lnSpc>
              <a:spcBef>
                <a:spcPts val="500"/>
              </a:spcBef>
              <a:spcAft>
                <a:spcPts val="0"/>
              </a:spcAft>
              <a:buSzPts val="1800"/>
              <a:buChar char="•"/>
              <a:defRPr/>
            </a:lvl4pPr>
            <a:lvl5pPr marL="2286000" lvl="4" indent="-342900" algn="l" rtl="0">
              <a:lnSpc>
                <a:spcPct val="120000"/>
              </a:lnSpc>
              <a:spcBef>
                <a:spcPts val="500"/>
              </a:spcBef>
              <a:spcAft>
                <a:spcPts val="0"/>
              </a:spcAft>
              <a:buSzPts val="1800"/>
              <a:buChar char="•"/>
              <a:defRPr/>
            </a:lvl5pPr>
            <a:lvl6pPr marL="2743200" lvl="5" indent="-342900" algn="l" rtl="0">
              <a:lnSpc>
                <a:spcPct val="120000"/>
              </a:lnSpc>
              <a:spcBef>
                <a:spcPts val="500"/>
              </a:spcBef>
              <a:spcAft>
                <a:spcPts val="0"/>
              </a:spcAft>
              <a:buSzPts val="1800"/>
              <a:buChar char="•"/>
              <a:defRPr/>
            </a:lvl6pPr>
            <a:lvl7pPr marL="3200400" lvl="6" indent="-342900" algn="l" rtl="0">
              <a:lnSpc>
                <a:spcPct val="120000"/>
              </a:lnSpc>
              <a:spcBef>
                <a:spcPts val="500"/>
              </a:spcBef>
              <a:spcAft>
                <a:spcPts val="0"/>
              </a:spcAft>
              <a:buSzPts val="1800"/>
              <a:buChar char="•"/>
              <a:defRPr/>
            </a:lvl7pPr>
            <a:lvl8pPr marL="3657600" lvl="7" indent="-342900" algn="l" rtl="0">
              <a:lnSpc>
                <a:spcPct val="120000"/>
              </a:lnSpc>
              <a:spcBef>
                <a:spcPts val="500"/>
              </a:spcBef>
              <a:spcAft>
                <a:spcPts val="0"/>
              </a:spcAft>
              <a:buSzPts val="1800"/>
              <a:buChar char="•"/>
              <a:defRPr/>
            </a:lvl8pPr>
            <a:lvl9pPr marL="4114800" lvl="8" indent="-342900" algn="l" rtl="0">
              <a:lnSpc>
                <a:spcPct val="120000"/>
              </a:lnSpc>
              <a:spcBef>
                <a:spcPts val="500"/>
              </a:spcBef>
              <a:spcAft>
                <a:spcPts val="0"/>
              </a:spcAft>
              <a:buSzPts val="1800"/>
              <a:buChar char="•"/>
              <a:defRPr/>
            </a:lvl9pPr>
          </a:lstStyle>
          <a:p>
            <a:endParaRPr/>
          </a:p>
        </p:txBody>
      </p:sp>
      <p:sp>
        <p:nvSpPr>
          <p:cNvPr id="85" name="Google Shape;85;p11"/>
          <p:cNvSpPr txBox="1">
            <a:spLocks noGrp="1"/>
          </p:cNvSpPr>
          <p:nvPr>
            <p:ph type="dt" idx="10"/>
          </p:nvPr>
        </p:nvSpPr>
        <p:spPr>
          <a:xfrm>
            <a:off x="7554138" y="330370"/>
            <a:ext cx="3500700" cy="30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6" name="Google Shape;86;p11"/>
          <p:cNvSpPr txBox="1">
            <a:spLocks noGrp="1"/>
          </p:cNvSpPr>
          <p:nvPr>
            <p:ph type="ftr" idx="11"/>
          </p:nvPr>
        </p:nvSpPr>
        <p:spPr>
          <a:xfrm>
            <a:off x="1451579" y="329307"/>
            <a:ext cx="5938800" cy="30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 name="Google Shape;87;p11"/>
          <p:cNvSpPr txBox="1">
            <a:spLocks noGrp="1"/>
          </p:cNvSpPr>
          <p:nvPr>
            <p:ph type="sldNum" idx="12"/>
          </p:nvPr>
        </p:nvSpPr>
        <p:spPr>
          <a:xfrm>
            <a:off x="480060" y="798973"/>
            <a:ext cx="810900" cy="5037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cxnSp>
        <p:nvCxnSpPr>
          <p:cNvPr id="88" name="Google Shape;88;p11"/>
          <p:cNvCxnSpPr/>
          <p:nvPr/>
        </p:nvCxnSpPr>
        <p:spPr>
          <a:xfrm>
            <a:off x="1453896" y="1847088"/>
            <a:ext cx="96075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9"/>
        <p:cNvGrpSpPr/>
        <p:nvPr/>
      </p:nvGrpSpPr>
      <p:grpSpPr>
        <a:xfrm>
          <a:off x="0" y="0"/>
          <a:ext cx="0" cy="0"/>
          <a:chOff x="0" y="0"/>
          <a:chExt cx="0" cy="0"/>
        </a:xfrm>
      </p:grpSpPr>
      <p:sp>
        <p:nvSpPr>
          <p:cNvPr id="90" name="Google Shape;90;p12"/>
          <p:cNvSpPr txBox="1">
            <a:spLocks noGrp="1"/>
          </p:cNvSpPr>
          <p:nvPr>
            <p:ph type="title"/>
          </p:nvPr>
        </p:nvSpPr>
        <p:spPr>
          <a:xfrm rot="5400000">
            <a:off x="7917003" y="2321023"/>
            <a:ext cx="4659900" cy="16158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1"/>
              </a:buClr>
              <a:buSzPts val="3200"/>
              <a:buFont typeface="Gill Sans"/>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1" name="Google Shape;91;p12"/>
          <p:cNvSpPr txBox="1">
            <a:spLocks noGrp="1"/>
          </p:cNvSpPr>
          <p:nvPr>
            <p:ph type="body" idx="1"/>
          </p:nvPr>
        </p:nvSpPr>
        <p:spPr>
          <a:xfrm rot="5400000">
            <a:off x="3029152" y="-785477"/>
            <a:ext cx="4659900" cy="7828800"/>
          </a:xfrm>
          <a:prstGeom prst="rect">
            <a:avLst/>
          </a:prstGeom>
          <a:noFill/>
          <a:ln>
            <a:noFill/>
          </a:ln>
        </p:spPr>
        <p:txBody>
          <a:bodyPr spcFirstLastPara="1" wrap="square" lIns="91425" tIns="45700" rIns="91425" bIns="45700" anchor="t" anchorCtr="0">
            <a:noAutofit/>
          </a:bodyPr>
          <a:lstStyle>
            <a:lvl1pPr marL="457200" lvl="0" indent="-342900" algn="l" rtl="0">
              <a:lnSpc>
                <a:spcPct val="120000"/>
              </a:lnSpc>
              <a:spcBef>
                <a:spcPts val="1000"/>
              </a:spcBef>
              <a:spcAft>
                <a:spcPts val="0"/>
              </a:spcAft>
              <a:buSzPts val="1800"/>
              <a:buChar char="•"/>
              <a:defRPr/>
            </a:lvl1pPr>
            <a:lvl2pPr marL="914400" lvl="1" indent="-342900" algn="l" rtl="0">
              <a:lnSpc>
                <a:spcPct val="120000"/>
              </a:lnSpc>
              <a:spcBef>
                <a:spcPts val="500"/>
              </a:spcBef>
              <a:spcAft>
                <a:spcPts val="0"/>
              </a:spcAft>
              <a:buSzPts val="1800"/>
              <a:buChar char="•"/>
              <a:defRPr/>
            </a:lvl2pPr>
            <a:lvl3pPr marL="1371600" lvl="2" indent="-342900" algn="l" rtl="0">
              <a:lnSpc>
                <a:spcPct val="120000"/>
              </a:lnSpc>
              <a:spcBef>
                <a:spcPts val="500"/>
              </a:spcBef>
              <a:spcAft>
                <a:spcPts val="0"/>
              </a:spcAft>
              <a:buSzPts val="1800"/>
              <a:buChar char="•"/>
              <a:defRPr/>
            </a:lvl3pPr>
            <a:lvl4pPr marL="1828800" lvl="3" indent="-342900" algn="l" rtl="0">
              <a:lnSpc>
                <a:spcPct val="120000"/>
              </a:lnSpc>
              <a:spcBef>
                <a:spcPts val="500"/>
              </a:spcBef>
              <a:spcAft>
                <a:spcPts val="0"/>
              </a:spcAft>
              <a:buSzPts val="1800"/>
              <a:buChar char="•"/>
              <a:defRPr/>
            </a:lvl4pPr>
            <a:lvl5pPr marL="2286000" lvl="4" indent="-342900" algn="l" rtl="0">
              <a:lnSpc>
                <a:spcPct val="120000"/>
              </a:lnSpc>
              <a:spcBef>
                <a:spcPts val="500"/>
              </a:spcBef>
              <a:spcAft>
                <a:spcPts val="0"/>
              </a:spcAft>
              <a:buSzPts val="1800"/>
              <a:buChar char="•"/>
              <a:defRPr/>
            </a:lvl5pPr>
            <a:lvl6pPr marL="2743200" lvl="5" indent="-342900" algn="l" rtl="0">
              <a:lnSpc>
                <a:spcPct val="120000"/>
              </a:lnSpc>
              <a:spcBef>
                <a:spcPts val="500"/>
              </a:spcBef>
              <a:spcAft>
                <a:spcPts val="0"/>
              </a:spcAft>
              <a:buSzPts val="1800"/>
              <a:buChar char="•"/>
              <a:defRPr/>
            </a:lvl6pPr>
            <a:lvl7pPr marL="3200400" lvl="6" indent="-342900" algn="l" rtl="0">
              <a:lnSpc>
                <a:spcPct val="120000"/>
              </a:lnSpc>
              <a:spcBef>
                <a:spcPts val="500"/>
              </a:spcBef>
              <a:spcAft>
                <a:spcPts val="0"/>
              </a:spcAft>
              <a:buSzPts val="1800"/>
              <a:buChar char="•"/>
              <a:defRPr/>
            </a:lvl7pPr>
            <a:lvl8pPr marL="3657600" lvl="7" indent="-342900" algn="l" rtl="0">
              <a:lnSpc>
                <a:spcPct val="120000"/>
              </a:lnSpc>
              <a:spcBef>
                <a:spcPts val="500"/>
              </a:spcBef>
              <a:spcAft>
                <a:spcPts val="0"/>
              </a:spcAft>
              <a:buSzPts val="1800"/>
              <a:buChar char="•"/>
              <a:defRPr/>
            </a:lvl8pPr>
            <a:lvl9pPr marL="4114800" lvl="8" indent="-342900" algn="l" rtl="0">
              <a:lnSpc>
                <a:spcPct val="120000"/>
              </a:lnSpc>
              <a:spcBef>
                <a:spcPts val="500"/>
              </a:spcBef>
              <a:spcAft>
                <a:spcPts val="0"/>
              </a:spcAft>
              <a:buSzPts val="1800"/>
              <a:buChar char="•"/>
              <a:defRPr/>
            </a:lvl9pPr>
          </a:lstStyle>
          <a:p>
            <a:endParaRPr/>
          </a:p>
        </p:txBody>
      </p:sp>
      <p:sp>
        <p:nvSpPr>
          <p:cNvPr id="92" name="Google Shape;92;p12"/>
          <p:cNvSpPr txBox="1">
            <a:spLocks noGrp="1"/>
          </p:cNvSpPr>
          <p:nvPr>
            <p:ph type="dt" idx="10"/>
          </p:nvPr>
        </p:nvSpPr>
        <p:spPr>
          <a:xfrm>
            <a:off x="7554138" y="330370"/>
            <a:ext cx="3500700" cy="30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 name="Google Shape;93;p12"/>
          <p:cNvSpPr txBox="1">
            <a:spLocks noGrp="1"/>
          </p:cNvSpPr>
          <p:nvPr>
            <p:ph type="ftr" idx="11"/>
          </p:nvPr>
        </p:nvSpPr>
        <p:spPr>
          <a:xfrm>
            <a:off x="1451579" y="329307"/>
            <a:ext cx="5938800" cy="30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p12"/>
          <p:cNvSpPr txBox="1">
            <a:spLocks noGrp="1"/>
          </p:cNvSpPr>
          <p:nvPr>
            <p:ph type="sldNum" idx="12"/>
          </p:nvPr>
        </p:nvSpPr>
        <p:spPr>
          <a:xfrm>
            <a:off x="480060" y="798973"/>
            <a:ext cx="810900" cy="5037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cxnSp>
        <p:nvCxnSpPr>
          <p:cNvPr id="95" name="Google Shape;95;p12"/>
          <p:cNvCxnSpPr/>
          <p:nvPr/>
        </p:nvCxnSpPr>
        <p:spPr>
          <a:xfrm>
            <a:off x="9439111" y="798973"/>
            <a:ext cx="0" cy="465990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5"/>
        <p:cNvGrpSpPr/>
        <p:nvPr/>
      </p:nvGrpSpPr>
      <p:grpSpPr>
        <a:xfrm>
          <a:off x="0" y="0"/>
          <a:ext cx="0" cy="0"/>
          <a:chOff x="0" y="0"/>
          <a:chExt cx="0" cy="0"/>
        </a:xfrm>
      </p:grpSpPr>
      <p:sp>
        <p:nvSpPr>
          <p:cNvPr id="106" name="Google Shape;106;p14"/>
          <p:cNvSpPr txBox="1">
            <a:spLocks noGrp="1"/>
          </p:cNvSpPr>
          <p:nvPr>
            <p:ph type="ctrTitle"/>
          </p:nvPr>
        </p:nvSpPr>
        <p:spPr>
          <a:xfrm>
            <a:off x="2417779" y="802298"/>
            <a:ext cx="8637073" cy="2541431"/>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1"/>
              </a:buClr>
              <a:buSzPts val="6600"/>
              <a:buFont typeface="Gill Sans"/>
              <a:buNone/>
              <a:defRPr sz="6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14"/>
          <p:cNvSpPr txBox="1">
            <a:spLocks noGrp="1"/>
          </p:cNvSpPr>
          <p:nvPr>
            <p:ph type="subTitle" idx="1"/>
          </p:nvPr>
        </p:nvSpPr>
        <p:spPr>
          <a:xfrm>
            <a:off x="2417780" y="3531204"/>
            <a:ext cx="8637072" cy="977621"/>
          </a:xfrm>
          <a:prstGeom prst="rect">
            <a:avLst/>
          </a:prstGeom>
          <a:noFill/>
          <a:ln>
            <a:noFill/>
          </a:ln>
        </p:spPr>
        <p:txBody>
          <a:bodyPr spcFirstLastPara="1" wrap="square" lIns="91425" tIns="91425" rIns="91425" bIns="91425" anchor="t" anchorCtr="0">
            <a:noAutofit/>
          </a:bodyPr>
          <a:lstStyle>
            <a:lvl1pPr lvl="0" algn="l">
              <a:lnSpc>
                <a:spcPct val="120000"/>
              </a:lnSpc>
              <a:spcBef>
                <a:spcPts val="1000"/>
              </a:spcBef>
              <a:spcAft>
                <a:spcPts val="0"/>
              </a:spcAft>
              <a:buSzPts val="1800"/>
              <a:buNone/>
              <a:defRPr sz="1800" b="0" cap="none">
                <a:solidFill>
                  <a:schemeClr val="dk1"/>
                </a:solidFill>
              </a:defRPr>
            </a:lvl1pPr>
            <a:lvl2pPr lvl="1" algn="ctr">
              <a:lnSpc>
                <a:spcPct val="120000"/>
              </a:lnSpc>
              <a:spcBef>
                <a:spcPts val="500"/>
              </a:spcBef>
              <a:spcAft>
                <a:spcPts val="0"/>
              </a:spcAft>
              <a:buSzPts val="1800"/>
              <a:buNone/>
              <a:defRPr sz="18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a:endParaRPr/>
          </a:p>
        </p:txBody>
      </p:sp>
      <p:sp>
        <p:nvSpPr>
          <p:cNvPr id="108" name="Google Shape;108;p14"/>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4"/>
          <p:cNvSpPr txBox="1">
            <a:spLocks noGrp="1"/>
          </p:cNvSpPr>
          <p:nvPr>
            <p:ph type="ftr" idx="11"/>
          </p:nvPr>
        </p:nvSpPr>
        <p:spPr>
          <a:xfrm>
            <a:off x="2416500" y="329307"/>
            <a:ext cx="4973915"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4"/>
          <p:cNvSpPr txBox="1">
            <a:spLocks noGrp="1"/>
          </p:cNvSpPr>
          <p:nvPr>
            <p:ph type="sldNum" idx="12"/>
          </p:nvPr>
        </p:nvSpPr>
        <p:spPr>
          <a:xfrm>
            <a:off x="1437664"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cxnSp>
        <p:nvCxnSpPr>
          <p:cNvPr id="111" name="Google Shape;111;p14"/>
          <p:cNvCxnSpPr/>
          <p:nvPr/>
        </p:nvCxnSpPr>
        <p:spPr>
          <a:xfrm>
            <a:off x="2417780" y="3528542"/>
            <a:ext cx="863707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2"/>
        <p:cNvGrpSpPr/>
        <p:nvPr/>
      </p:nvGrpSpPr>
      <p:grpSpPr>
        <a:xfrm>
          <a:off x="0" y="0"/>
          <a:ext cx="0" cy="0"/>
          <a:chOff x="0" y="0"/>
          <a:chExt cx="0" cy="0"/>
        </a:xfrm>
      </p:grpSpPr>
      <p:sp>
        <p:nvSpPr>
          <p:cNvPr id="113" name="Google Shape;113;p15"/>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5"/>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no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15" name="Google Shape;115;p15"/>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5"/>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5"/>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cxnSp>
        <p:nvCxnSpPr>
          <p:cNvPr id="118" name="Google Shape;118;p15"/>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
        <p:nvSpPr>
          <p:cNvPr id="120" name="Google Shape;120;p16"/>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6"/>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6"/>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454239" y="1756130"/>
            <a:ext cx="8643154" cy="18879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600"/>
              <a:buFont typeface="Gill San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17"/>
          <p:cNvSpPr txBox="1">
            <a:spLocks noGrp="1"/>
          </p:cNvSpPr>
          <p:nvPr>
            <p:ph type="body" idx="1"/>
          </p:nvPr>
        </p:nvSpPr>
        <p:spPr>
          <a:xfrm>
            <a:off x="1454239" y="3806195"/>
            <a:ext cx="8630446" cy="1012929"/>
          </a:xfrm>
          <a:prstGeom prst="rect">
            <a:avLst/>
          </a:prstGeom>
          <a:noFill/>
          <a:ln>
            <a:noFill/>
          </a:ln>
        </p:spPr>
        <p:txBody>
          <a:bodyPr spcFirstLastPara="1" wrap="square" lIns="91425" tIns="91425" rIns="91425" bIns="45700" anchor="t" anchorCtr="0">
            <a:noAutofit/>
          </a:bodyPr>
          <a:lstStyle>
            <a:lvl1pPr marL="457200" lvl="0" indent="-228600" algn="l">
              <a:lnSpc>
                <a:spcPct val="120000"/>
              </a:lnSpc>
              <a:spcBef>
                <a:spcPts val="1000"/>
              </a:spcBef>
              <a:spcAft>
                <a:spcPts val="0"/>
              </a:spcAft>
              <a:buSzPts val="1800"/>
              <a:buNone/>
              <a:defRPr sz="1800">
                <a:solidFill>
                  <a:schemeClr val="dk1"/>
                </a:solidFill>
              </a:defRPr>
            </a:lvl1pPr>
            <a:lvl2pPr marL="914400" lvl="1" indent="-228600" algn="l">
              <a:lnSpc>
                <a:spcPct val="120000"/>
              </a:lnSpc>
              <a:spcBef>
                <a:spcPts val="500"/>
              </a:spcBef>
              <a:spcAft>
                <a:spcPts val="0"/>
              </a:spcAft>
              <a:buSzPts val="1800"/>
              <a:buNone/>
              <a:defRPr sz="1800">
                <a:solidFill>
                  <a:srgbClr val="888888"/>
                </a:solidFill>
              </a:defRPr>
            </a:lvl2pPr>
            <a:lvl3pPr marL="1371600" lvl="2" indent="-228600" algn="l">
              <a:lnSpc>
                <a:spcPct val="120000"/>
              </a:lnSpc>
              <a:spcBef>
                <a:spcPts val="500"/>
              </a:spcBef>
              <a:spcAft>
                <a:spcPts val="0"/>
              </a:spcAft>
              <a:buSzPts val="1800"/>
              <a:buNone/>
              <a:defRPr sz="1800">
                <a:solidFill>
                  <a:srgbClr val="888888"/>
                </a:solidFill>
              </a:defRPr>
            </a:lvl3pPr>
            <a:lvl4pPr marL="1828800" lvl="3" indent="-228600" algn="l">
              <a:lnSpc>
                <a:spcPct val="120000"/>
              </a:lnSpc>
              <a:spcBef>
                <a:spcPts val="500"/>
              </a:spcBef>
              <a:spcAft>
                <a:spcPts val="0"/>
              </a:spcAft>
              <a:buSzPts val="1600"/>
              <a:buNone/>
              <a:defRPr sz="1600">
                <a:solidFill>
                  <a:srgbClr val="888888"/>
                </a:solidFill>
              </a:defRPr>
            </a:lvl4pPr>
            <a:lvl5pPr marL="2286000" lvl="4" indent="-228600" algn="l">
              <a:lnSpc>
                <a:spcPct val="120000"/>
              </a:lnSpc>
              <a:spcBef>
                <a:spcPts val="500"/>
              </a:spcBef>
              <a:spcAft>
                <a:spcPts val="0"/>
              </a:spcAft>
              <a:buSzPts val="1600"/>
              <a:buNone/>
              <a:defRPr sz="1600">
                <a:solidFill>
                  <a:srgbClr val="888888"/>
                </a:solidFill>
              </a:defRPr>
            </a:lvl5pPr>
            <a:lvl6pPr marL="2743200" lvl="5" indent="-228600" algn="l">
              <a:lnSpc>
                <a:spcPct val="120000"/>
              </a:lnSpc>
              <a:spcBef>
                <a:spcPts val="500"/>
              </a:spcBef>
              <a:spcAft>
                <a:spcPts val="0"/>
              </a:spcAft>
              <a:buSzPts val="1600"/>
              <a:buNone/>
              <a:defRPr sz="1600">
                <a:solidFill>
                  <a:srgbClr val="888888"/>
                </a:solidFill>
              </a:defRPr>
            </a:lvl6pPr>
            <a:lvl7pPr marL="3200400" lvl="6" indent="-228600" algn="l">
              <a:lnSpc>
                <a:spcPct val="120000"/>
              </a:lnSpc>
              <a:spcBef>
                <a:spcPts val="500"/>
              </a:spcBef>
              <a:spcAft>
                <a:spcPts val="0"/>
              </a:spcAft>
              <a:buSzPts val="1600"/>
              <a:buNone/>
              <a:defRPr sz="1600">
                <a:solidFill>
                  <a:srgbClr val="888888"/>
                </a:solidFill>
              </a:defRPr>
            </a:lvl7pPr>
            <a:lvl8pPr marL="3657600" lvl="7" indent="-228600" algn="l">
              <a:lnSpc>
                <a:spcPct val="120000"/>
              </a:lnSpc>
              <a:spcBef>
                <a:spcPts val="500"/>
              </a:spcBef>
              <a:spcAft>
                <a:spcPts val="0"/>
              </a:spcAft>
              <a:buSzPts val="1600"/>
              <a:buNone/>
              <a:defRPr sz="1600">
                <a:solidFill>
                  <a:srgbClr val="888888"/>
                </a:solidFill>
              </a:defRPr>
            </a:lvl8pPr>
            <a:lvl9pPr marL="4114800" lvl="8" indent="-228600" algn="l">
              <a:lnSpc>
                <a:spcPct val="120000"/>
              </a:lnSpc>
              <a:spcBef>
                <a:spcPts val="500"/>
              </a:spcBef>
              <a:spcAft>
                <a:spcPts val="0"/>
              </a:spcAft>
              <a:buSzPts val="1600"/>
              <a:buNone/>
              <a:defRPr sz="1600">
                <a:solidFill>
                  <a:srgbClr val="888888"/>
                </a:solidFill>
              </a:defRPr>
            </a:lvl9pPr>
          </a:lstStyle>
          <a:p>
            <a:endParaRPr/>
          </a:p>
        </p:txBody>
      </p:sp>
      <p:sp>
        <p:nvSpPr>
          <p:cNvPr id="126" name="Google Shape;126;p17"/>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7"/>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7"/>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cxnSp>
        <p:nvCxnSpPr>
          <p:cNvPr id="129" name="Google Shape;129;p17"/>
          <p:cNvCxnSpPr/>
          <p:nvPr/>
        </p:nvCxnSpPr>
        <p:spPr>
          <a:xfrm>
            <a:off x="1454239" y="3804985"/>
            <a:ext cx="863044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0"/>
        <p:cNvGrpSpPr/>
        <p:nvPr/>
      </p:nvGrpSpPr>
      <p:grpSpPr>
        <a:xfrm>
          <a:off x="0" y="0"/>
          <a:ext cx="0" cy="0"/>
          <a:chOff x="0" y="0"/>
          <a:chExt cx="0" cy="0"/>
        </a:xfrm>
      </p:grpSpPr>
      <p:sp>
        <p:nvSpPr>
          <p:cNvPr id="131" name="Google Shape;131;p18"/>
          <p:cNvSpPr txBox="1">
            <a:spLocks noGrp="1"/>
          </p:cNvSpPr>
          <p:nvPr>
            <p:ph type="title"/>
          </p:nvPr>
        </p:nvSpPr>
        <p:spPr>
          <a:xfrm>
            <a:off x="1449217" y="804889"/>
            <a:ext cx="9605635" cy="1059305"/>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18"/>
          <p:cNvSpPr txBox="1">
            <a:spLocks noGrp="1"/>
          </p:cNvSpPr>
          <p:nvPr>
            <p:ph type="body" idx="1"/>
          </p:nvPr>
        </p:nvSpPr>
        <p:spPr>
          <a:xfrm>
            <a:off x="1447331" y="2010878"/>
            <a:ext cx="4645152" cy="3448595"/>
          </a:xfrm>
          <a:prstGeom prst="rect">
            <a:avLst/>
          </a:prstGeom>
          <a:noFill/>
          <a:ln>
            <a:noFill/>
          </a:ln>
        </p:spPr>
        <p:txBody>
          <a:bodyPr spcFirstLastPara="1" wrap="square" lIns="91425" tIns="45700" rIns="91425" bIns="45700" anchor="t" anchorCtr="0">
            <a:no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33" name="Google Shape;133;p18"/>
          <p:cNvSpPr txBox="1">
            <a:spLocks noGrp="1"/>
          </p:cNvSpPr>
          <p:nvPr>
            <p:ph type="body" idx="2"/>
          </p:nvPr>
        </p:nvSpPr>
        <p:spPr>
          <a:xfrm>
            <a:off x="6413771" y="2017343"/>
            <a:ext cx="4645152" cy="3441520"/>
          </a:xfrm>
          <a:prstGeom prst="rect">
            <a:avLst/>
          </a:prstGeom>
          <a:noFill/>
          <a:ln>
            <a:noFill/>
          </a:ln>
        </p:spPr>
        <p:txBody>
          <a:bodyPr spcFirstLastPara="1" wrap="square" lIns="91425" tIns="45700" rIns="91425" bIns="45700" anchor="t" anchorCtr="0">
            <a:no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34" name="Google Shape;134;p18"/>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8"/>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8"/>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cxnSp>
        <p:nvCxnSpPr>
          <p:cNvPr id="137" name="Google Shape;137;p18"/>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8"/>
        <p:cNvGrpSpPr/>
        <p:nvPr/>
      </p:nvGrpSpPr>
      <p:grpSpPr>
        <a:xfrm>
          <a:off x="0" y="0"/>
          <a:ext cx="0" cy="0"/>
          <a:chOff x="0" y="0"/>
          <a:chExt cx="0" cy="0"/>
        </a:xfrm>
      </p:grpSpPr>
      <p:sp>
        <p:nvSpPr>
          <p:cNvPr id="139" name="Google Shape;139;p19"/>
          <p:cNvSpPr txBox="1">
            <a:spLocks noGrp="1"/>
          </p:cNvSpPr>
          <p:nvPr>
            <p:ph type="title"/>
          </p:nvPr>
        </p:nvSpPr>
        <p:spPr>
          <a:xfrm>
            <a:off x="1447191" y="804163"/>
            <a:ext cx="9607661" cy="105631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19"/>
          <p:cNvSpPr txBox="1">
            <a:spLocks noGrp="1"/>
          </p:cNvSpPr>
          <p:nvPr>
            <p:ph type="body" idx="1"/>
          </p:nvPr>
        </p:nvSpPr>
        <p:spPr>
          <a:xfrm>
            <a:off x="1447191" y="2019549"/>
            <a:ext cx="4645152" cy="801943"/>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200"/>
              <a:buNone/>
              <a:defRPr sz="2200" b="0" cap="none">
                <a:solidFill>
                  <a:schemeClr val="accent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41" name="Google Shape;141;p19"/>
          <p:cNvSpPr txBox="1">
            <a:spLocks noGrp="1"/>
          </p:cNvSpPr>
          <p:nvPr>
            <p:ph type="body" idx="2"/>
          </p:nvPr>
        </p:nvSpPr>
        <p:spPr>
          <a:xfrm>
            <a:off x="1447191" y="2824269"/>
            <a:ext cx="4645152" cy="2644457"/>
          </a:xfrm>
          <a:prstGeom prst="rect">
            <a:avLst/>
          </a:prstGeom>
          <a:noFill/>
          <a:ln>
            <a:noFill/>
          </a:ln>
        </p:spPr>
        <p:txBody>
          <a:bodyPr spcFirstLastPara="1" wrap="square" lIns="91425" tIns="45700" rIns="91425" bIns="45700" anchor="t" anchorCtr="0">
            <a:no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42" name="Google Shape;142;p19"/>
          <p:cNvSpPr txBox="1">
            <a:spLocks noGrp="1"/>
          </p:cNvSpPr>
          <p:nvPr>
            <p:ph type="body" idx="3"/>
          </p:nvPr>
        </p:nvSpPr>
        <p:spPr>
          <a:xfrm>
            <a:off x="6412362" y="2023003"/>
            <a:ext cx="4645152" cy="80223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200"/>
              <a:buNone/>
              <a:defRPr sz="2200" b="0" cap="none">
                <a:solidFill>
                  <a:schemeClr val="accent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43" name="Google Shape;143;p19"/>
          <p:cNvSpPr txBox="1">
            <a:spLocks noGrp="1"/>
          </p:cNvSpPr>
          <p:nvPr>
            <p:ph type="body" idx="4"/>
          </p:nvPr>
        </p:nvSpPr>
        <p:spPr>
          <a:xfrm>
            <a:off x="6412362" y="2821491"/>
            <a:ext cx="4645152" cy="2637371"/>
          </a:xfrm>
          <a:prstGeom prst="rect">
            <a:avLst/>
          </a:prstGeom>
          <a:noFill/>
          <a:ln>
            <a:noFill/>
          </a:ln>
        </p:spPr>
        <p:txBody>
          <a:bodyPr spcFirstLastPara="1" wrap="square" lIns="91425" tIns="45700" rIns="91425" bIns="45700" anchor="t" anchorCtr="0">
            <a:no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44" name="Google Shape;144;p19"/>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9"/>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9"/>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cxnSp>
        <p:nvCxnSpPr>
          <p:cNvPr id="147" name="Google Shape;147;p19"/>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8"/>
        <p:cNvGrpSpPr/>
        <p:nvPr/>
      </p:nvGrpSpPr>
      <p:grpSpPr>
        <a:xfrm>
          <a:off x="0" y="0"/>
          <a:ext cx="0" cy="0"/>
          <a:chOff x="0" y="0"/>
          <a:chExt cx="0" cy="0"/>
        </a:xfrm>
      </p:grpSpPr>
      <p:sp>
        <p:nvSpPr>
          <p:cNvPr id="149" name="Google Shape;149;p20"/>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20"/>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0"/>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0"/>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cxnSp>
        <p:nvCxnSpPr>
          <p:cNvPr id="153" name="Google Shape;153;p20"/>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4"/>
        <p:cNvGrpSpPr/>
        <p:nvPr/>
      </p:nvGrpSpPr>
      <p:grpSpPr>
        <a:xfrm>
          <a:off x="0" y="0"/>
          <a:ext cx="0" cy="0"/>
          <a:chOff x="0" y="0"/>
          <a:chExt cx="0" cy="0"/>
        </a:xfrm>
      </p:grpSpPr>
      <p:sp>
        <p:nvSpPr>
          <p:cNvPr id="155" name="Google Shape;155;p21"/>
          <p:cNvSpPr txBox="1">
            <a:spLocks noGrp="1"/>
          </p:cNvSpPr>
          <p:nvPr>
            <p:ph type="title"/>
          </p:nvPr>
        </p:nvSpPr>
        <p:spPr>
          <a:xfrm>
            <a:off x="1444671" y="798973"/>
            <a:ext cx="3273099" cy="224711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400"/>
              <a:buFont typeface="Gill San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21"/>
          <p:cNvSpPr txBox="1">
            <a:spLocks noGrp="1"/>
          </p:cNvSpPr>
          <p:nvPr>
            <p:ph type="body" idx="1"/>
          </p:nvPr>
        </p:nvSpPr>
        <p:spPr>
          <a:xfrm>
            <a:off x="5043714" y="798974"/>
            <a:ext cx="6012470" cy="4658826"/>
          </a:xfrm>
          <a:prstGeom prst="rect">
            <a:avLst/>
          </a:prstGeom>
          <a:noFill/>
          <a:ln>
            <a:noFill/>
          </a:ln>
        </p:spPr>
        <p:txBody>
          <a:bodyPr spcFirstLastPara="1" wrap="square" lIns="91425" tIns="45700" rIns="91425" bIns="45700" anchor="ctr" anchorCtr="0">
            <a:no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57" name="Google Shape;157;p21"/>
          <p:cNvSpPr txBox="1">
            <a:spLocks noGrp="1"/>
          </p:cNvSpPr>
          <p:nvPr>
            <p:ph type="body" idx="2"/>
          </p:nvPr>
        </p:nvSpPr>
        <p:spPr>
          <a:xfrm>
            <a:off x="1444671" y="3205491"/>
            <a:ext cx="3275013" cy="2248181"/>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158" name="Google Shape;158;p21"/>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21"/>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21"/>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cxnSp>
        <p:nvCxnSpPr>
          <p:cNvPr id="161" name="Google Shape;161;p21"/>
          <p:cNvCxnSpPr/>
          <p:nvPr/>
        </p:nvCxnSpPr>
        <p:spPr>
          <a:xfrm>
            <a:off x="1448280" y="3205491"/>
            <a:ext cx="326949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1451579" y="804519"/>
            <a:ext cx="9603300" cy="10491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1451579" y="2015732"/>
            <a:ext cx="9603300" cy="3450600"/>
          </a:xfrm>
          <a:prstGeom prst="rect">
            <a:avLst/>
          </a:prstGeom>
          <a:noFill/>
          <a:ln>
            <a:noFill/>
          </a:ln>
        </p:spPr>
        <p:txBody>
          <a:bodyPr spcFirstLastPara="1" wrap="square" lIns="91425" tIns="45700" rIns="91425" bIns="45700" anchor="t" anchorCtr="0">
            <a:noAutofit/>
          </a:bodyPr>
          <a:lstStyle>
            <a:lvl1pPr marL="457200" lvl="0" indent="-342900" algn="l" rtl="0">
              <a:lnSpc>
                <a:spcPct val="120000"/>
              </a:lnSpc>
              <a:spcBef>
                <a:spcPts val="1000"/>
              </a:spcBef>
              <a:spcAft>
                <a:spcPts val="0"/>
              </a:spcAft>
              <a:buSzPts val="1800"/>
              <a:buChar char="•"/>
              <a:defRPr/>
            </a:lvl1pPr>
            <a:lvl2pPr marL="914400" lvl="1" indent="-342900" algn="l" rtl="0">
              <a:lnSpc>
                <a:spcPct val="120000"/>
              </a:lnSpc>
              <a:spcBef>
                <a:spcPts val="500"/>
              </a:spcBef>
              <a:spcAft>
                <a:spcPts val="0"/>
              </a:spcAft>
              <a:buSzPts val="1800"/>
              <a:buChar char="•"/>
              <a:defRPr/>
            </a:lvl2pPr>
            <a:lvl3pPr marL="1371600" lvl="2" indent="-342900" algn="l" rtl="0">
              <a:lnSpc>
                <a:spcPct val="120000"/>
              </a:lnSpc>
              <a:spcBef>
                <a:spcPts val="500"/>
              </a:spcBef>
              <a:spcAft>
                <a:spcPts val="0"/>
              </a:spcAft>
              <a:buSzPts val="1800"/>
              <a:buChar char="•"/>
              <a:defRPr/>
            </a:lvl3pPr>
            <a:lvl4pPr marL="1828800" lvl="3" indent="-342900" algn="l" rtl="0">
              <a:lnSpc>
                <a:spcPct val="120000"/>
              </a:lnSpc>
              <a:spcBef>
                <a:spcPts val="500"/>
              </a:spcBef>
              <a:spcAft>
                <a:spcPts val="0"/>
              </a:spcAft>
              <a:buSzPts val="1800"/>
              <a:buChar char="•"/>
              <a:defRPr/>
            </a:lvl4pPr>
            <a:lvl5pPr marL="2286000" lvl="4" indent="-342900" algn="l" rtl="0">
              <a:lnSpc>
                <a:spcPct val="120000"/>
              </a:lnSpc>
              <a:spcBef>
                <a:spcPts val="500"/>
              </a:spcBef>
              <a:spcAft>
                <a:spcPts val="0"/>
              </a:spcAft>
              <a:buSzPts val="1800"/>
              <a:buChar char="•"/>
              <a:defRPr/>
            </a:lvl5pPr>
            <a:lvl6pPr marL="2743200" lvl="5" indent="-342900" algn="l" rtl="0">
              <a:lnSpc>
                <a:spcPct val="120000"/>
              </a:lnSpc>
              <a:spcBef>
                <a:spcPts val="500"/>
              </a:spcBef>
              <a:spcAft>
                <a:spcPts val="0"/>
              </a:spcAft>
              <a:buSzPts val="1800"/>
              <a:buChar char="•"/>
              <a:defRPr/>
            </a:lvl6pPr>
            <a:lvl7pPr marL="3200400" lvl="6" indent="-342900" algn="l" rtl="0">
              <a:lnSpc>
                <a:spcPct val="120000"/>
              </a:lnSpc>
              <a:spcBef>
                <a:spcPts val="500"/>
              </a:spcBef>
              <a:spcAft>
                <a:spcPts val="0"/>
              </a:spcAft>
              <a:buSzPts val="1800"/>
              <a:buChar char="•"/>
              <a:defRPr/>
            </a:lvl7pPr>
            <a:lvl8pPr marL="3657600" lvl="7" indent="-342900" algn="l" rtl="0">
              <a:lnSpc>
                <a:spcPct val="120000"/>
              </a:lnSpc>
              <a:spcBef>
                <a:spcPts val="500"/>
              </a:spcBef>
              <a:spcAft>
                <a:spcPts val="0"/>
              </a:spcAft>
              <a:buSzPts val="1800"/>
              <a:buChar char="•"/>
              <a:defRPr/>
            </a:lvl8pPr>
            <a:lvl9pPr marL="4114800" lvl="8" indent="-342900" algn="l" rtl="0">
              <a:lnSpc>
                <a:spcPct val="120000"/>
              </a:lnSpc>
              <a:spcBef>
                <a:spcPts val="500"/>
              </a:spcBef>
              <a:spcAft>
                <a:spcPts val="0"/>
              </a:spcAft>
              <a:buSzPts val="1800"/>
              <a:buChar char="•"/>
              <a:defRPr/>
            </a:lvl9pPr>
          </a:lstStyle>
          <a:p>
            <a:endParaRPr/>
          </a:p>
        </p:txBody>
      </p:sp>
      <p:sp>
        <p:nvSpPr>
          <p:cNvPr id="24" name="Google Shape;24;p3"/>
          <p:cNvSpPr txBox="1">
            <a:spLocks noGrp="1"/>
          </p:cNvSpPr>
          <p:nvPr>
            <p:ph type="dt" idx="10"/>
          </p:nvPr>
        </p:nvSpPr>
        <p:spPr>
          <a:xfrm>
            <a:off x="7554138" y="330370"/>
            <a:ext cx="3500700" cy="30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1451579" y="329307"/>
            <a:ext cx="5938800" cy="30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480060" y="798973"/>
            <a:ext cx="810900" cy="5037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cxnSp>
        <p:nvCxnSpPr>
          <p:cNvPr id="27" name="Google Shape;27;p3"/>
          <p:cNvCxnSpPr/>
          <p:nvPr/>
        </p:nvCxnSpPr>
        <p:spPr>
          <a:xfrm>
            <a:off x="1453896" y="1847088"/>
            <a:ext cx="96075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2"/>
        <p:cNvGrpSpPr/>
        <p:nvPr/>
      </p:nvGrpSpPr>
      <p:grpSpPr>
        <a:xfrm>
          <a:off x="0" y="0"/>
          <a:ext cx="0" cy="0"/>
          <a:chOff x="0" y="0"/>
          <a:chExt cx="0" cy="0"/>
        </a:xfrm>
      </p:grpSpPr>
      <p:grpSp>
        <p:nvGrpSpPr>
          <p:cNvPr id="163" name="Google Shape;163;p22"/>
          <p:cNvGrpSpPr/>
          <p:nvPr/>
        </p:nvGrpSpPr>
        <p:grpSpPr>
          <a:xfrm>
            <a:off x="7477387" y="482170"/>
            <a:ext cx="4074533" cy="5149101"/>
            <a:chOff x="7477387" y="482170"/>
            <a:chExt cx="4074533" cy="5149101"/>
          </a:xfrm>
        </p:grpSpPr>
        <p:sp>
          <p:nvSpPr>
            <p:cNvPr id="164" name="Google Shape;164;p22"/>
            <p:cNvSpPr/>
            <p:nvPr/>
          </p:nvSpPr>
          <p:spPr>
            <a:xfrm>
              <a:off x="7477387" y="482170"/>
              <a:ext cx="4074533" cy="5149101"/>
            </a:xfrm>
            <a:prstGeom prst="rect">
              <a:avLst/>
            </a:prstGeom>
            <a:gradFill>
              <a:gsLst>
                <a:gs pos="0">
                  <a:srgbClr val="000001"/>
                </a:gs>
                <a:gs pos="100000">
                  <a:srgbClr val="191919"/>
                </a:gs>
              </a:gsLst>
              <a:lin ang="5400000" scaled="0"/>
            </a:gradFill>
            <a:ln>
              <a:noFill/>
            </a:ln>
            <a:effectLst>
              <a:outerShdw blurRad="127000" dist="228600" dir="4740000" sx="98000" sy="98000" algn="tl" rotWithShape="0">
                <a:srgbClr val="000000">
                  <a:alpha val="3372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2"/>
            <p:cNvSpPr/>
            <p:nvPr/>
          </p:nvSpPr>
          <p:spPr>
            <a:xfrm>
              <a:off x="7790446" y="812506"/>
              <a:ext cx="3450289" cy="4466452"/>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22"/>
          <p:cNvSpPr txBox="1">
            <a:spLocks noGrp="1"/>
          </p:cNvSpPr>
          <p:nvPr>
            <p:ph type="title"/>
          </p:nvPr>
        </p:nvSpPr>
        <p:spPr>
          <a:xfrm>
            <a:off x="1451206" y="1129513"/>
            <a:ext cx="5532328" cy="183058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Gill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22"/>
          <p:cNvSpPr>
            <a:spLocks noGrp="1"/>
          </p:cNvSpPr>
          <p:nvPr>
            <p:ph type="pic" idx="2"/>
          </p:nvPr>
        </p:nvSpPr>
        <p:spPr>
          <a:xfrm>
            <a:off x="8124389" y="1122542"/>
            <a:ext cx="2791171" cy="3866327"/>
          </a:xfrm>
          <a:prstGeom prst="rect">
            <a:avLst/>
          </a:prstGeom>
          <a:solidFill>
            <a:srgbClr val="D8D8D8"/>
          </a:solidFill>
          <a:ln>
            <a:noFill/>
          </a:ln>
        </p:spPr>
        <p:txBody>
          <a:bodyPr spcFirstLastPara="1" wrap="square" lIns="91425" tIns="45700" rIns="91425" bIns="45700" anchor="t" anchorCtr="0">
            <a:noAutofit/>
          </a:bodyPr>
          <a:lstStyle>
            <a:lvl1pPr marR="0" lvl="0" algn="ctr" rtl="0">
              <a:lnSpc>
                <a:spcPct val="120000"/>
              </a:lnSpc>
              <a:spcBef>
                <a:spcPts val="1000"/>
              </a:spcBef>
              <a:spcAft>
                <a:spcPts val="0"/>
              </a:spcAft>
              <a:buClr>
                <a:schemeClr val="accent1"/>
              </a:buClr>
              <a:buSzPts val="3200"/>
              <a:buFont typeface="Arial"/>
              <a:buNone/>
              <a:defRPr sz="3200" b="0" i="0" u="none" strike="noStrike" cap="none">
                <a:solidFill>
                  <a:schemeClr val="dk1"/>
                </a:solidFill>
                <a:latin typeface="Gill Sans"/>
                <a:ea typeface="Gill Sans"/>
                <a:cs typeface="Gill Sans"/>
                <a:sym typeface="Gill Sans"/>
              </a:defRPr>
            </a:lvl1pPr>
            <a:lvl2pPr marR="0" lvl="1" algn="l" rtl="0">
              <a:lnSpc>
                <a:spcPct val="120000"/>
              </a:lnSpc>
              <a:spcBef>
                <a:spcPts val="500"/>
              </a:spcBef>
              <a:spcAft>
                <a:spcPts val="0"/>
              </a:spcAft>
              <a:buClr>
                <a:schemeClr val="accent1"/>
              </a:buClr>
              <a:buSzPts val="2800"/>
              <a:buFont typeface="Arial"/>
              <a:buNone/>
              <a:defRPr sz="2800" b="0" i="0" u="none" strike="noStrike" cap="none">
                <a:solidFill>
                  <a:schemeClr val="dk1"/>
                </a:solidFill>
                <a:latin typeface="Gill Sans"/>
                <a:ea typeface="Gill Sans"/>
                <a:cs typeface="Gill Sans"/>
                <a:sym typeface="Gill Sans"/>
              </a:defRPr>
            </a:lvl2pPr>
            <a:lvl3pPr marR="0" lvl="2" algn="l" rtl="0">
              <a:lnSpc>
                <a:spcPct val="120000"/>
              </a:lnSpc>
              <a:spcBef>
                <a:spcPts val="500"/>
              </a:spcBef>
              <a:spcAft>
                <a:spcPts val="0"/>
              </a:spcAft>
              <a:buClr>
                <a:schemeClr val="accent1"/>
              </a:buClr>
              <a:buSzPts val="2400"/>
              <a:buFont typeface="Arial"/>
              <a:buNone/>
              <a:defRPr sz="2400" b="0" i="0" u="none" strike="noStrike" cap="none">
                <a:solidFill>
                  <a:schemeClr val="dk1"/>
                </a:solidFill>
                <a:latin typeface="Gill Sans"/>
                <a:ea typeface="Gill Sans"/>
                <a:cs typeface="Gill Sans"/>
                <a:sym typeface="Gill Sans"/>
              </a:defRPr>
            </a:lvl3pPr>
            <a:lvl4pPr marR="0" lvl="3" algn="l" rtl="0">
              <a:lnSpc>
                <a:spcPct val="120000"/>
              </a:lnSpc>
              <a:spcBef>
                <a:spcPts val="500"/>
              </a:spcBef>
              <a:spcAft>
                <a:spcPts val="0"/>
              </a:spcAft>
              <a:buClr>
                <a:schemeClr val="accent1"/>
              </a:buClr>
              <a:buSzPts val="2000"/>
              <a:buFont typeface="Arial"/>
              <a:buNone/>
              <a:defRPr sz="2000" b="0" i="0" u="none" strike="noStrike" cap="none">
                <a:solidFill>
                  <a:schemeClr val="dk1"/>
                </a:solidFill>
                <a:latin typeface="Gill Sans"/>
                <a:ea typeface="Gill Sans"/>
                <a:cs typeface="Gill Sans"/>
                <a:sym typeface="Gill Sans"/>
              </a:defRPr>
            </a:lvl4pPr>
            <a:lvl5pPr marR="0" lvl="4" algn="l" rtl="0">
              <a:lnSpc>
                <a:spcPct val="120000"/>
              </a:lnSpc>
              <a:spcBef>
                <a:spcPts val="500"/>
              </a:spcBef>
              <a:spcAft>
                <a:spcPts val="0"/>
              </a:spcAft>
              <a:buClr>
                <a:schemeClr val="accent1"/>
              </a:buClr>
              <a:buSzPts val="2000"/>
              <a:buFont typeface="Arial"/>
              <a:buNone/>
              <a:defRPr sz="2000" b="0" i="0" u="none" strike="noStrike" cap="none">
                <a:solidFill>
                  <a:schemeClr val="dk1"/>
                </a:solidFill>
                <a:latin typeface="Gill Sans"/>
                <a:ea typeface="Gill Sans"/>
                <a:cs typeface="Gill Sans"/>
                <a:sym typeface="Gill Sans"/>
              </a:defRPr>
            </a:lvl5pPr>
            <a:lvl6pPr marR="0" lvl="5" algn="l" rtl="0">
              <a:lnSpc>
                <a:spcPct val="120000"/>
              </a:lnSpc>
              <a:spcBef>
                <a:spcPts val="500"/>
              </a:spcBef>
              <a:spcAft>
                <a:spcPts val="0"/>
              </a:spcAft>
              <a:buClr>
                <a:schemeClr val="accent1"/>
              </a:buClr>
              <a:buSzPts val="2000"/>
              <a:buFont typeface="Arial"/>
              <a:buNone/>
              <a:defRPr sz="2000" b="0" i="0" u="none" strike="noStrike" cap="none">
                <a:solidFill>
                  <a:schemeClr val="dk1"/>
                </a:solidFill>
                <a:latin typeface="Gill Sans"/>
                <a:ea typeface="Gill Sans"/>
                <a:cs typeface="Gill Sans"/>
                <a:sym typeface="Gill Sans"/>
              </a:defRPr>
            </a:lvl6pPr>
            <a:lvl7pPr marR="0" lvl="6" algn="l" rtl="0">
              <a:lnSpc>
                <a:spcPct val="120000"/>
              </a:lnSpc>
              <a:spcBef>
                <a:spcPts val="500"/>
              </a:spcBef>
              <a:spcAft>
                <a:spcPts val="0"/>
              </a:spcAft>
              <a:buClr>
                <a:schemeClr val="accent1"/>
              </a:buClr>
              <a:buSzPts val="2000"/>
              <a:buFont typeface="Arial"/>
              <a:buNone/>
              <a:defRPr sz="2000" b="0" i="0" u="none" strike="noStrike" cap="none">
                <a:solidFill>
                  <a:schemeClr val="dk1"/>
                </a:solidFill>
                <a:latin typeface="Gill Sans"/>
                <a:ea typeface="Gill Sans"/>
                <a:cs typeface="Gill Sans"/>
                <a:sym typeface="Gill Sans"/>
              </a:defRPr>
            </a:lvl7pPr>
            <a:lvl8pPr marR="0" lvl="7" algn="l" rtl="0">
              <a:lnSpc>
                <a:spcPct val="120000"/>
              </a:lnSpc>
              <a:spcBef>
                <a:spcPts val="500"/>
              </a:spcBef>
              <a:spcAft>
                <a:spcPts val="0"/>
              </a:spcAft>
              <a:buClr>
                <a:schemeClr val="accent1"/>
              </a:buClr>
              <a:buSzPts val="2000"/>
              <a:buFont typeface="Arial"/>
              <a:buNone/>
              <a:defRPr sz="2000" b="0" i="0" u="none" strike="noStrike" cap="none">
                <a:solidFill>
                  <a:schemeClr val="dk1"/>
                </a:solidFill>
                <a:latin typeface="Gill Sans"/>
                <a:ea typeface="Gill Sans"/>
                <a:cs typeface="Gill Sans"/>
                <a:sym typeface="Gill Sans"/>
              </a:defRPr>
            </a:lvl8pPr>
            <a:lvl9pPr marR="0" lvl="8" algn="l" rtl="0">
              <a:lnSpc>
                <a:spcPct val="120000"/>
              </a:lnSpc>
              <a:spcBef>
                <a:spcPts val="500"/>
              </a:spcBef>
              <a:spcAft>
                <a:spcPts val="0"/>
              </a:spcAft>
              <a:buClr>
                <a:schemeClr val="accent1"/>
              </a:buClr>
              <a:buSzPts val="2000"/>
              <a:buFont typeface="Arial"/>
              <a:buNone/>
              <a:defRPr sz="2000" b="0" i="0" u="none" strike="noStrike" cap="none">
                <a:solidFill>
                  <a:schemeClr val="dk1"/>
                </a:solidFill>
                <a:latin typeface="Gill Sans"/>
                <a:ea typeface="Gill Sans"/>
                <a:cs typeface="Gill Sans"/>
                <a:sym typeface="Gill Sans"/>
              </a:defRPr>
            </a:lvl9pPr>
          </a:lstStyle>
          <a:p>
            <a:endParaRPr/>
          </a:p>
        </p:txBody>
      </p:sp>
      <p:sp>
        <p:nvSpPr>
          <p:cNvPr id="168" name="Google Shape;168;p22"/>
          <p:cNvSpPr txBox="1">
            <a:spLocks noGrp="1"/>
          </p:cNvSpPr>
          <p:nvPr>
            <p:ph type="body" idx="1"/>
          </p:nvPr>
        </p:nvSpPr>
        <p:spPr>
          <a:xfrm>
            <a:off x="1450329" y="3145992"/>
            <a:ext cx="5524404" cy="2003742"/>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1000"/>
              </a:spcBef>
              <a:spcAft>
                <a:spcPts val="0"/>
              </a:spcAft>
              <a:buSzPts val="1800"/>
              <a:buNone/>
              <a:defRPr sz="18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169" name="Google Shape;169;p22"/>
          <p:cNvSpPr txBox="1">
            <a:spLocks noGrp="1"/>
          </p:cNvSpPr>
          <p:nvPr>
            <p:ph type="dt" idx="10"/>
          </p:nvPr>
        </p:nvSpPr>
        <p:spPr>
          <a:xfrm>
            <a:off x="1447382" y="5469856"/>
            <a:ext cx="5527351" cy="32012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22"/>
          <p:cNvSpPr txBox="1">
            <a:spLocks noGrp="1"/>
          </p:cNvSpPr>
          <p:nvPr>
            <p:ph type="ftr" idx="11"/>
          </p:nvPr>
        </p:nvSpPr>
        <p:spPr>
          <a:xfrm>
            <a:off x="1447382" y="318640"/>
            <a:ext cx="5541004" cy="32093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22"/>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cxnSp>
        <p:nvCxnSpPr>
          <p:cNvPr id="172" name="Google Shape;172;p22"/>
          <p:cNvCxnSpPr/>
          <p:nvPr/>
        </p:nvCxnSpPr>
        <p:spPr>
          <a:xfrm>
            <a:off x="1447382" y="3143605"/>
            <a:ext cx="5527351"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3"/>
        <p:cNvGrpSpPr/>
        <p:nvPr/>
      </p:nvGrpSpPr>
      <p:grpSpPr>
        <a:xfrm>
          <a:off x="0" y="0"/>
          <a:ext cx="0" cy="0"/>
          <a:chOff x="0" y="0"/>
          <a:chExt cx="0" cy="0"/>
        </a:xfrm>
      </p:grpSpPr>
      <p:sp>
        <p:nvSpPr>
          <p:cNvPr id="174" name="Google Shape;174;p23"/>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23"/>
          <p:cNvSpPr txBox="1">
            <a:spLocks noGrp="1"/>
          </p:cNvSpPr>
          <p:nvPr>
            <p:ph type="body" idx="1"/>
          </p:nvPr>
        </p:nvSpPr>
        <p:spPr>
          <a:xfrm rot="5400000">
            <a:off x="4527910" y="-1060599"/>
            <a:ext cx="3450613" cy="9603275"/>
          </a:xfrm>
          <a:prstGeom prst="rect">
            <a:avLst/>
          </a:prstGeom>
          <a:noFill/>
          <a:ln>
            <a:noFill/>
          </a:ln>
        </p:spPr>
        <p:txBody>
          <a:bodyPr spcFirstLastPara="1" wrap="square" lIns="91425" tIns="45700" rIns="91425" bIns="45700" anchor="t" anchorCtr="0">
            <a:no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76" name="Google Shape;176;p23"/>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23"/>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23"/>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cxnSp>
        <p:nvCxnSpPr>
          <p:cNvPr id="179" name="Google Shape;179;p23"/>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0"/>
        <p:cNvGrpSpPr/>
        <p:nvPr/>
      </p:nvGrpSpPr>
      <p:grpSpPr>
        <a:xfrm>
          <a:off x="0" y="0"/>
          <a:ext cx="0" cy="0"/>
          <a:chOff x="0" y="0"/>
          <a:chExt cx="0" cy="0"/>
        </a:xfrm>
      </p:grpSpPr>
      <p:sp>
        <p:nvSpPr>
          <p:cNvPr id="181" name="Google Shape;181;p24"/>
          <p:cNvSpPr txBox="1">
            <a:spLocks noGrp="1"/>
          </p:cNvSpPr>
          <p:nvPr>
            <p:ph type="title"/>
          </p:nvPr>
        </p:nvSpPr>
        <p:spPr>
          <a:xfrm rot="5400000">
            <a:off x="7917038" y="2321047"/>
            <a:ext cx="4659889" cy="1615742"/>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32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24"/>
          <p:cNvSpPr txBox="1">
            <a:spLocks noGrp="1"/>
          </p:cNvSpPr>
          <p:nvPr>
            <p:ph type="body" idx="1"/>
          </p:nvPr>
        </p:nvSpPr>
        <p:spPr>
          <a:xfrm rot="5400000">
            <a:off x="3029143" y="-785498"/>
            <a:ext cx="4659889" cy="7828830"/>
          </a:xfrm>
          <a:prstGeom prst="rect">
            <a:avLst/>
          </a:prstGeom>
          <a:noFill/>
          <a:ln>
            <a:noFill/>
          </a:ln>
        </p:spPr>
        <p:txBody>
          <a:bodyPr spcFirstLastPara="1" wrap="square" lIns="91425" tIns="45700" rIns="91425" bIns="45700" anchor="t" anchorCtr="0">
            <a:no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83" name="Google Shape;183;p24"/>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24"/>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24"/>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cxnSp>
        <p:nvCxnSpPr>
          <p:cNvPr id="186" name="Google Shape;186;p24"/>
          <p:cNvCxnSpPr/>
          <p:nvPr/>
        </p:nvCxnSpPr>
        <p:spPr>
          <a:xfrm>
            <a:off x="9439111" y="798973"/>
            <a:ext cx="0" cy="4659889"/>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1454239" y="1756130"/>
            <a:ext cx="8643300" cy="1887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600"/>
              <a:buFont typeface="Gill Sans"/>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1454239" y="3806195"/>
            <a:ext cx="8630400" cy="1012800"/>
          </a:xfrm>
          <a:prstGeom prst="rect">
            <a:avLst/>
          </a:prstGeom>
          <a:noFill/>
          <a:ln>
            <a:noFill/>
          </a:ln>
        </p:spPr>
        <p:txBody>
          <a:bodyPr spcFirstLastPara="1" wrap="square" lIns="91425" tIns="91425" rIns="91425" bIns="45700" anchor="t" anchorCtr="0">
            <a:noAutofit/>
          </a:bodyPr>
          <a:lstStyle>
            <a:lvl1pPr marL="457200" lvl="0" indent="-228600" algn="l" rtl="0">
              <a:lnSpc>
                <a:spcPct val="120000"/>
              </a:lnSpc>
              <a:spcBef>
                <a:spcPts val="1000"/>
              </a:spcBef>
              <a:spcAft>
                <a:spcPts val="0"/>
              </a:spcAft>
              <a:buSzPts val="1800"/>
              <a:buNone/>
              <a:defRPr sz="1800">
                <a:solidFill>
                  <a:schemeClr val="dk1"/>
                </a:solidFill>
              </a:defRPr>
            </a:lvl1pPr>
            <a:lvl2pPr marL="914400" lvl="1" indent="-228600" algn="l" rtl="0">
              <a:lnSpc>
                <a:spcPct val="120000"/>
              </a:lnSpc>
              <a:spcBef>
                <a:spcPts val="500"/>
              </a:spcBef>
              <a:spcAft>
                <a:spcPts val="0"/>
              </a:spcAft>
              <a:buSzPts val="1800"/>
              <a:buNone/>
              <a:defRPr sz="1800">
                <a:solidFill>
                  <a:srgbClr val="888888"/>
                </a:solidFill>
              </a:defRPr>
            </a:lvl2pPr>
            <a:lvl3pPr marL="1371600" lvl="2" indent="-228600" algn="l" rtl="0">
              <a:lnSpc>
                <a:spcPct val="120000"/>
              </a:lnSpc>
              <a:spcBef>
                <a:spcPts val="500"/>
              </a:spcBef>
              <a:spcAft>
                <a:spcPts val="0"/>
              </a:spcAft>
              <a:buSzPts val="1800"/>
              <a:buNone/>
              <a:defRPr sz="1800">
                <a:solidFill>
                  <a:srgbClr val="888888"/>
                </a:solidFill>
              </a:defRPr>
            </a:lvl3pPr>
            <a:lvl4pPr marL="1828800" lvl="3" indent="-228600" algn="l" rtl="0">
              <a:lnSpc>
                <a:spcPct val="120000"/>
              </a:lnSpc>
              <a:spcBef>
                <a:spcPts val="500"/>
              </a:spcBef>
              <a:spcAft>
                <a:spcPts val="0"/>
              </a:spcAft>
              <a:buSzPts val="1600"/>
              <a:buNone/>
              <a:defRPr sz="1600">
                <a:solidFill>
                  <a:srgbClr val="888888"/>
                </a:solidFill>
              </a:defRPr>
            </a:lvl4pPr>
            <a:lvl5pPr marL="2286000" lvl="4" indent="-228600" algn="l" rtl="0">
              <a:lnSpc>
                <a:spcPct val="120000"/>
              </a:lnSpc>
              <a:spcBef>
                <a:spcPts val="500"/>
              </a:spcBef>
              <a:spcAft>
                <a:spcPts val="0"/>
              </a:spcAft>
              <a:buSzPts val="1600"/>
              <a:buNone/>
              <a:defRPr sz="1600">
                <a:solidFill>
                  <a:srgbClr val="888888"/>
                </a:solidFill>
              </a:defRPr>
            </a:lvl5pPr>
            <a:lvl6pPr marL="2743200" lvl="5" indent="-228600" algn="l" rtl="0">
              <a:lnSpc>
                <a:spcPct val="120000"/>
              </a:lnSpc>
              <a:spcBef>
                <a:spcPts val="500"/>
              </a:spcBef>
              <a:spcAft>
                <a:spcPts val="0"/>
              </a:spcAft>
              <a:buSzPts val="1600"/>
              <a:buNone/>
              <a:defRPr sz="1600">
                <a:solidFill>
                  <a:srgbClr val="888888"/>
                </a:solidFill>
              </a:defRPr>
            </a:lvl6pPr>
            <a:lvl7pPr marL="3200400" lvl="6" indent="-228600" algn="l" rtl="0">
              <a:lnSpc>
                <a:spcPct val="120000"/>
              </a:lnSpc>
              <a:spcBef>
                <a:spcPts val="500"/>
              </a:spcBef>
              <a:spcAft>
                <a:spcPts val="0"/>
              </a:spcAft>
              <a:buSzPts val="1600"/>
              <a:buNone/>
              <a:defRPr sz="1600">
                <a:solidFill>
                  <a:srgbClr val="888888"/>
                </a:solidFill>
              </a:defRPr>
            </a:lvl7pPr>
            <a:lvl8pPr marL="3657600" lvl="7" indent="-228600" algn="l" rtl="0">
              <a:lnSpc>
                <a:spcPct val="120000"/>
              </a:lnSpc>
              <a:spcBef>
                <a:spcPts val="500"/>
              </a:spcBef>
              <a:spcAft>
                <a:spcPts val="0"/>
              </a:spcAft>
              <a:buSzPts val="1600"/>
              <a:buNone/>
              <a:defRPr sz="1600">
                <a:solidFill>
                  <a:srgbClr val="888888"/>
                </a:solidFill>
              </a:defRPr>
            </a:lvl8pPr>
            <a:lvl9pPr marL="4114800" lvl="8" indent="-228600" algn="l" rtl="0">
              <a:lnSpc>
                <a:spcPct val="120000"/>
              </a:lnSpc>
              <a:spcBef>
                <a:spcPts val="500"/>
              </a:spcBef>
              <a:spcAft>
                <a:spcPts val="0"/>
              </a:spcAft>
              <a:buSzPts val="1600"/>
              <a:buNone/>
              <a:defRPr sz="1600">
                <a:solidFill>
                  <a:srgbClr val="888888"/>
                </a:solidFill>
              </a:defRPr>
            </a:lvl9pPr>
          </a:lstStyle>
          <a:p>
            <a:endParaRPr/>
          </a:p>
        </p:txBody>
      </p:sp>
      <p:sp>
        <p:nvSpPr>
          <p:cNvPr id="31" name="Google Shape;31;p4"/>
          <p:cNvSpPr txBox="1">
            <a:spLocks noGrp="1"/>
          </p:cNvSpPr>
          <p:nvPr>
            <p:ph type="dt" idx="10"/>
          </p:nvPr>
        </p:nvSpPr>
        <p:spPr>
          <a:xfrm>
            <a:off x="7554138" y="330370"/>
            <a:ext cx="3500700" cy="30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1451579" y="329307"/>
            <a:ext cx="5938800" cy="30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480060" y="798973"/>
            <a:ext cx="810900" cy="5037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cxnSp>
        <p:nvCxnSpPr>
          <p:cNvPr id="34" name="Google Shape;34;p4"/>
          <p:cNvCxnSpPr/>
          <p:nvPr/>
        </p:nvCxnSpPr>
        <p:spPr>
          <a:xfrm>
            <a:off x="1454239" y="3804985"/>
            <a:ext cx="86304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1449217" y="804889"/>
            <a:ext cx="9605700" cy="10593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 name="Google Shape;37;p5"/>
          <p:cNvSpPr txBox="1">
            <a:spLocks noGrp="1"/>
          </p:cNvSpPr>
          <p:nvPr>
            <p:ph type="body" idx="1"/>
          </p:nvPr>
        </p:nvSpPr>
        <p:spPr>
          <a:xfrm>
            <a:off x="1447331" y="2010878"/>
            <a:ext cx="4645200" cy="3448500"/>
          </a:xfrm>
          <a:prstGeom prst="rect">
            <a:avLst/>
          </a:prstGeom>
          <a:noFill/>
          <a:ln>
            <a:noFill/>
          </a:ln>
        </p:spPr>
        <p:txBody>
          <a:bodyPr spcFirstLastPara="1" wrap="square" lIns="91425" tIns="45700" rIns="91425" bIns="45700" anchor="t" anchorCtr="0">
            <a:noAutofit/>
          </a:bodyPr>
          <a:lstStyle>
            <a:lvl1pPr marL="457200" lvl="0" indent="-342900" algn="l" rtl="0">
              <a:lnSpc>
                <a:spcPct val="120000"/>
              </a:lnSpc>
              <a:spcBef>
                <a:spcPts val="1000"/>
              </a:spcBef>
              <a:spcAft>
                <a:spcPts val="0"/>
              </a:spcAft>
              <a:buSzPts val="1800"/>
              <a:buChar char="•"/>
              <a:defRPr/>
            </a:lvl1pPr>
            <a:lvl2pPr marL="914400" lvl="1" indent="-342900" algn="l" rtl="0">
              <a:lnSpc>
                <a:spcPct val="120000"/>
              </a:lnSpc>
              <a:spcBef>
                <a:spcPts val="500"/>
              </a:spcBef>
              <a:spcAft>
                <a:spcPts val="0"/>
              </a:spcAft>
              <a:buSzPts val="1800"/>
              <a:buChar char="•"/>
              <a:defRPr/>
            </a:lvl2pPr>
            <a:lvl3pPr marL="1371600" lvl="2" indent="-342900" algn="l" rtl="0">
              <a:lnSpc>
                <a:spcPct val="120000"/>
              </a:lnSpc>
              <a:spcBef>
                <a:spcPts val="500"/>
              </a:spcBef>
              <a:spcAft>
                <a:spcPts val="0"/>
              </a:spcAft>
              <a:buSzPts val="1800"/>
              <a:buChar char="•"/>
              <a:defRPr/>
            </a:lvl3pPr>
            <a:lvl4pPr marL="1828800" lvl="3" indent="-342900" algn="l" rtl="0">
              <a:lnSpc>
                <a:spcPct val="120000"/>
              </a:lnSpc>
              <a:spcBef>
                <a:spcPts val="500"/>
              </a:spcBef>
              <a:spcAft>
                <a:spcPts val="0"/>
              </a:spcAft>
              <a:buSzPts val="1800"/>
              <a:buChar char="•"/>
              <a:defRPr/>
            </a:lvl4pPr>
            <a:lvl5pPr marL="2286000" lvl="4" indent="-342900" algn="l" rtl="0">
              <a:lnSpc>
                <a:spcPct val="120000"/>
              </a:lnSpc>
              <a:spcBef>
                <a:spcPts val="500"/>
              </a:spcBef>
              <a:spcAft>
                <a:spcPts val="0"/>
              </a:spcAft>
              <a:buSzPts val="1800"/>
              <a:buChar char="•"/>
              <a:defRPr/>
            </a:lvl5pPr>
            <a:lvl6pPr marL="2743200" lvl="5" indent="-342900" algn="l" rtl="0">
              <a:lnSpc>
                <a:spcPct val="120000"/>
              </a:lnSpc>
              <a:spcBef>
                <a:spcPts val="500"/>
              </a:spcBef>
              <a:spcAft>
                <a:spcPts val="0"/>
              </a:spcAft>
              <a:buSzPts val="1800"/>
              <a:buChar char="•"/>
              <a:defRPr/>
            </a:lvl6pPr>
            <a:lvl7pPr marL="3200400" lvl="6" indent="-342900" algn="l" rtl="0">
              <a:lnSpc>
                <a:spcPct val="120000"/>
              </a:lnSpc>
              <a:spcBef>
                <a:spcPts val="500"/>
              </a:spcBef>
              <a:spcAft>
                <a:spcPts val="0"/>
              </a:spcAft>
              <a:buSzPts val="1800"/>
              <a:buChar char="•"/>
              <a:defRPr/>
            </a:lvl7pPr>
            <a:lvl8pPr marL="3657600" lvl="7" indent="-342900" algn="l" rtl="0">
              <a:lnSpc>
                <a:spcPct val="120000"/>
              </a:lnSpc>
              <a:spcBef>
                <a:spcPts val="500"/>
              </a:spcBef>
              <a:spcAft>
                <a:spcPts val="0"/>
              </a:spcAft>
              <a:buSzPts val="1800"/>
              <a:buChar char="•"/>
              <a:defRPr/>
            </a:lvl8pPr>
            <a:lvl9pPr marL="4114800" lvl="8" indent="-342900" algn="l" rtl="0">
              <a:lnSpc>
                <a:spcPct val="120000"/>
              </a:lnSpc>
              <a:spcBef>
                <a:spcPts val="500"/>
              </a:spcBef>
              <a:spcAft>
                <a:spcPts val="0"/>
              </a:spcAft>
              <a:buSzPts val="1800"/>
              <a:buChar char="•"/>
              <a:defRPr/>
            </a:lvl9pPr>
          </a:lstStyle>
          <a:p>
            <a:endParaRPr/>
          </a:p>
        </p:txBody>
      </p:sp>
      <p:sp>
        <p:nvSpPr>
          <p:cNvPr id="38" name="Google Shape;38;p5"/>
          <p:cNvSpPr txBox="1">
            <a:spLocks noGrp="1"/>
          </p:cNvSpPr>
          <p:nvPr>
            <p:ph type="body" idx="2"/>
          </p:nvPr>
        </p:nvSpPr>
        <p:spPr>
          <a:xfrm>
            <a:off x="6413771" y="2017343"/>
            <a:ext cx="4645200" cy="3441600"/>
          </a:xfrm>
          <a:prstGeom prst="rect">
            <a:avLst/>
          </a:prstGeom>
          <a:noFill/>
          <a:ln>
            <a:noFill/>
          </a:ln>
        </p:spPr>
        <p:txBody>
          <a:bodyPr spcFirstLastPara="1" wrap="square" lIns="91425" tIns="45700" rIns="91425" bIns="45700" anchor="t" anchorCtr="0">
            <a:noAutofit/>
          </a:bodyPr>
          <a:lstStyle>
            <a:lvl1pPr marL="457200" lvl="0" indent="-342900" algn="l" rtl="0">
              <a:lnSpc>
                <a:spcPct val="120000"/>
              </a:lnSpc>
              <a:spcBef>
                <a:spcPts val="1000"/>
              </a:spcBef>
              <a:spcAft>
                <a:spcPts val="0"/>
              </a:spcAft>
              <a:buSzPts val="1800"/>
              <a:buChar char="•"/>
              <a:defRPr/>
            </a:lvl1pPr>
            <a:lvl2pPr marL="914400" lvl="1" indent="-342900" algn="l" rtl="0">
              <a:lnSpc>
                <a:spcPct val="120000"/>
              </a:lnSpc>
              <a:spcBef>
                <a:spcPts val="500"/>
              </a:spcBef>
              <a:spcAft>
                <a:spcPts val="0"/>
              </a:spcAft>
              <a:buSzPts val="1800"/>
              <a:buChar char="•"/>
              <a:defRPr/>
            </a:lvl2pPr>
            <a:lvl3pPr marL="1371600" lvl="2" indent="-342900" algn="l" rtl="0">
              <a:lnSpc>
                <a:spcPct val="120000"/>
              </a:lnSpc>
              <a:spcBef>
                <a:spcPts val="500"/>
              </a:spcBef>
              <a:spcAft>
                <a:spcPts val="0"/>
              </a:spcAft>
              <a:buSzPts val="1800"/>
              <a:buChar char="•"/>
              <a:defRPr/>
            </a:lvl3pPr>
            <a:lvl4pPr marL="1828800" lvl="3" indent="-342900" algn="l" rtl="0">
              <a:lnSpc>
                <a:spcPct val="120000"/>
              </a:lnSpc>
              <a:spcBef>
                <a:spcPts val="500"/>
              </a:spcBef>
              <a:spcAft>
                <a:spcPts val="0"/>
              </a:spcAft>
              <a:buSzPts val="1800"/>
              <a:buChar char="•"/>
              <a:defRPr/>
            </a:lvl4pPr>
            <a:lvl5pPr marL="2286000" lvl="4" indent="-342900" algn="l" rtl="0">
              <a:lnSpc>
                <a:spcPct val="120000"/>
              </a:lnSpc>
              <a:spcBef>
                <a:spcPts val="500"/>
              </a:spcBef>
              <a:spcAft>
                <a:spcPts val="0"/>
              </a:spcAft>
              <a:buSzPts val="1800"/>
              <a:buChar char="•"/>
              <a:defRPr/>
            </a:lvl5pPr>
            <a:lvl6pPr marL="2743200" lvl="5" indent="-342900" algn="l" rtl="0">
              <a:lnSpc>
                <a:spcPct val="120000"/>
              </a:lnSpc>
              <a:spcBef>
                <a:spcPts val="500"/>
              </a:spcBef>
              <a:spcAft>
                <a:spcPts val="0"/>
              </a:spcAft>
              <a:buSzPts val="1800"/>
              <a:buChar char="•"/>
              <a:defRPr/>
            </a:lvl6pPr>
            <a:lvl7pPr marL="3200400" lvl="6" indent="-342900" algn="l" rtl="0">
              <a:lnSpc>
                <a:spcPct val="120000"/>
              </a:lnSpc>
              <a:spcBef>
                <a:spcPts val="500"/>
              </a:spcBef>
              <a:spcAft>
                <a:spcPts val="0"/>
              </a:spcAft>
              <a:buSzPts val="1800"/>
              <a:buChar char="•"/>
              <a:defRPr/>
            </a:lvl7pPr>
            <a:lvl8pPr marL="3657600" lvl="7" indent="-342900" algn="l" rtl="0">
              <a:lnSpc>
                <a:spcPct val="120000"/>
              </a:lnSpc>
              <a:spcBef>
                <a:spcPts val="500"/>
              </a:spcBef>
              <a:spcAft>
                <a:spcPts val="0"/>
              </a:spcAft>
              <a:buSzPts val="1800"/>
              <a:buChar char="•"/>
              <a:defRPr/>
            </a:lvl8pPr>
            <a:lvl9pPr marL="4114800" lvl="8" indent="-342900" algn="l" rtl="0">
              <a:lnSpc>
                <a:spcPct val="120000"/>
              </a:lnSpc>
              <a:spcBef>
                <a:spcPts val="500"/>
              </a:spcBef>
              <a:spcAft>
                <a:spcPts val="0"/>
              </a:spcAft>
              <a:buSzPts val="1800"/>
              <a:buChar char="•"/>
              <a:defRPr/>
            </a:lvl9pPr>
          </a:lstStyle>
          <a:p>
            <a:endParaRPr/>
          </a:p>
        </p:txBody>
      </p:sp>
      <p:sp>
        <p:nvSpPr>
          <p:cNvPr id="39" name="Google Shape;39;p5"/>
          <p:cNvSpPr txBox="1">
            <a:spLocks noGrp="1"/>
          </p:cNvSpPr>
          <p:nvPr>
            <p:ph type="dt" idx="10"/>
          </p:nvPr>
        </p:nvSpPr>
        <p:spPr>
          <a:xfrm>
            <a:off x="7554138" y="330370"/>
            <a:ext cx="3500700" cy="30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 name="Google Shape;40;p5"/>
          <p:cNvSpPr txBox="1">
            <a:spLocks noGrp="1"/>
          </p:cNvSpPr>
          <p:nvPr>
            <p:ph type="ftr" idx="11"/>
          </p:nvPr>
        </p:nvSpPr>
        <p:spPr>
          <a:xfrm>
            <a:off x="1451579" y="329307"/>
            <a:ext cx="5938800" cy="30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 name="Google Shape;41;p5"/>
          <p:cNvSpPr txBox="1">
            <a:spLocks noGrp="1"/>
          </p:cNvSpPr>
          <p:nvPr>
            <p:ph type="sldNum" idx="12"/>
          </p:nvPr>
        </p:nvSpPr>
        <p:spPr>
          <a:xfrm>
            <a:off x="480060" y="798973"/>
            <a:ext cx="810900" cy="5037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cxnSp>
        <p:nvCxnSpPr>
          <p:cNvPr id="42" name="Google Shape;42;p5"/>
          <p:cNvCxnSpPr/>
          <p:nvPr/>
        </p:nvCxnSpPr>
        <p:spPr>
          <a:xfrm>
            <a:off x="1453896" y="1847088"/>
            <a:ext cx="96075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1447191" y="804163"/>
            <a:ext cx="9607800" cy="10563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 name="Google Shape;45;p6"/>
          <p:cNvSpPr txBox="1">
            <a:spLocks noGrp="1"/>
          </p:cNvSpPr>
          <p:nvPr>
            <p:ph type="body" idx="1"/>
          </p:nvPr>
        </p:nvSpPr>
        <p:spPr>
          <a:xfrm>
            <a:off x="1447191" y="2019549"/>
            <a:ext cx="4645200" cy="8019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1000"/>
              </a:spcBef>
              <a:spcAft>
                <a:spcPts val="0"/>
              </a:spcAft>
              <a:buSzPts val="2200"/>
              <a:buNone/>
              <a:defRPr sz="2200" b="0" cap="none">
                <a:solidFill>
                  <a:schemeClr val="accent1"/>
                </a:solidFill>
              </a:defRPr>
            </a:lvl1pPr>
            <a:lvl2pPr marL="914400" lvl="1" indent="-228600" algn="l" rtl="0">
              <a:lnSpc>
                <a:spcPct val="120000"/>
              </a:lnSpc>
              <a:spcBef>
                <a:spcPts val="500"/>
              </a:spcBef>
              <a:spcAft>
                <a:spcPts val="0"/>
              </a:spcAft>
              <a:buSzPts val="2000"/>
              <a:buNone/>
              <a:defRPr sz="2000" b="1"/>
            </a:lvl2pPr>
            <a:lvl3pPr marL="1371600" lvl="2" indent="-228600" algn="l" rtl="0">
              <a:lnSpc>
                <a:spcPct val="120000"/>
              </a:lnSpc>
              <a:spcBef>
                <a:spcPts val="500"/>
              </a:spcBef>
              <a:spcAft>
                <a:spcPts val="0"/>
              </a:spcAft>
              <a:buSzPts val="1800"/>
              <a:buNone/>
              <a:defRPr sz="1800" b="1"/>
            </a:lvl3pPr>
            <a:lvl4pPr marL="1828800" lvl="3" indent="-228600" algn="l" rtl="0">
              <a:lnSpc>
                <a:spcPct val="120000"/>
              </a:lnSpc>
              <a:spcBef>
                <a:spcPts val="500"/>
              </a:spcBef>
              <a:spcAft>
                <a:spcPts val="0"/>
              </a:spcAft>
              <a:buSzPts val="1600"/>
              <a:buNone/>
              <a:defRPr sz="1600" b="1"/>
            </a:lvl4pPr>
            <a:lvl5pPr marL="2286000" lvl="4" indent="-228600" algn="l" rtl="0">
              <a:lnSpc>
                <a:spcPct val="120000"/>
              </a:lnSpc>
              <a:spcBef>
                <a:spcPts val="500"/>
              </a:spcBef>
              <a:spcAft>
                <a:spcPts val="0"/>
              </a:spcAft>
              <a:buSzPts val="1600"/>
              <a:buNone/>
              <a:defRPr sz="1600" b="1"/>
            </a:lvl5pPr>
            <a:lvl6pPr marL="2743200" lvl="5" indent="-228600" algn="l" rtl="0">
              <a:lnSpc>
                <a:spcPct val="120000"/>
              </a:lnSpc>
              <a:spcBef>
                <a:spcPts val="500"/>
              </a:spcBef>
              <a:spcAft>
                <a:spcPts val="0"/>
              </a:spcAft>
              <a:buSzPts val="1600"/>
              <a:buNone/>
              <a:defRPr sz="1600" b="1"/>
            </a:lvl6pPr>
            <a:lvl7pPr marL="3200400" lvl="6" indent="-228600" algn="l" rtl="0">
              <a:lnSpc>
                <a:spcPct val="120000"/>
              </a:lnSpc>
              <a:spcBef>
                <a:spcPts val="500"/>
              </a:spcBef>
              <a:spcAft>
                <a:spcPts val="0"/>
              </a:spcAft>
              <a:buSzPts val="1600"/>
              <a:buNone/>
              <a:defRPr sz="1600" b="1"/>
            </a:lvl7pPr>
            <a:lvl8pPr marL="3657600" lvl="7" indent="-228600" algn="l" rtl="0">
              <a:lnSpc>
                <a:spcPct val="120000"/>
              </a:lnSpc>
              <a:spcBef>
                <a:spcPts val="500"/>
              </a:spcBef>
              <a:spcAft>
                <a:spcPts val="0"/>
              </a:spcAft>
              <a:buSzPts val="1600"/>
              <a:buNone/>
              <a:defRPr sz="1600" b="1"/>
            </a:lvl8pPr>
            <a:lvl9pPr marL="4114800" lvl="8" indent="-228600" algn="l" rtl="0">
              <a:lnSpc>
                <a:spcPct val="120000"/>
              </a:lnSpc>
              <a:spcBef>
                <a:spcPts val="500"/>
              </a:spcBef>
              <a:spcAft>
                <a:spcPts val="0"/>
              </a:spcAft>
              <a:buSzPts val="1600"/>
              <a:buNone/>
              <a:defRPr sz="1600" b="1"/>
            </a:lvl9pPr>
          </a:lstStyle>
          <a:p>
            <a:endParaRPr/>
          </a:p>
        </p:txBody>
      </p:sp>
      <p:sp>
        <p:nvSpPr>
          <p:cNvPr id="46" name="Google Shape;46;p6"/>
          <p:cNvSpPr txBox="1">
            <a:spLocks noGrp="1"/>
          </p:cNvSpPr>
          <p:nvPr>
            <p:ph type="body" idx="2"/>
          </p:nvPr>
        </p:nvSpPr>
        <p:spPr>
          <a:xfrm>
            <a:off x="1447191" y="2824269"/>
            <a:ext cx="4645200" cy="2644500"/>
          </a:xfrm>
          <a:prstGeom prst="rect">
            <a:avLst/>
          </a:prstGeom>
          <a:noFill/>
          <a:ln>
            <a:noFill/>
          </a:ln>
        </p:spPr>
        <p:txBody>
          <a:bodyPr spcFirstLastPara="1" wrap="square" lIns="91425" tIns="45700" rIns="91425" bIns="45700" anchor="t" anchorCtr="0">
            <a:noAutofit/>
          </a:bodyPr>
          <a:lstStyle>
            <a:lvl1pPr marL="457200" lvl="0" indent="-342900" algn="l" rtl="0">
              <a:lnSpc>
                <a:spcPct val="120000"/>
              </a:lnSpc>
              <a:spcBef>
                <a:spcPts val="1000"/>
              </a:spcBef>
              <a:spcAft>
                <a:spcPts val="0"/>
              </a:spcAft>
              <a:buSzPts val="1800"/>
              <a:buChar char="•"/>
              <a:defRPr/>
            </a:lvl1pPr>
            <a:lvl2pPr marL="914400" lvl="1" indent="-342900" algn="l" rtl="0">
              <a:lnSpc>
                <a:spcPct val="120000"/>
              </a:lnSpc>
              <a:spcBef>
                <a:spcPts val="500"/>
              </a:spcBef>
              <a:spcAft>
                <a:spcPts val="0"/>
              </a:spcAft>
              <a:buSzPts val="1800"/>
              <a:buChar char="•"/>
              <a:defRPr/>
            </a:lvl2pPr>
            <a:lvl3pPr marL="1371600" lvl="2" indent="-342900" algn="l" rtl="0">
              <a:lnSpc>
                <a:spcPct val="120000"/>
              </a:lnSpc>
              <a:spcBef>
                <a:spcPts val="500"/>
              </a:spcBef>
              <a:spcAft>
                <a:spcPts val="0"/>
              </a:spcAft>
              <a:buSzPts val="1800"/>
              <a:buChar char="•"/>
              <a:defRPr/>
            </a:lvl3pPr>
            <a:lvl4pPr marL="1828800" lvl="3" indent="-342900" algn="l" rtl="0">
              <a:lnSpc>
                <a:spcPct val="120000"/>
              </a:lnSpc>
              <a:spcBef>
                <a:spcPts val="500"/>
              </a:spcBef>
              <a:spcAft>
                <a:spcPts val="0"/>
              </a:spcAft>
              <a:buSzPts val="1800"/>
              <a:buChar char="•"/>
              <a:defRPr/>
            </a:lvl4pPr>
            <a:lvl5pPr marL="2286000" lvl="4" indent="-342900" algn="l" rtl="0">
              <a:lnSpc>
                <a:spcPct val="120000"/>
              </a:lnSpc>
              <a:spcBef>
                <a:spcPts val="500"/>
              </a:spcBef>
              <a:spcAft>
                <a:spcPts val="0"/>
              </a:spcAft>
              <a:buSzPts val="1800"/>
              <a:buChar char="•"/>
              <a:defRPr/>
            </a:lvl5pPr>
            <a:lvl6pPr marL="2743200" lvl="5" indent="-342900" algn="l" rtl="0">
              <a:lnSpc>
                <a:spcPct val="120000"/>
              </a:lnSpc>
              <a:spcBef>
                <a:spcPts val="500"/>
              </a:spcBef>
              <a:spcAft>
                <a:spcPts val="0"/>
              </a:spcAft>
              <a:buSzPts val="1800"/>
              <a:buChar char="•"/>
              <a:defRPr/>
            </a:lvl6pPr>
            <a:lvl7pPr marL="3200400" lvl="6" indent="-342900" algn="l" rtl="0">
              <a:lnSpc>
                <a:spcPct val="120000"/>
              </a:lnSpc>
              <a:spcBef>
                <a:spcPts val="500"/>
              </a:spcBef>
              <a:spcAft>
                <a:spcPts val="0"/>
              </a:spcAft>
              <a:buSzPts val="1800"/>
              <a:buChar char="•"/>
              <a:defRPr/>
            </a:lvl7pPr>
            <a:lvl8pPr marL="3657600" lvl="7" indent="-342900" algn="l" rtl="0">
              <a:lnSpc>
                <a:spcPct val="120000"/>
              </a:lnSpc>
              <a:spcBef>
                <a:spcPts val="500"/>
              </a:spcBef>
              <a:spcAft>
                <a:spcPts val="0"/>
              </a:spcAft>
              <a:buSzPts val="1800"/>
              <a:buChar char="•"/>
              <a:defRPr/>
            </a:lvl8pPr>
            <a:lvl9pPr marL="4114800" lvl="8" indent="-342900" algn="l" rtl="0">
              <a:lnSpc>
                <a:spcPct val="120000"/>
              </a:lnSpc>
              <a:spcBef>
                <a:spcPts val="500"/>
              </a:spcBef>
              <a:spcAft>
                <a:spcPts val="0"/>
              </a:spcAft>
              <a:buSzPts val="1800"/>
              <a:buChar char="•"/>
              <a:defRPr/>
            </a:lvl9pPr>
          </a:lstStyle>
          <a:p>
            <a:endParaRPr/>
          </a:p>
        </p:txBody>
      </p:sp>
      <p:sp>
        <p:nvSpPr>
          <p:cNvPr id="47" name="Google Shape;47;p6"/>
          <p:cNvSpPr txBox="1">
            <a:spLocks noGrp="1"/>
          </p:cNvSpPr>
          <p:nvPr>
            <p:ph type="body" idx="3"/>
          </p:nvPr>
        </p:nvSpPr>
        <p:spPr>
          <a:xfrm>
            <a:off x="6412362" y="2023003"/>
            <a:ext cx="4645200" cy="8022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1000"/>
              </a:spcBef>
              <a:spcAft>
                <a:spcPts val="0"/>
              </a:spcAft>
              <a:buSzPts val="2200"/>
              <a:buNone/>
              <a:defRPr sz="2200" b="0" cap="none">
                <a:solidFill>
                  <a:schemeClr val="accent1"/>
                </a:solidFill>
              </a:defRPr>
            </a:lvl1pPr>
            <a:lvl2pPr marL="914400" lvl="1" indent="-228600" algn="l" rtl="0">
              <a:lnSpc>
                <a:spcPct val="120000"/>
              </a:lnSpc>
              <a:spcBef>
                <a:spcPts val="500"/>
              </a:spcBef>
              <a:spcAft>
                <a:spcPts val="0"/>
              </a:spcAft>
              <a:buSzPts val="2000"/>
              <a:buNone/>
              <a:defRPr sz="2000" b="1"/>
            </a:lvl2pPr>
            <a:lvl3pPr marL="1371600" lvl="2" indent="-228600" algn="l" rtl="0">
              <a:lnSpc>
                <a:spcPct val="120000"/>
              </a:lnSpc>
              <a:spcBef>
                <a:spcPts val="500"/>
              </a:spcBef>
              <a:spcAft>
                <a:spcPts val="0"/>
              </a:spcAft>
              <a:buSzPts val="1800"/>
              <a:buNone/>
              <a:defRPr sz="1800" b="1"/>
            </a:lvl3pPr>
            <a:lvl4pPr marL="1828800" lvl="3" indent="-228600" algn="l" rtl="0">
              <a:lnSpc>
                <a:spcPct val="120000"/>
              </a:lnSpc>
              <a:spcBef>
                <a:spcPts val="500"/>
              </a:spcBef>
              <a:spcAft>
                <a:spcPts val="0"/>
              </a:spcAft>
              <a:buSzPts val="1600"/>
              <a:buNone/>
              <a:defRPr sz="1600" b="1"/>
            </a:lvl4pPr>
            <a:lvl5pPr marL="2286000" lvl="4" indent="-228600" algn="l" rtl="0">
              <a:lnSpc>
                <a:spcPct val="120000"/>
              </a:lnSpc>
              <a:spcBef>
                <a:spcPts val="500"/>
              </a:spcBef>
              <a:spcAft>
                <a:spcPts val="0"/>
              </a:spcAft>
              <a:buSzPts val="1600"/>
              <a:buNone/>
              <a:defRPr sz="1600" b="1"/>
            </a:lvl5pPr>
            <a:lvl6pPr marL="2743200" lvl="5" indent="-228600" algn="l" rtl="0">
              <a:lnSpc>
                <a:spcPct val="120000"/>
              </a:lnSpc>
              <a:spcBef>
                <a:spcPts val="500"/>
              </a:spcBef>
              <a:spcAft>
                <a:spcPts val="0"/>
              </a:spcAft>
              <a:buSzPts val="1600"/>
              <a:buNone/>
              <a:defRPr sz="1600" b="1"/>
            </a:lvl6pPr>
            <a:lvl7pPr marL="3200400" lvl="6" indent="-228600" algn="l" rtl="0">
              <a:lnSpc>
                <a:spcPct val="120000"/>
              </a:lnSpc>
              <a:spcBef>
                <a:spcPts val="500"/>
              </a:spcBef>
              <a:spcAft>
                <a:spcPts val="0"/>
              </a:spcAft>
              <a:buSzPts val="1600"/>
              <a:buNone/>
              <a:defRPr sz="1600" b="1"/>
            </a:lvl7pPr>
            <a:lvl8pPr marL="3657600" lvl="7" indent="-228600" algn="l" rtl="0">
              <a:lnSpc>
                <a:spcPct val="120000"/>
              </a:lnSpc>
              <a:spcBef>
                <a:spcPts val="500"/>
              </a:spcBef>
              <a:spcAft>
                <a:spcPts val="0"/>
              </a:spcAft>
              <a:buSzPts val="1600"/>
              <a:buNone/>
              <a:defRPr sz="1600" b="1"/>
            </a:lvl8pPr>
            <a:lvl9pPr marL="4114800" lvl="8" indent="-228600" algn="l" rtl="0">
              <a:lnSpc>
                <a:spcPct val="120000"/>
              </a:lnSpc>
              <a:spcBef>
                <a:spcPts val="500"/>
              </a:spcBef>
              <a:spcAft>
                <a:spcPts val="0"/>
              </a:spcAft>
              <a:buSzPts val="1600"/>
              <a:buNone/>
              <a:defRPr sz="1600" b="1"/>
            </a:lvl9pPr>
          </a:lstStyle>
          <a:p>
            <a:endParaRPr/>
          </a:p>
        </p:txBody>
      </p:sp>
      <p:sp>
        <p:nvSpPr>
          <p:cNvPr id="48" name="Google Shape;48;p6"/>
          <p:cNvSpPr txBox="1">
            <a:spLocks noGrp="1"/>
          </p:cNvSpPr>
          <p:nvPr>
            <p:ph type="body" idx="4"/>
          </p:nvPr>
        </p:nvSpPr>
        <p:spPr>
          <a:xfrm>
            <a:off x="6412362" y="2821491"/>
            <a:ext cx="4645200" cy="2637300"/>
          </a:xfrm>
          <a:prstGeom prst="rect">
            <a:avLst/>
          </a:prstGeom>
          <a:noFill/>
          <a:ln>
            <a:noFill/>
          </a:ln>
        </p:spPr>
        <p:txBody>
          <a:bodyPr spcFirstLastPara="1" wrap="square" lIns="91425" tIns="45700" rIns="91425" bIns="45700" anchor="t" anchorCtr="0">
            <a:noAutofit/>
          </a:bodyPr>
          <a:lstStyle>
            <a:lvl1pPr marL="457200" lvl="0" indent="-342900" algn="l" rtl="0">
              <a:lnSpc>
                <a:spcPct val="120000"/>
              </a:lnSpc>
              <a:spcBef>
                <a:spcPts val="1000"/>
              </a:spcBef>
              <a:spcAft>
                <a:spcPts val="0"/>
              </a:spcAft>
              <a:buSzPts val="1800"/>
              <a:buChar char="•"/>
              <a:defRPr/>
            </a:lvl1pPr>
            <a:lvl2pPr marL="914400" lvl="1" indent="-342900" algn="l" rtl="0">
              <a:lnSpc>
                <a:spcPct val="120000"/>
              </a:lnSpc>
              <a:spcBef>
                <a:spcPts val="500"/>
              </a:spcBef>
              <a:spcAft>
                <a:spcPts val="0"/>
              </a:spcAft>
              <a:buSzPts val="1800"/>
              <a:buChar char="•"/>
              <a:defRPr/>
            </a:lvl2pPr>
            <a:lvl3pPr marL="1371600" lvl="2" indent="-342900" algn="l" rtl="0">
              <a:lnSpc>
                <a:spcPct val="120000"/>
              </a:lnSpc>
              <a:spcBef>
                <a:spcPts val="500"/>
              </a:spcBef>
              <a:spcAft>
                <a:spcPts val="0"/>
              </a:spcAft>
              <a:buSzPts val="1800"/>
              <a:buChar char="•"/>
              <a:defRPr/>
            </a:lvl3pPr>
            <a:lvl4pPr marL="1828800" lvl="3" indent="-342900" algn="l" rtl="0">
              <a:lnSpc>
                <a:spcPct val="120000"/>
              </a:lnSpc>
              <a:spcBef>
                <a:spcPts val="500"/>
              </a:spcBef>
              <a:spcAft>
                <a:spcPts val="0"/>
              </a:spcAft>
              <a:buSzPts val="1800"/>
              <a:buChar char="•"/>
              <a:defRPr/>
            </a:lvl4pPr>
            <a:lvl5pPr marL="2286000" lvl="4" indent="-342900" algn="l" rtl="0">
              <a:lnSpc>
                <a:spcPct val="120000"/>
              </a:lnSpc>
              <a:spcBef>
                <a:spcPts val="500"/>
              </a:spcBef>
              <a:spcAft>
                <a:spcPts val="0"/>
              </a:spcAft>
              <a:buSzPts val="1800"/>
              <a:buChar char="•"/>
              <a:defRPr/>
            </a:lvl5pPr>
            <a:lvl6pPr marL="2743200" lvl="5" indent="-342900" algn="l" rtl="0">
              <a:lnSpc>
                <a:spcPct val="120000"/>
              </a:lnSpc>
              <a:spcBef>
                <a:spcPts val="500"/>
              </a:spcBef>
              <a:spcAft>
                <a:spcPts val="0"/>
              </a:spcAft>
              <a:buSzPts val="1800"/>
              <a:buChar char="•"/>
              <a:defRPr/>
            </a:lvl6pPr>
            <a:lvl7pPr marL="3200400" lvl="6" indent="-342900" algn="l" rtl="0">
              <a:lnSpc>
                <a:spcPct val="120000"/>
              </a:lnSpc>
              <a:spcBef>
                <a:spcPts val="500"/>
              </a:spcBef>
              <a:spcAft>
                <a:spcPts val="0"/>
              </a:spcAft>
              <a:buSzPts val="1800"/>
              <a:buChar char="•"/>
              <a:defRPr/>
            </a:lvl7pPr>
            <a:lvl8pPr marL="3657600" lvl="7" indent="-342900" algn="l" rtl="0">
              <a:lnSpc>
                <a:spcPct val="120000"/>
              </a:lnSpc>
              <a:spcBef>
                <a:spcPts val="500"/>
              </a:spcBef>
              <a:spcAft>
                <a:spcPts val="0"/>
              </a:spcAft>
              <a:buSzPts val="1800"/>
              <a:buChar char="•"/>
              <a:defRPr/>
            </a:lvl8pPr>
            <a:lvl9pPr marL="4114800" lvl="8" indent="-342900" algn="l" rtl="0">
              <a:lnSpc>
                <a:spcPct val="120000"/>
              </a:lnSpc>
              <a:spcBef>
                <a:spcPts val="500"/>
              </a:spcBef>
              <a:spcAft>
                <a:spcPts val="0"/>
              </a:spcAft>
              <a:buSzPts val="1800"/>
              <a:buChar char="•"/>
              <a:defRPr/>
            </a:lvl9pPr>
          </a:lstStyle>
          <a:p>
            <a:endParaRPr/>
          </a:p>
        </p:txBody>
      </p:sp>
      <p:sp>
        <p:nvSpPr>
          <p:cNvPr id="49" name="Google Shape;49;p6"/>
          <p:cNvSpPr txBox="1">
            <a:spLocks noGrp="1"/>
          </p:cNvSpPr>
          <p:nvPr>
            <p:ph type="dt" idx="10"/>
          </p:nvPr>
        </p:nvSpPr>
        <p:spPr>
          <a:xfrm>
            <a:off x="7554138" y="330370"/>
            <a:ext cx="3500700" cy="30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0" name="Google Shape;50;p6"/>
          <p:cNvSpPr txBox="1">
            <a:spLocks noGrp="1"/>
          </p:cNvSpPr>
          <p:nvPr>
            <p:ph type="ftr" idx="11"/>
          </p:nvPr>
        </p:nvSpPr>
        <p:spPr>
          <a:xfrm>
            <a:off x="1451579" y="329307"/>
            <a:ext cx="5938800" cy="30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1" name="Google Shape;51;p6"/>
          <p:cNvSpPr txBox="1">
            <a:spLocks noGrp="1"/>
          </p:cNvSpPr>
          <p:nvPr>
            <p:ph type="sldNum" idx="12"/>
          </p:nvPr>
        </p:nvSpPr>
        <p:spPr>
          <a:xfrm>
            <a:off x="480060" y="798973"/>
            <a:ext cx="810900" cy="5037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cxnSp>
        <p:nvCxnSpPr>
          <p:cNvPr id="52" name="Google Shape;52;p6"/>
          <p:cNvCxnSpPr/>
          <p:nvPr/>
        </p:nvCxnSpPr>
        <p:spPr>
          <a:xfrm>
            <a:off x="1453896" y="1847088"/>
            <a:ext cx="96075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7"/>
          <p:cNvSpPr txBox="1">
            <a:spLocks noGrp="1"/>
          </p:cNvSpPr>
          <p:nvPr>
            <p:ph type="title"/>
          </p:nvPr>
        </p:nvSpPr>
        <p:spPr>
          <a:xfrm>
            <a:off x="1451579" y="804519"/>
            <a:ext cx="9603300" cy="10491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5" name="Google Shape;55;p7"/>
          <p:cNvSpPr txBox="1">
            <a:spLocks noGrp="1"/>
          </p:cNvSpPr>
          <p:nvPr>
            <p:ph type="dt" idx="10"/>
          </p:nvPr>
        </p:nvSpPr>
        <p:spPr>
          <a:xfrm>
            <a:off x="7554138" y="330370"/>
            <a:ext cx="3500700" cy="30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 name="Google Shape;56;p7"/>
          <p:cNvSpPr txBox="1">
            <a:spLocks noGrp="1"/>
          </p:cNvSpPr>
          <p:nvPr>
            <p:ph type="ftr" idx="11"/>
          </p:nvPr>
        </p:nvSpPr>
        <p:spPr>
          <a:xfrm>
            <a:off x="1451579" y="329307"/>
            <a:ext cx="5938800" cy="30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 name="Google Shape;57;p7"/>
          <p:cNvSpPr txBox="1">
            <a:spLocks noGrp="1"/>
          </p:cNvSpPr>
          <p:nvPr>
            <p:ph type="sldNum" idx="12"/>
          </p:nvPr>
        </p:nvSpPr>
        <p:spPr>
          <a:xfrm>
            <a:off x="480060" y="798973"/>
            <a:ext cx="810900" cy="5037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cxnSp>
        <p:nvCxnSpPr>
          <p:cNvPr id="58" name="Google Shape;58;p7"/>
          <p:cNvCxnSpPr/>
          <p:nvPr/>
        </p:nvCxnSpPr>
        <p:spPr>
          <a:xfrm>
            <a:off x="1453896" y="1847088"/>
            <a:ext cx="96075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8"/>
          <p:cNvSpPr txBox="1">
            <a:spLocks noGrp="1"/>
          </p:cNvSpPr>
          <p:nvPr>
            <p:ph type="dt" idx="10"/>
          </p:nvPr>
        </p:nvSpPr>
        <p:spPr>
          <a:xfrm>
            <a:off x="7554138" y="330370"/>
            <a:ext cx="3500700" cy="30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 name="Google Shape;61;p8"/>
          <p:cNvSpPr txBox="1">
            <a:spLocks noGrp="1"/>
          </p:cNvSpPr>
          <p:nvPr>
            <p:ph type="ftr" idx="11"/>
          </p:nvPr>
        </p:nvSpPr>
        <p:spPr>
          <a:xfrm>
            <a:off x="1451579" y="329307"/>
            <a:ext cx="5938800" cy="30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p8"/>
          <p:cNvSpPr txBox="1">
            <a:spLocks noGrp="1"/>
          </p:cNvSpPr>
          <p:nvPr>
            <p:ph type="sldNum" idx="12"/>
          </p:nvPr>
        </p:nvSpPr>
        <p:spPr>
          <a:xfrm>
            <a:off x="480060" y="798973"/>
            <a:ext cx="810900" cy="5037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1444671" y="798973"/>
            <a:ext cx="3273000" cy="22470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2400"/>
              <a:buFont typeface="Gill Sans"/>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5" name="Google Shape;65;p9"/>
          <p:cNvSpPr txBox="1">
            <a:spLocks noGrp="1"/>
          </p:cNvSpPr>
          <p:nvPr>
            <p:ph type="body" idx="1"/>
          </p:nvPr>
        </p:nvSpPr>
        <p:spPr>
          <a:xfrm>
            <a:off x="5043714" y="798974"/>
            <a:ext cx="6012600" cy="4658700"/>
          </a:xfrm>
          <a:prstGeom prst="rect">
            <a:avLst/>
          </a:prstGeom>
          <a:noFill/>
          <a:ln>
            <a:noFill/>
          </a:ln>
        </p:spPr>
        <p:txBody>
          <a:bodyPr spcFirstLastPara="1" wrap="square" lIns="91425" tIns="45700" rIns="91425" bIns="45700" anchor="ctr" anchorCtr="0">
            <a:noAutofit/>
          </a:bodyPr>
          <a:lstStyle>
            <a:lvl1pPr marL="457200" lvl="0" indent="-342900" algn="l" rtl="0">
              <a:lnSpc>
                <a:spcPct val="120000"/>
              </a:lnSpc>
              <a:spcBef>
                <a:spcPts val="1000"/>
              </a:spcBef>
              <a:spcAft>
                <a:spcPts val="0"/>
              </a:spcAft>
              <a:buSzPts val="1800"/>
              <a:buChar char="•"/>
              <a:defRPr/>
            </a:lvl1pPr>
            <a:lvl2pPr marL="914400" lvl="1" indent="-342900" algn="l" rtl="0">
              <a:lnSpc>
                <a:spcPct val="120000"/>
              </a:lnSpc>
              <a:spcBef>
                <a:spcPts val="500"/>
              </a:spcBef>
              <a:spcAft>
                <a:spcPts val="0"/>
              </a:spcAft>
              <a:buSzPts val="1800"/>
              <a:buChar char="•"/>
              <a:defRPr/>
            </a:lvl2pPr>
            <a:lvl3pPr marL="1371600" lvl="2" indent="-342900" algn="l" rtl="0">
              <a:lnSpc>
                <a:spcPct val="120000"/>
              </a:lnSpc>
              <a:spcBef>
                <a:spcPts val="500"/>
              </a:spcBef>
              <a:spcAft>
                <a:spcPts val="0"/>
              </a:spcAft>
              <a:buSzPts val="1800"/>
              <a:buChar char="•"/>
              <a:defRPr/>
            </a:lvl3pPr>
            <a:lvl4pPr marL="1828800" lvl="3" indent="-342900" algn="l" rtl="0">
              <a:lnSpc>
                <a:spcPct val="120000"/>
              </a:lnSpc>
              <a:spcBef>
                <a:spcPts val="500"/>
              </a:spcBef>
              <a:spcAft>
                <a:spcPts val="0"/>
              </a:spcAft>
              <a:buSzPts val="1800"/>
              <a:buChar char="•"/>
              <a:defRPr/>
            </a:lvl4pPr>
            <a:lvl5pPr marL="2286000" lvl="4" indent="-342900" algn="l" rtl="0">
              <a:lnSpc>
                <a:spcPct val="120000"/>
              </a:lnSpc>
              <a:spcBef>
                <a:spcPts val="500"/>
              </a:spcBef>
              <a:spcAft>
                <a:spcPts val="0"/>
              </a:spcAft>
              <a:buSzPts val="1800"/>
              <a:buChar char="•"/>
              <a:defRPr/>
            </a:lvl5pPr>
            <a:lvl6pPr marL="2743200" lvl="5" indent="-342900" algn="l" rtl="0">
              <a:lnSpc>
                <a:spcPct val="120000"/>
              </a:lnSpc>
              <a:spcBef>
                <a:spcPts val="500"/>
              </a:spcBef>
              <a:spcAft>
                <a:spcPts val="0"/>
              </a:spcAft>
              <a:buSzPts val="1800"/>
              <a:buChar char="•"/>
              <a:defRPr/>
            </a:lvl6pPr>
            <a:lvl7pPr marL="3200400" lvl="6" indent="-342900" algn="l" rtl="0">
              <a:lnSpc>
                <a:spcPct val="120000"/>
              </a:lnSpc>
              <a:spcBef>
                <a:spcPts val="500"/>
              </a:spcBef>
              <a:spcAft>
                <a:spcPts val="0"/>
              </a:spcAft>
              <a:buSzPts val="1800"/>
              <a:buChar char="•"/>
              <a:defRPr/>
            </a:lvl7pPr>
            <a:lvl8pPr marL="3657600" lvl="7" indent="-342900" algn="l" rtl="0">
              <a:lnSpc>
                <a:spcPct val="120000"/>
              </a:lnSpc>
              <a:spcBef>
                <a:spcPts val="500"/>
              </a:spcBef>
              <a:spcAft>
                <a:spcPts val="0"/>
              </a:spcAft>
              <a:buSzPts val="1800"/>
              <a:buChar char="•"/>
              <a:defRPr/>
            </a:lvl8pPr>
            <a:lvl9pPr marL="4114800" lvl="8" indent="-342900" algn="l" rtl="0">
              <a:lnSpc>
                <a:spcPct val="120000"/>
              </a:lnSpc>
              <a:spcBef>
                <a:spcPts val="500"/>
              </a:spcBef>
              <a:spcAft>
                <a:spcPts val="0"/>
              </a:spcAft>
              <a:buSzPts val="1800"/>
              <a:buChar char="•"/>
              <a:defRPr/>
            </a:lvl9pPr>
          </a:lstStyle>
          <a:p>
            <a:endParaRPr/>
          </a:p>
        </p:txBody>
      </p:sp>
      <p:sp>
        <p:nvSpPr>
          <p:cNvPr id="66" name="Google Shape;66;p9"/>
          <p:cNvSpPr txBox="1">
            <a:spLocks noGrp="1"/>
          </p:cNvSpPr>
          <p:nvPr>
            <p:ph type="body" idx="2"/>
          </p:nvPr>
        </p:nvSpPr>
        <p:spPr>
          <a:xfrm>
            <a:off x="1444671" y="3205491"/>
            <a:ext cx="3275100" cy="2248200"/>
          </a:xfrm>
          <a:prstGeom prst="rect">
            <a:avLst/>
          </a:prstGeom>
          <a:noFill/>
          <a:ln>
            <a:noFill/>
          </a:ln>
        </p:spPr>
        <p:txBody>
          <a:bodyPr spcFirstLastPara="1" wrap="square" lIns="91425" tIns="45700" rIns="91425" bIns="45700" anchor="t" anchorCtr="0">
            <a:noAutofit/>
          </a:bodyPr>
          <a:lstStyle>
            <a:lvl1pPr marL="457200" lvl="0" indent="-228600" algn="l" rtl="0">
              <a:lnSpc>
                <a:spcPct val="120000"/>
              </a:lnSpc>
              <a:spcBef>
                <a:spcPts val="1000"/>
              </a:spcBef>
              <a:spcAft>
                <a:spcPts val="0"/>
              </a:spcAft>
              <a:buSzPts val="1600"/>
              <a:buNone/>
              <a:defRPr sz="1600"/>
            </a:lvl1pPr>
            <a:lvl2pPr marL="914400" lvl="1" indent="-228600" algn="l" rtl="0">
              <a:lnSpc>
                <a:spcPct val="120000"/>
              </a:lnSpc>
              <a:spcBef>
                <a:spcPts val="500"/>
              </a:spcBef>
              <a:spcAft>
                <a:spcPts val="0"/>
              </a:spcAft>
              <a:buSzPts val="1400"/>
              <a:buNone/>
              <a:defRPr sz="1400"/>
            </a:lvl2pPr>
            <a:lvl3pPr marL="1371600" lvl="2" indent="-228600" algn="l" rtl="0">
              <a:lnSpc>
                <a:spcPct val="120000"/>
              </a:lnSpc>
              <a:spcBef>
                <a:spcPts val="500"/>
              </a:spcBef>
              <a:spcAft>
                <a:spcPts val="0"/>
              </a:spcAft>
              <a:buSzPts val="1200"/>
              <a:buNone/>
              <a:defRPr sz="1200"/>
            </a:lvl3pPr>
            <a:lvl4pPr marL="1828800" lvl="3" indent="-228600" algn="l" rtl="0">
              <a:lnSpc>
                <a:spcPct val="120000"/>
              </a:lnSpc>
              <a:spcBef>
                <a:spcPts val="500"/>
              </a:spcBef>
              <a:spcAft>
                <a:spcPts val="0"/>
              </a:spcAft>
              <a:buSzPts val="1000"/>
              <a:buNone/>
              <a:defRPr sz="1000"/>
            </a:lvl4pPr>
            <a:lvl5pPr marL="2286000" lvl="4" indent="-228600" algn="l" rtl="0">
              <a:lnSpc>
                <a:spcPct val="120000"/>
              </a:lnSpc>
              <a:spcBef>
                <a:spcPts val="500"/>
              </a:spcBef>
              <a:spcAft>
                <a:spcPts val="0"/>
              </a:spcAft>
              <a:buSzPts val="1000"/>
              <a:buNone/>
              <a:defRPr sz="1000"/>
            </a:lvl5pPr>
            <a:lvl6pPr marL="2743200" lvl="5" indent="-228600" algn="l" rtl="0">
              <a:lnSpc>
                <a:spcPct val="120000"/>
              </a:lnSpc>
              <a:spcBef>
                <a:spcPts val="500"/>
              </a:spcBef>
              <a:spcAft>
                <a:spcPts val="0"/>
              </a:spcAft>
              <a:buSzPts val="1000"/>
              <a:buNone/>
              <a:defRPr sz="1000"/>
            </a:lvl6pPr>
            <a:lvl7pPr marL="3200400" lvl="6" indent="-228600" algn="l" rtl="0">
              <a:lnSpc>
                <a:spcPct val="120000"/>
              </a:lnSpc>
              <a:spcBef>
                <a:spcPts val="500"/>
              </a:spcBef>
              <a:spcAft>
                <a:spcPts val="0"/>
              </a:spcAft>
              <a:buSzPts val="1000"/>
              <a:buNone/>
              <a:defRPr sz="1000"/>
            </a:lvl7pPr>
            <a:lvl8pPr marL="3657600" lvl="7" indent="-228600" algn="l" rtl="0">
              <a:lnSpc>
                <a:spcPct val="120000"/>
              </a:lnSpc>
              <a:spcBef>
                <a:spcPts val="500"/>
              </a:spcBef>
              <a:spcAft>
                <a:spcPts val="0"/>
              </a:spcAft>
              <a:buSzPts val="1000"/>
              <a:buNone/>
              <a:defRPr sz="1000"/>
            </a:lvl8pPr>
            <a:lvl9pPr marL="4114800" lvl="8" indent="-228600" algn="l" rtl="0">
              <a:lnSpc>
                <a:spcPct val="120000"/>
              </a:lnSpc>
              <a:spcBef>
                <a:spcPts val="500"/>
              </a:spcBef>
              <a:spcAft>
                <a:spcPts val="0"/>
              </a:spcAft>
              <a:buSzPts val="1000"/>
              <a:buNone/>
              <a:defRPr sz="1000"/>
            </a:lvl9pPr>
          </a:lstStyle>
          <a:p>
            <a:endParaRPr/>
          </a:p>
        </p:txBody>
      </p:sp>
      <p:sp>
        <p:nvSpPr>
          <p:cNvPr id="67" name="Google Shape;67;p9"/>
          <p:cNvSpPr txBox="1">
            <a:spLocks noGrp="1"/>
          </p:cNvSpPr>
          <p:nvPr>
            <p:ph type="dt" idx="10"/>
          </p:nvPr>
        </p:nvSpPr>
        <p:spPr>
          <a:xfrm>
            <a:off x="7554138" y="330370"/>
            <a:ext cx="3500700" cy="30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 name="Google Shape;68;p9"/>
          <p:cNvSpPr txBox="1">
            <a:spLocks noGrp="1"/>
          </p:cNvSpPr>
          <p:nvPr>
            <p:ph type="ftr" idx="11"/>
          </p:nvPr>
        </p:nvSpPr>
        <p:spPr>
          <a:xfrm>
            <a:off x="1451579" y="329307"/>
            <a:ext cx="5938800" cy="30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9" name="Google Shape;69;p9"/>
          <p:cNvSpPr txBox="1">
            <a:spLocks noGrp="1"/>
          </p:cNvSpPr>
          <p:nvPr>
            <p:ph type="sldNum" idx="12"/>
          </p:nvPr>
        </p:nvSpPr>
        <p:spPr>
          <a:xfrm>
            <a:off x="480060" y="798973"/>
            <a:ext cx="810900" cy="5037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cxnSp>
        <p:nvCxnSpPr>
          <p:cNvPr id="70" name="Google Shape;70;p9"/>
          <p:cNvCxnSpPr/>
          <p:nvPr/>
        </p:nvCxnSpPr>
        <p:spPr>
          <a:xfrm>
            <a:off x="1448280" y="3205491"/>
            <a:ext cx="32694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grpSp>
        <p:nvGrpSpPr>
          <p:cNvPr id="72" name="Google Shape;72;p10"/>
          <p:cNvGrpSpPr/>
          <p:nvPr/>
        </p:nvGrpSpPr>
        <p:grpSpPr>
          <a:xfrm>
            <a:off x="7477387" y="482170"/>
            <a:ext cx="4074600" cy="5149200"/>
            <a:chOff x="7477387" y="482170"/>
            <a:chExt cx="4074600" cy="5149200"/>
          </a:xfrm>
        </p:grpSpPr>
        <p:sp>
          <p:nvSpPr>
            <p:cNvPr id="73" name="Google Shape;73;p10"/>
            <p:cNvSpPr/>
            <p:nvPr/>
          </p:nvSpPr>
          <p:spPr>
            <a:xfrm>
              <a:off x="7477387" y="482170"/>
              <a:ext cx="4074600" cy="5149200"/>
            </a:xfrm>
            <a:prstGeom prst="rect">
              <a:avLst/>
            </a:prstGeom>
            <a:gradFill>
              <a:gsLst>
                <a:gs pos="0">
                  <a:srgbClr val="000001"/>
                </a:gs>
                <a:gs pos="100000">
                  <a:srgbClr val="191919"/>
                </a:gs>
              </a:gsLst>
              <a:lin ang="5400012" scaled="0"/>
            </a:gradFill>
            <a:ln>
              <a:noFill/>
            </a:ln>
            <a:effectLst>
              <a:outerShdw blurRad="127000" dist="228600" dir="4740000" sx="98000" sy="98000" algn="tl" rotWithShape="0">
                <a:srgbClr val="000000">
                  <a:alpha val="3373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0"/>
            <p:cNvSpPr/>
            <p:nvPr/>
          </p:nvSpPr>
          <p:spPr>
            <a:xfrm>
              <a:off x="7790446" y="812506"/>
              <a:ext cx="3450300" cy="4466400"/>
            </a:xfrm>
            <a:prstGeom prst="rect">
              <a:avLst/>
            </a:prstGeom>
            <a:gradFill>
              <a:gsLst>
                <a:gs pos="0">
                  <a:srgbClr val="DADADA"/>
                </a:gs>
                <a:gs pos="100000">
                  <a:srgbClr val="FFFFFE"/>
                </a:gs>
              </a:gsLst>
              <a:lin ang="16200038" scaled="0"/>
            </a:gradFill>
            <a:ln w="50800" cap="flat" cmpd="sng">
              <a:solidFill>
                <a:srgbClr val="19191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10"/>
          <p:cNvSpPr txBox="1">
            <a:spLocks noGrp="1"/>
          </p:cNvSpPr>
          <p:nvPr>
            <p:ph type="title"/>
          </p:nvPr>
        </p:nvSpPr>
        <p:spPr>
          <a:xfrm>
            <a:off x="1451206" y="1129513"/>
            <a:ext cx="5532300" cy="18306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Gill Sans"/>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0"/>
          <p:cNvSpPr>
            <a:spLocks noGrp="1"/>
          </p:cNvSpPr>
          <p:nvPr>
            <p:ph type="pic" idx="2"/>
          </p:nvPr>
        </p:nvSpPr>
        <p:spPr>
          <a:xfrm>
            <a:off x="8124389" y="1122542"/>
            <a:ext cx="2791200" cy="3866400"/>
          </a:xfrm>
          <a:prstGeom prst="rect">
            <a:avLst/>
          </a:prstGeom>
          <a:solidFill>
            <a:srgbClr val="D8D8D8"/>
          </a:solidFill>
          <a:ln>
            <a:noFill/>
          </a:ln>
        </p:spPr>
        <p:txBody>
          <a:bodyPr spcFirstLastPara="1" wrap="square" lIns="91425" tIns="45700" rIns="91425" bIns="45700" anchor="t" anchorCtr="0">
            <a:noAutofit/>
          </a:bodyPr>
          <a:lstStyle>
            <a:lvl1pPr marR="0" lvl="0" algn="ctr" rtl="0">
              <a:lnSpc>
                <a:spcPct val="120000"/>
              </a:lnSpc>
              <a:spcBef>
                <a:spcPts val="1000"/>
              </a:spcBef>
              <a:spcAft>
                <a:spcPts val="0"/>
              </a:spcAft>
              <a:buClr>
                <a:schemeClr val="accent1"/>
              </a:buClr>
              <a:buSzPts val="3200"/>
              <a:buFont typeface="Arial"/>
              <a:buNone/>
              <a:defRPr sz="3200" b="0" i="0" u="none" strike="noStrike" cap="none">
                <a:solidFill>
                  <a:schemeClr val="dk1"/>
                </a:solidFill>
                <a:latin typeface="Gill Sans"/>
                <a:ea typeface="Gill Sans"/>
                <a:cs typeface="Gill Sans"/>
                <a:sym typeface="Gill Sans"/>
              </a:defRPr>
            </a:lvl1pPr>
            <a:lvl2pPr marR="0" lvl="1" algn="l" rtl="0">
              <a:lnSpc>
                <a:spcPct val="120000"/>
              </a:lnSpc>
              <a:spcBef>
                <a:spcPts val="500"/>
              </a:spcBef>
              <a:spcAft>
                <a:spcPts val="0"/>
              </a:spcAft>
              <a:buClr>
                <a:schemeClr val="accent1"/>
              </a:buClr>
              <a:buSzPts val="2800"/>
              <a:buFont typeface="Arial"/>
              <a:buNone/>
              <a:defRPr sz="2800" b="0" i="0" u="none" strike="noStrike" cap="none">
                <a:solidFill>
                  <a:schemeClr val="dk1"/>
                </a:solidFill>
                <a:latin typeface="Gill Sans"/>
                <a:ea typeface="Gill Sans"/>
                <a:cs typeface="Gill Sans"/>
                <a:sym typeface="Gill Sans"/>
              </a:defRPr>
            </a:lvl2pPr>
            <a:lvl3pPr marR="0" lvl="2" algn="l" rtl="0">
              <a:lnSpc>
                <a:spcPct val="120000"/>
              </a:lnSpc>
              <a:spcBef>
                <a:spcPts val="500"/>
              </a:spcBef>
              <a:spcAft>
                <a:spcPts val="0"/>
              </a:spcAft>
              <a:buClr>
                <a:schemeClr val="accent1"/>
              </a:buClr>
              <a:buSzPts val="2400"/>
              <a:buFont typeface="Arial"/>
              <a:buNone/>
              <a:defRPr sz="2400" b="0" i="0" u="none" strike="noStrike" cap="none">
                <a:solidFill>
                  <a:schemeClr val="dk1"/>
                </a:solidFill>
                <a:latin typeface="Gill Sans"/>
                <a:ea typeface="Gill Sans"/>
                <a:cs typeface="Gill Sans"/>
                <a:sym typeface="Gill Sans"/>
              </a:defRPr>
            </a:lvl3pPr>
            <a:lvl4pPr marR="0" lvl="3" algn="l" rtl="0">
              <a:lnSpc>
                <a:spcPct val="120000"/>
              </a:lnSpc>
              <a:spcBef>
                <a:spcPts val="500"/>
              </a:spcBef>
              <a:spcAft>
                <a:spcPts val="0"/>
              </a:spcAft>
              <a:buClr>
                <a:schemeClr val="accent1"/>
              </a:buClr>
              <a:buSzPts val="2000"/>
              <a:buFont typeface="Arial"/>
              <a:buNone/>
              <a:defRPr sz="2000" b="0" i="0" u="none" strike="noStrike" cap="none">
                <a:solidFill>
                  <a:schemeClr val="dk1"/>
                </a:solidFill>
                <a:latin typeface="Gill Sans"/>
                <a:ea typeface="Gill Sans"/>
                <a:cs typeface="Gill Sans"/>
                <a:sym typeface="Gill Sans"/>
              </a:defRPr>
            </a:lvl4pPr>
            <a:lvl5pPr marR="0" lvl="4" algn="l" rtl="0">
              <a:lnSpc>
                <a:spcPct val="120000"/>
              </a:lnSpc>
              <a:spcBef>
                <a:spcPts val="500"/>
              </a:spcBef>
              <a:spcAft>
                <a:spcPts val="0"/>
              </a:spcAft>
              <a:buClr>
                <a:schemeClr val="accent1"/>
              </a:buClr>
              <a:buSzPts val="2000"/>
              <a:buFont typeface="Arial"/>
              <a:buNone/>
              <a:defRPr sz="2000" b="0" i="0" u="none" strike="noStrike" cap="none">
                <a:solidFill>
                  <a:schemeClr val="dk1"/>
                </a:solidFill>
                <a:latin typeface="Gill Sans"/>
                <a:ea typeface="Gill Sans"/>
                <a:cs typeface="Gill Sans"/>
                <a:sym typeface="Gill Sans"/>
              </a:defRPr>
            </a:lvl5pPr>
            <a:lvl6pPr marR="0" lvl="5" algn="l" rtl="0">
              <a:lnSpc>
                <a:spcPct val="120000"/>
              </a:lnSpc>
              <a:spcBef>
                <a:spcPts val="500"/>
              </a:spcBef>
              <a:spcAft>
                <a:spcPts val="0"/>
              </a:spcAft>
              <a:buClr>
                <a:schemeClr val="accent1"/>
              </a:buClr>
              <a:buSzPts val="2000"/>
              <a:buFont typeface="Arial"/>
              <a:buNone/>
              <a:defRPr sz="2000" b="0" i="0" u="none" strike="noStrike" cap="none">
                <a:solidFill>
                  <a:schemeClr val="dk1"/>
                </a:solidFill>
                <a:latin typeface="Gill Sans"/>
                <a:ea typeface="Gill Sans"/>
                <a:cs typeface="Gill Sans"/>
                <a:sym typeface="Gill Sans"/>
              </a:defRPr>
            </a:lvl6pPr>
            <a:lvl7pPr marR="0" lvl="6" algn="l" rtl="0">
              <a:lnSpc>
                <a:spcPct val="120000"/>
              </a:lnSpc>
              <a:spcBef>
                <a:spcPts val="500"/>
              </a:spcBef>
              <a:spcAft>
                <a:spcPts val="0"/>
              </a:spcAft>
              <a:buClr>
                <a:schemeClr val="accent1"/>
              </a:buClr>
              <a:buSzPts val="2000"/>
              <a:buFont typeface="Arial"/>
              <a:buNone/>
              <a:defRPr sz="2000" b="0" i="0" u="none" strike="noStrike" cap="none">
                <a:solidFill>
                  <a:schemeClr val="dk1"/>
                </a:solidFill>
                <a:latin typeface="Gill Sans"/>
                <a:ea typeface="Gill Sans"/>
                <a:cs typeface="Gill Sans"/>
                <a:sym typeface="Gill Sans"/>
              </a:defRPr>
            </a:lvl7pPr>
            <a:lvl8pPr marR="0" lvl="7" algn="l" rtl="0">
              <a:lnSpc>
                <a:spcPct val="120000"/>
              </a:lnSpc>
              <a:spcBef>
                <a:spcPts val="500"/>
              </a:spcBef>
              <a:spcAft>
                <a:spcPts val="0"/>
              </a:spcAft>
              <a:buClr>
                <a:schemeClr val="accent1"/>
              </a:buClr>
              <a:buSzPts val="2000"/>
              <a:buFont typeface="Arial"/>
              <a:buNone/>
              <a:defRPr sz="2000" b="0" i="0" u="none" strike="noStrike" cap="none">
                <a:solidFill>
                  <a:schemeClr val="dk1"/>
                </a:solidFill>
                <a:latin typeface="Gill Sans"/>
                <a:ea typeface="Gill Sans"/>
                <a:cs typeface="Gill Sans"/>
                <a:sym typeface="Gill Sans"/>
              </a:defRPr>
            </a:lvl8pPr>
            <a:lvl9pPr marR="0" lvl="8" algn="l" rtl="0">
              <a:lnSpc>
                <a:spcPct val="120000"/>
              </a:lnSpc>
              <a:spcBef>
                <a:spcPts val="500"/>
              </a:spcBef>
              <a:spcAft>
                <a:spcPts val="0"/>
              </a:spcAft>
              <a:buClr>
                <a:schemeClr val="accent1"/>
              </a:buClr>
              <a:buSzPts val="2000"/>
              <a:buFont typeface="Arial"/>
              <a:buNone/>
              <a:defRPr sz="2000" b="0" i="0" u="none" strike="noStrike" cap="none">
                <a:solidFill>
                  <a:schemeClr val="dk1"/>
                </a:solidFill>
                <a:latin typeface="Gill Sans"/>
                <a:ea typeface="Gill Sans"/>
                <a:cs typeface="Gill Sans"/>
                <a:sym typeface="Gill Sans"/>
              </a:defRPr>
            </a:lvl9pPr>
          </a:lstStyle>
          <a:p>
            <a:endParaRPr/>
          </a:p>
        </p:txBody>
      </p:sp>
      <p:sp>
        <p:nvSpPr>
          <p:cNvPr id="77" name="Google Shape;77;p10"/>
          <p:cNvSpPr txBox="1">
            <a:spLocks noGrp="1"/>
          </p:cNvSpPr>
          <p:nvPr>
            <p:ph type="body" idx="1"/>
          </p:nvPr>
        </p:nvSpPr>
        <p:spPr>
          <a:xfrm>
            <a:off x="1450329" y="3145992"/>
            <a:ext cx="5524500" cy="2003700"/>
          </a:xfrm>
          <a:prstGeom prst="rect">
            <a:avLst/>
          </a:prstGeom>
          <a:noFill/>
          <a:ln>
            <a:noFill/>
          </a:ln>
        </p:spPr>
        <p:txBody>
          <a:bodyPr spcFirstLastPara="1" wrap="square" lIns="91425" tIns="45700" rIns="91425" bIns="45700" anchor="t" anchorCtr="0">
            <a:noAutofit/>
          </a:bodyPr>
          <a:lstStyle>
            <a:lvl1pPr marL="457200" lvl="0" indent="-228600" algn="l" rtl="0">
              <a:lnSpc>
                <a:spcPct val="120000"/>
              </a:lnSpc>
              <a:spcBef>
                <a:spcPts val="1000"/>
              </a:spcBef>
              <a:spcAft>
                <a:spcPts val="0"/>
              </a:spcAft>
              <a:buSzPts val="1800"/>
              <a:buNone/>
              <a:defRPr sz="1800"/>
            </a:lvl1pPr>
            <a:lvl2pPr marL="914400" lvl="1" indent="-228600" algn="l" rtl="0">
              <a:lnSpc>
                <a:spcPct val="120000"/>
              </a:lnSpc>
              <a:spcBef>
                <a:spcPts val="500"/>
              </a:spcBef>
              <a:spcAft>
                <a:spcPts val="0"/>
              </a:spcAft>
              <a:buSzPts val="1400"/>
              <a:buNone/>
              <a:defRPr sz="1400"/>
            </a:lvl2pPr>
            <a:lvl3pPr marL="1371600" lvl="2" indent="-228600" algn="l" rtl="0">
              <a:lnSpc>
                <a:spcPct val="120000"/>
              </a:lnSpc>
              <a:spcBef>
                <a:spcPts val="500"/>
              </a:spcBef>
              <a:spcAft>
                <a:spcPts val="0"/>
              </a:spcAft>
              <a:buSzPts val="1200"/>
              <a:buNone/>
              <a:defRPr sz="1200"/>
            </a:lvl3pPr>
            <a:lvl4pPr marL="1828800" lvl="3" indent="-228600" algn="l" rtl="0">
              <a:lnSpc>
                <a:spcPct val="120000"/>
              </a:lnSpc>
              <a:spcBef>
                <a:spcPts val="500"/>
              </a:spcBef>
              <a:spcAft>
                <a:spcPts val="0"/>
              </a:spcAft>
              <a:buSzPts val="1000"/>
              <a:buNone/>
              <a:defRPr sz="1000"/>
            </a:lvl4pPr>
            <a:lvl5pPr marL="2286000" lvl="4" indent="-228600" algn="l" rtl="0">
              <a:lnSpc>
                <a:spcPct val="120000"/>
              </a:lnSpc>
              <a:spcBef>
                <a:spcPts val="500"/>
              </a:spcBef>
              <a:spcAft>
                <a:spcPts val="0"/>
              </a:spcAft>
              <a:buSzPts val="1000"/>
              <a:buNone/>
              <a:defRPr sz="1000"/>
            </a:lvl5pPr>
            <a:lvl6pPr marL="2743200" lvl="5" indent="-228600" algn="l" rtl="0">
              <a:lnSpc>
                <a:spcPct val="120000"/>
              </a:lnSpc>
              <a:spcBef>
                <a:spcPts val="500"/>
              </a:spcBef>
              <a:spcAft>
                <a:spcPts val="0"/>
              </a:spcAft>
              <a:buSzPts val="1000"/>
              <a:buNone/>
              <a:defRPr sz="1000"/>
            </a:lvl6pPr>
            <a:lvl7pPr marL="3200400" lvl="6" indent="-228600" algn="l" rtl="0">
              <a:lnSpc>
                <a:spcPct val="120000"/>
              </a:lnSpc>
              <a:spcBef>
                <a:spcPts val="500"/>
              </a:spcBef>
              <a:spcAft>
                <a:spcPts val="0"/>
              </a:spcAft>
              <a:buSzPts val="1000"/>
              <a:buNone/>
              <a:defRPr sz="1000"/>
            </a:lvl7pPr>
            <a:lvl8pPr marL="3657600" lvl="7" indent="-228600" algn="l" rtl="0">
              <a:lnSpc>
                <a:spcPct val="120000"/>
              </a:lnSpc>
              <a:spcBef>
                <a:spcPts val="500"/>
              </a:spcBef>
              <a:spcAft>
                <a:spcPts val="0"/>
              </a:spcAft>
              <a:buSzPts val="1000"/>
              <a:buNone/>
              <a:defRPr sz="1000"/>
            </a:lvl8pPr>
            <a:lvl9pPr marL="4114800" lvl="8" indent="-228600" algn="l" rtl="0">
              <a:lnSpc>
                <a:spcPct val="120000"/>
              </a:lnSpc>
              <a:spcBef>
                <a:spcPts val="500"/>
              </a:spcBef>
              <a:spcAft>
                <a:spcPts val="0"/>
              </a:spcAft>
              <a:buSzPts val="1000"/>
              <a:buNone/>
              <a:defRPr sz="1000"/>
            </a:lvl9pPr>
          </a:lstStyle>
          <a:p>
            <a:endParaRPr/>
          </a:p>
        </p:txBody>
      </p:sp>
      <p:sp>
        <p:nvSpPr>
          <p:cNvPr id="78" name="Google Shape;78;p10"/>
          <p:cNvSpPr txBox="1">
            <a:spLocks noGrp="1"/>
          </p:cNvSpPr>
          <p:nvPr>
            <p:ph type="dt" idx="10"/>
          </p:nvPr>
        </p:nvSpPr>
        <p:spPr>
          <a:xfrm>
            <a:off x="1447382" y="5469856"/>
            <a:ext cx="5527500" cy="320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 name="Google Shape;79;p10"/>
          <p:cNvSpPr txBox="1">
            <a:spLocks noGrp="1"/>
          </p:cNvSpPr>
          <p:nvPr>
            <p:ph type="ftr" idx="11"/>
          </p:nvPr>
        </p:nvSpPr>
        <p:spPr>
          <a:xfrm>
            <a:off x="1447382" y="318640"/>
            <a:ext cx="5541000" cy="321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 name="Google Shape;80;p10"/>
          <p:cNvSpPr txBox="1">
            <a:spLocks noGrp="1"/>
          </p:cNvSpPr>
          <p:nvPr>
            <p:ph type="sldNum" idx="12"/>
          </p:nvPr>
        </p:nvSpPr>
        <p:spPr>
          <a:xfrm>
            <a:off x="480060" y="798973"/>
            <a:ext cx="810900" cy="5037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cxnSp>
        <p:nvCxnSpPr>
          <p:cNvPr id="81" name="Google Shape;81;p10"/>
          <p:cNvCxnSpPr/>
          <p:nvPr/>
        </p:nvCxnSpPr>
        <p:spPr>
          <a:xfrm>
            <a:off x="1447382" y="3143605"/>
            <a:ext cx="55275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p:nvPr/>
        </p:nvSpPr>
        <p:spPr>
          <a:xfrm>
            <a:off x="0" y="2019476"/>
            <a:ext cx="12192000" cy="4105800"/>
          </a:xfrm>
          <a:prstGeom prst="rect">
            <a:avLst/>
          </a:prstGeom>
          <a:gradFill>
            <a:gsLst>
              <a:gs pos="0">
                <a:srgbClr val="DFDBD5">
                  <a:alpha val="0"/>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Google Shape;7;p1"/>
          <p:cNvPicPr preferRelativeResize="0"/>
          <p:nvPr/>
        </p:nvPicPr>
        <p:blipFill rotWithShape="1">
          <a:blip r:embed="rId13">
            <a:alphaModFix/>
          </a:blip>
          <a:srcRect t="1540" b="-1539"/>
          <a:stretch/>
        </p:blipFill>
        <p:spPr>
          <a:xfrm>
            <a:off x="0" y="6126480"/>
            <a:ext cx="12192000" cy="742950"/>
          </a:xfrm>
          <a:prstGeom prst="rect">
            <a:avLst/>
          </a:prstGeom>
          <a:noFill/>
          <a:ln>
            <a:noFill/>
          </a:ln>
        </p:spPr>
      </p:pic>
      <p:sp>
        <p:nvSpPr>
          <p:cNvPr id="8" name="Google Shape;8;p1"/>
          <p:cNvSpPr txBox="1">
            <a:spLocks noGrp="1"/>
          </p:cNvSpPr>
          <p:nvPr>
            <p:ph type="title"/>
          </p:nvPr>
        </p:nvSpPr>
        <p:spPr>
          <a:xfrm>
            <a:off x="1451579" y="804519"/>
            <a:ext cx="9603300" cy="10491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3200"/>
              <a:buFont typeface="Gill Sans"/>
              <a:buNone/>
              <a:defRPr sz="3200" b="0" i="0" u="none" strike="noStrike" cap="none">
                <a:solidFill>
                  <a:schemeClr val="dk1"/>
                </a:solidFill>
                <a:latin typeface="Gill Sans"/>
                <a:ea typeface="Gill Sans"/>
                <a:cs typeface="Gill Sans"/>
                <a:sym typeface="Gill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 name="Google Shape;9;p1"/>
          <p:cNvSpPr txBox="1">
            <a:spLocks noGrp="1"/>
          </p:cNvSpPr>
          <p:nvPr>
            <p:ph type="body" idx="1"/>
          </p:nvPr>
        </p:nvSpPr>
        <p:spPr>
          <a:xfrm>
            <a:off x="1451579" y="2015732"/>
            <a:ext cx="9603300" cy="34506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20000"/>
              </a:lnSpc>
              <a:spcBef>
                <a:spcPts val="1000"/>
              </a:spcBef>
              <a:spcAft>
                <a:spcPts val="0"/>
              </a:spcAft>
              <a:buClr>
                <a:schemeClr val="accent1"/>
              </a:buClr>
              <a:buSzPts val="2000"/>
              <a:buFont typeface="Arial"/>
              <a:buChar char="•"/>
              <a:defRPr sz="2000" b="0" i="0" u="none" strike="noStrike" cap="none">
                <a:solidFill>
                  <a:schemeClr val="dk1"/>
                </a:solidFill>
                <a:latin typeface="Gill Sans"/>
                <a:ea typeface="Gill Sans"/>
                <a:cs typeface="Gill Sans"/>
                <a:sym typeface="Gill Sans"/>
              </a:defRPr>
            </a:lvl1pPr>
            <a:lvl2pPr marL="914400" marR="0" lvl="1" indent="-342900" algn="l" rtl="0">
              <a:lnSpc>
                <a:spcPct val="120000"/>
              </a:lnSpc>
              <a:spcBef>
                <a:spcPts val="500"/>
              </a:spcBef>
              <a:spcAft>
                <a:spcPts val="0"/>
              </a:spcAft>
              <a:buClr>
                <a:schemeClr val="accent1"/>
              </a:buClr>
              <a:buSzPts val="1800"/>
              <a:buFont typeface="Arial"/>
              <a:buChar char="•"/>
              <a:defRPr sz="1800" b="0" i="0" u="none" strike="noStrike" cap="none">
                <a:solidFill>
                  <a:schemeClr val="dk1"/>
                </a:solidFill>
                <a:latin typeface="Gill Sans"/>
                <a:ea typeface="Gill Sans"/>
                <a:cs typeface="Gill Sans"/>
                <a:sym typeface="Gill Sans"/>
              </a:defRPr>
            </a:lvl2pPr>
            <a:lvl3pPr marL="1371600" marR="0" lvl="2"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Gill Sans"/>
                <a:ea typeface="Gill Sans"/>
                <a:cs typeface="Gill Sans"/>
                <a:sym typeface="Gill Sans"/>
              </a:defRPr>
            </a:lvl3pPr>
            <a:lvl4pPr marL="1828800" marR="0" lvl="3"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Gill Sans"/>
                <a:ea typeface="Gill Sans"/>
                <a:cs typeface="Gill Sans"/>
                <a:sym typeface="Gill Sans"/>
              </a:defRPr>
            </a:lvl4pPr>
            <a:lvl5pPr marL="2286000" marR="0" lvl="4"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9pPr>
          </a:lstStyle>
          <a:p>
            <a:endParaRPr/>
          </a:p>
        </p:txBody>
      </p:sp>
      <p:sp>
        <p:nvSpPr>
          <p:cNvPr id="10" name="Google Shape;10;p1"/>
          <p:cNvSpPr txBox="1">
            <a:spLocks noGrp="1"/>
          </p:cNvSpPr>
          <p:nvPr>
            <p:ph type="dt" idx="10"/>
          </p:nvPr>
        </p:nvSpPr>
        <p:spPr>
          <a:xfrm>
            <a:off x="7554138" y="330370"/>
            <a:ext cx="3500700" cy="3093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rgbClr val="888888"/>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1" name="Google Shape;11;p1"/>
          <p:cNvSpPr txBox="1">
            <a:spLocks noGrp="1"/>
          </p:cNvSpPr>
          <p:nvPr>
            <p:ph type="ftr" idx="11"/>
          </p:nvPr>
        </p:nvSpPr>
        <p:spPr>
          <a:xfrm>
            <a:off x="1451579" y="329307"/>
            <a:ext cx="5938800" cy="3093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rgbClr val="888888"/>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2" name="Google Shape;12;p1"/>
          <p:cNvSpPr txBox="1">
            <a:spLocks noGrp="1"/>
          </p:cNvSpPr>
          <p:nvPr>
            <p:ph type="sldNum" idx="12"/>
          </p:nvPr>
        </p:nvSpPr>
        <p:spPr>
          <a:xfrm>
            <a:off x="480060" y="798973"/>
            <a:ext cx="810900" cy="5037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2800" b="0" i="0" u="none" strike="noStrike" cap="none">
                <a:solidFill>
                  <a:schemeClr val="accent1"/>
                </a:solidFill>
                <a:latin typeface="Gill Sans"/>
                <a:ea typeface="Gill Sans"/>
                <a:cs typeface="Gill Sans"/>
                <a:sym typeface="Gill Sans"/>
              </a:defRPr>
            </a:lvl1pPr>
            <a:lvl2pPr marL="0" marR="0" lvl="1" indent="0" algn="r" rtl="0">
              <a:spcBef>
                <a:spcPts val="0"/>
              </a:spcBef>
              <a:buNone/>
              <a:defRPr sz="2800" b="0" i="0" u="none" strike="noStrike" cap="none">
                <a:solidFill>
                  <a:schemeClr val="accent1"/>
                </a:solidFill>
                <a:latin typeface="Gill Sans"/>
                <a:ea typeface="Gill Sans"/>
                <a:cs typeface="Gill Sans"/>
                <a:sym typeface="Gill Sans"/>
              </a:defRPr>
            </a:lvl2pPr>
            <a:lvl3pPr marL="0" marR="0" lvl="2" indent="0" algn="r" rtl="0">
              <a:spcBef>
                <a:spcPts val="0"/>
              </a:spcBef>
              <a:buNone/>
              <a:defRPr sz="2800" b="0" i="0" u="none" strike="noStrike" cap="none">
                <a:solidFill>
                  <a:schemeClr val="accent1"/>
                </a:solidFill>
                <a:latin typeface="Gill Sans"/>
                <a:ea typeface="Gill Sans"/>
                <a:cs typeface="Gill Sans"/>
                <a:sym typeface="Gill Sans"/>
              </a:defRPr>
            </a:lvl3pPr>
            <a:lvl4pPr marL="0" marR="0" lvl="3" indent="0" algn="r" rtl="0">
              <a:spcBef>
                <a:spcPts val="0"/>
              </a:spcBef>
              <a:buNone/>
              <a:defRPr sz="2800" b="0" i="0" u="none" strike="noStrike" cap="none">
                <a:solidFill>
                  <a:schemeClr val="accent1"/>
                </a:solidFill>
                <a:latin typeface="Gill Sans"/>
                <a:ea typeface="Gill Sans"/>
                <a:cs typeface="Gill Sans"/>
                <a:sym typeface="Gill Sans"/>
              </a:defRPr>
            </a:lvl4pPr>
            <a:lvl5pPr marL="0" marR="0" lvl="4" indent="0" algn="r" rtl="0">
              <a:spcBef>
                <a:spcPts val="0"/>
              </a:spcBef>
              <a:buNone/>
              <a:defRPr sz="2800" b="0" i="0" u="none" strike="noStrike" cap="none">
                <a:solidFill>
                  <a:schemeClr val="accent1"/>
                </a:solidFill>
                <a:latin typeface="Gill Sans"/>
                <a:ea typeface="Gill Sans"/>
                <a:cs typeface="Gill Sans"/>
                <a:sym typeface="Gill Sans"/>
              </a:defRPr>
            </a:lvl5pPr>
            <a:lvl6pPr marL="0" marR="0" lvl="5" indent="0" algn="r" rtl="0">
              <a:spcBef>
                <a:spcPts val="0"/>
              </a:spcBef>
              <a:buNone/>
              <a:defRPr sz="2800" b="0" i="0" u="none" strike="noStrike" cap="none">
                <a:solidFill>
                  <a:schemeClr val="accent1"/>
                </a:solidFill>
                <a:latin typeface="Gill Sans"/>
                <a:ea typeface="Gill Sans"/>
                <a:cs typeface="Gill Sans"/>
                <a:sym typeface="Gill Sans"/>
              </a:defRPr>
            </a:lvl6pPr>
            <a:lvl7pPr marL="0" marR="0" lvl="6" indent="0" algn="r" rtl="0">
              <a:spcBef>
                <a:spcPts val="0"/>
              </a:spcBef>
              <a:buNone/>
              <a:defRPr sz="2800" b="0" i="0" u="none" strike="noStrike" cap="none">
                <a:solidFill>
                  <a:schemeClr val="accent1"/>
                </a:solidFill>
                <a:latin typeface="Gill Sans"/>
                <a:ea typeface="Gill Sans"/>
                <a:cs typeface="Gill Sans"/>
                <a:sym typeface="Gill Sans"/>
              </a:defRPr>
            </a:lvl7pPr>
            <a:lvl8pPr marL="0" marR="0" lvl="7" indent="0" algn="r" rtl="0">
              <a:spcBef>
                <a:spcPts val="0"/>
              </a:spcBef>
              <a:buNone/>
              <a:defRPr sz="2800" b="0" i="0" u="none" strike="noStrike" cap="none">
                <a:solidFill>
                  <a:schemeClr val="accent1"/>
                </a:solidFill>
                <a:latin typeface="Gill Sans"/>
                <a:ea typeface="Gill Sans"/>
                <a:cs typeface="Gill Sans"/>
                <a:sym typeface="Gill Sans"/>
              </a:defRPr>
            </a:lvl8pPr>
            <a:lvl9pPr marL="0" marR="0" lvl="8" indent="0" algn="r" rtl="0">
              <a:spcBef>
                <a:spcPts val="0"/>
              </a:spcBef>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CA"/>
              <a:t>‹#›</a:t>
            </a:fld>
            <a:endParaRPr/>
          </a:p>
        </p:txBody>
      </p:sp>
      <p:cxnSp>
        <p:nvCxnSpPr>
          <p:cNvPr id="13" name="Google Shape;13;p1"/>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96"/>
        <p:cNvGrpSpPr/>
        <p:nvPr/>
      </p:nvGrpSpPr>
      <p:grpSpPr>
        <a:xfrm>
          <a:off x="0" y="0"/>
          <a:ext cx="0" cy="0"/>
          <a:chOff x="0" y="0"/>
          <a:chExt cx="0" cy="0"/>
        </a:xfrm>
      </p:grpSpPr>
      <p:sp>
        <p:nvSpPr>
          <p:cNvPr id="97" name="Google Shape;97;p13"/>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Google Shape;98;p13"/>
          <p:cNvPicPr preferRelativeResize="0"/>
          <p:nvPr/>
        </p:nvPicPr>
        <p:blipFill rotWithShape="1">
          <a:blip r:embed="rId13">
            <a:alphaModFix/>
          </a:blip>
          <a:srcRect t="1538" b="-1538"/>
          <a:stretch/>
        </p:blipFill>
        <p:spPr>
          <a:xfrm>
            <a:off x="0" y="6126480"/>
            <a:ext cx="12192000" cy="742950"/>
          </a:xfrm>
          <a:prstGeom prst="rect">
            <a:avLst/>
          </a:prstGeom>
          <a:noFill/>
          <a:ln>
            <a:noFill/>
          </a:ln>
        </p:spPr>
      </p:pic>
      <p:sp>
        <p:nvSpPr>
          <p:cNvPr id="99" name="Google Shape;99;p13"/>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3200"/>
              <a:buFont typeface="Gill Sans"/>
              <a:buNone/>
              <a:defRPr sz="3200" b="0" i="0" u="none" strike="noStrike" cap="none">
                <a:solidFill>
                  <a:schemeClr val="dk1"/>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0" name="Google Shape;100;p13"/>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20000"/>
              </a:lnSpc>
              <a:spcBef>
                <a:spcPts val="1000"/>
              </a:spcBef>
              <a:spcAft>
                <a:spcPts val="0"/>
              </a:spcAft>
              <a:buClr>
                <a:schemeClr val="accent1"/>
              </a:buClr>
              <a:buSzPts val="2000"/>
              <a:buFont typeface="Arial"/>
              <a:buChar char="•"/>
              <a:defRPr sz="2000" b="0" i="0" u="none" strike="noStrike" cap="none">
                <a:solidFill>
                  <a:schemeClr val="dk1"/>
                </a:solidFill>
                <a:latin typeface="Gill Sans"/>
                <a:ea typeface="Gill Sans"/>
                <a:cs typeface="Gill Sans"/>
                <a:sym typeface="Gill Sans"/>
              </a:defRPr>
            </a:lvl1pPr>
            <a:lvl2pPr marL="914400" marR="0" lvl="1" indent="-342900" algn="l" rtl="0">
              <a:lnSpc>
                <a:spcPct val="120000"/>
              </a:lnSpc>
              <a:spcBef>
                <a:spcPts val="500"/>
              </a:spcBef>
              <a:spcAft>
                <a:spcPts val="0"/>
              </a:spcAft>
              <a:buClr>
                <a:schemeClr val="accent1"/>
              </a:buClr>
              <a:buSzPts val="1800"/>
              <a:buFont typeface="Arial"/>
              <a:buChar char="•"/>
              <a:defRPr sz="1800" b="0" i="0" u="none" strike="noStrike" cap="none">
                <a:solidFill>
                  <a:schemeClr val="dk1"/>
                </a:solidFill>
                <a:latin typeface="Gill Sans"/>
                <a:ea typeface="Gill Sans"/>
                <a:cs typeface="Gill Sans"/>
                <a:sym typeface="Gill Sans"/>
              </a:defRPr>
            </a:lvl2pPr>
            <a:lvl3pPr marL="1371600" marR="0" lvl="2"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Gill Sans"/>
                <a:ea typeface="Gill Sans"/>
                <a:cs typeface="Gill Sans"/>
                <a:sym typeface="Gill Sans"/>
              </a:defRPr>
            </a:lvl3pPr>
            <a:lvl4pPr marL="1828800" marR="0" lvl="3"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Gill Sans"/>
                <a:ea typeface="Gill Sans"/>
                <a:cs typeface="Gill Sans"/>
                <a:sym typeface="Gill Sans"/>
              </a:defRPr>
            </a:lvl4pPr>
            <a:lvl5pPr marL="2286000" marR="0" lvl="4"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9pPr>
          </a:lstStyle>
          <a:p>
            <a:endParaRPr/>
          </a:p>
        </p:txBody>
      </p:sp>
      <p:sp>
        <p:nvSpPr>
          <p:cNvPr id="101" name="Google Shape;101;p13"/>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rgbClr val="888888"/>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02" name="Google Shape;102;p13"/>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rgbClr val="888888"/>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03" name="Google Shape;103;p13"/>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2800" b="0" i="0" u="none" strike="noStrike" cap="none">
                <a:solidFill>
                  <a:schemeClr val="accent1"/>
                </a:solidFill>
                <a:latin typeface="Gill Sans"/>
                <a:ea typeface="Gill Sans"/>
                <a:cs typeface="Gill Sans"/>
                <a:sym typeface="Gill Sans"/>
              </a:defRPr>
            </a:lvl1pPr>
            <a:lvl2pPr marL="0" marR="0" lvl="1" indent="0" algn="r" rtl="0">
              <a:spcBef>
                <a:spcPts val="0"/>
              </a:spcBef>
              <a:buNone/>
              <a:defRPr sz="2800" b="0" i="0" u="none" strike="noStrike" cap="none">
                <a:solidFill>
                  <a:schemeClr val="accent1"/>
                </a:solidFill>
                <a:latin typeface="Gill Sans"/>
                <a:ea typeface="Gill Sans"/>
                <a:cs typeface="Gill Sans"/>
                <a:sym typeface="Gill Sans"/>
              </a:defRPr>
            </a:lvl2pPr>
            <a:lvl3pPr marL="0" marR="0" lvl="2" indent="0" algn="r" rtl="0">
              <a:spcBef>
                <a:spcPts val="0"/>
              </a:spcBef>
              <a:buNone/>
              <a:defRPr sz="2800" b="0" i="0" u="none" strike="noStrike" cap="none">
                <a:solidFill>
                  <a:schemeClr val="accent1"/>
                </a:solidFill>
                <a:latin typeface="Gill Sans"/>
                <a:ea typeface="Gill Sans"/>
                <a:cs typeface="Gill Sans"/>
                <a:sym typeface="Gill Sans"/>
              </a:defRPr>
            </a:lvl3pPr>
            <a:lvl4pPr marL="0" marR="0" lvl="3" indent="0" algn="r" rtl="0">
              <a:spcBef>
                <a:spcPts val="0"/>
              </a:spcBef>
              <a:buNone/>
              <a:defRPr sz="2800" b="0" i="0" u="none" strike="noStrike" cap="none">
                <a:solidFill>
                  <a:schemeClr val="accent1"/>
                </a:solidFill>
                <a:latin typeface="Gill Sans"/>
                <a:ea typeface="Gill Sans"/>
                <a:cs typeface="Gill Sans"/>
                <a:sym typeface="Gill Sans"/>
              </a:defRPr>
            </a:lvl4pPr>
            <a:lvl5pPr marL="0" marR="0" lvl="4" indent="0" algn="r" rtl="0">
              <a:spcBef>
                <a:spcPts val="0"/>
              </a:spcBef>
              <a:buNone/>
              <a:defRPr sz="2800" b="0" i="0" u="none" strike="noStrike" cap="none">
                <a:solidFill>
                  <a:schemeClr val="accent1"/>
                </a:solidFill>
                <a:latin typeface="Gill Sans"/>
                <a:ea typeface="Gill Sans"/>
                <a:cs typeface="Gill Sans"/>
                <a:sym typeface="Gill Sans"/>
              </a:defRPr>
            </a:lvl5pPr>
            <a:lvl6pPr marL="0" marR="0" lvl="5" indent="0" algn="r" rtl="0">
              <a:spcBef>
                <a:spcPts val="0"/>
              </a:spcBef>
              <a:buNone/>
              <a:defRPr sz="2800" b="0" i="0" u="none" strike="noStrike" cap="none">
                <a:solidFill>
                  <a:schemeClr val="accent1"/>
                </a:solidFill>
                <a:latin typeface="Gill Sans"/>
                <a:ea typeface="Gill Sans"/>
                <a:cs typeface="Gill Sans"/>
                <a:sym typeface="Gill Sans"/>
              </a:defRPr>
            </a:lvl6pPr>
            <a:lvl7pPr marL="0" marR="0" lvl="6" indent="0" algn="r" rtl="0">
              <a:spcBef>
                <a:spcPts val="0"/>
              </a:spcBef>
              <a:buNone/>
              <a:defRPr sz="2800" b="0" i="0" u="none" strike="noStrike" cap="none">
                <a:solidFill>
                  <a:schemeClr val="accent1"/>
                </a:solidFill>
                <a:latin typeface="Gill Sans"/>
                <a:ea typeface="Gill Sans"/>
                <a:cs typeface="Gill Sans"/>
                <a:sym typeface="Gill Sans"/>
              </a:defRPr>
            </a:lvl7pPr>
            <a:lvl8pPr marL="0" marR="0" lvl="7" indent="0" algn="r" rtl="0">
              <a:spcBef>
                <a:spcPts val="0"/>
              </a:spcBef>
              <a:buNone/>
              <a:defRPr sz="2800" b="0" i="0" u="none" strike="noStrike" cap="none">
                <a:solidFill>
                  <a:schemeClr val="accent1"/>
                </a:solidFill>
                <a:latin typeface="Gill Sans"/>
                <a:ea typeface="Gill Sans"/>
                <a:cs typeface="Gill Sans"/>
                <a:sym typeface="Gill Sans"/>
              </a:defRPr>
            </a:lvl8pPr>
            <a:lvl9pPr marL="0" marR="0" lvl="8" indent="0" algn="r" rtl="0">
              <a:spcBef>
                <a:spcPts val="0"/>
              </a:spcBef>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CA"/>
              <a:t>‹#›</a:t>
            </a:fld>
            <a:endParaRPr/>
          </a:p>
        </p:txBody>
      </p:sp>
      <p:cxnSp>
        <p:nvCxnSpPr>
          <p:cNvPr id="104" name="Google Shape;104;p13"/>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interaction-design.org/literature/article/5-stages-in-the-design-thinking-proces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190"/>
        <p:cNvGrpSpPr/>
        <p:nvPr/>
      </p:nvGrpSpPr>
      <p:grpSpPr>
        <a:xfrm>
          <a:off x="0" y="0"/>
          <a:ext cx="0" cy="0"/>
          <a:chOff x="0" y="0"/>
          <a:chExt cx="0" cy="0"/>
        </a:xfrm>
      </p:grpSpPr>
      <p:sp>
        <p:nvSpPr>
          <p:cNvPr id="191" name="Google Shape;191;p25"/>
          <p:cNvSpPr/>
          <p:nvPr/>
        </p:nvSpPr>
        <p:spPr>
          <a:xfrm>
            <a:off x="2" y="0"/>
            <a:ext cx="12191696"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92" name="Google Shape;192;p25"/>
          <p:cNvSpPr txBox="1">
            <a:spLocks noGrp="1"/>
          </p:cNvSpPr>
          <p:nvPr>
            <p:ph type="ctrTitle"/>
          </p:nvPr>
        </p:nvSpPr>
        <p:spPr>
          <a:xfrm>
            <a:off x="1752966" y="1427304"/>
            <a:ext cx="8686800" cy="3241515"/>
          </a:xfrm>
          <a:prstGeom prst="rect">
            <a:avLst/>
          </a:prstGeom>
          <a:noFill/>
          <a:ln>
            <a:noFill/>
          </a:ln>
        </p:spPr>
        <p:txBody>
          <a:bodyPr spcFirstLastPara="1" wrap="square" lIns="91425" tIns="45700" rIns="91425" bIns="0" anchor="ctr" anchorCtr="0">
            <a:noAutofit/>
          </a:bodyPr>
          <a:lstStyle/>
          <a:p>
            <a:pPr marL="0" lvl="0" indent="0" algn="ctr" rtl="0">
              <a:lnSpc>
                <a:spcPct val="90000"/>
              </a:lnSpc>
              <a:spcBef>
                <a:spcPts val="0"/>
              </a:spcBef>
              <a:spcAft>
                <a:spcPts val="0"/>
              </a:spcAft>
              <a:buClr>
                <a:schemeClr val="dk1"/>
              </a:buClr>
              <a:buSzPts val="1400"/>
              <a:buFont typeface="Times New Roman"/>
              <a:buNone/>
            </a:pPr>
            <a:br>
              <a:rPr lang="en-CA" sz="1400">
                <a:latin typeface="Times New Roman"/>
                <a:ea typeface="Times New Roman"/>
                <a:cs typeface="Times New Roman"/>
                <a:sym typeface="Times New Roman"/>
              </a:rPr>
            </a:br>
            <a:br>
              <a:rPr lang="en-CA" sz="1400">
                <a:latin typeface="Times New Roman"/>
                <a:ea typeface="Times New Roman"/>
                <a:cs typeface="Times New Roman"/>
                <a:sym typeface="Times New Roman"/>
              </a:rPr>
            </a:br>
            <a:r>
              <a:rPr lang="en-CA" sz="3000" b="1">
                <a:latin typeface="Times New Roman"/>
                <a:ea typeface="Times New Roman"/>
                <a:cs typeface="Times New Roman"/>
                <a:sym typeface="Times New Roman"/>
              </a:rPr>
              <a:t>DELIVERABLE J</a:t>
            </a:r>
            <a:br>
              <a:rPr lang="en-CA" sz="3000" b="1">
                <a:latin typeface="Times New Roman"/>
                <a:ea typeface="Times New Roman"/>
                <a:cs typeface="Times New Roman"/>
                <a:sym typeface="Times New Roman"/>
              </a:rPr>
            </a:br>
            <a:br>
              <a:rPr lang="en-CA" sz="1400">
                <a:latin typeface="Times New Roman"/>
                <a:ea typeface="Times New Roman"/>
                <a:cs typeface="Times New Roman"/>
                <a:sym typeface="Times New Roman"/>
              </a:rPr>
            </a:br>
            <a:r>
              <a:rPr lang="en-CA" sz="1400" b="1">
                <a:latin typeface="Times New Roman"/>
                <a:ea typeface="Times New Roman"/>
                <a:cs typeface="Times New Roman"/>
                <a:sym typeface="Times New Roman"/>
              </a:rPr>
              <a:t>MEMBERS </a:t>
            </a:r>
            <a:br>
              <a:rPr lang="en-CA" sz="1400">
                <a:latin typeface="Times New Roman"/>
                <a:ea typeface="Times New Roman"/>
                <a:cs typeface="Times New Roman"/>
                <a:sym typeface="Times New Roman"/>
              </a:rPr>
            </a:br>
            <a:r>
              <a:rPr lang="en-CA" sz="1400">
                <a:latin typeface="Times New Roman"/>
                <a:ea typeface="Times New Roman"/>
                <a:cs typeface="Times New Roman"/>
                <a:sym typeface="Times New Roman"/>
              </a:rPr>
              <a:t>DIVINE CIROMA</a:t>
            </a:r>
            <a:br>
              <a:rPr lang="en-CA" sz="1400">
                <a:latin typeface="Times New Roman"/>
                <a:ea typeface="Times New Roman"/>
                <a:cs typeface="Times New Roman"/>
                <a:sym typeface="Times New Roman"/>
              </a:rPr>
            </a:br>
            <a:r>
              <a:rPr lang="en-CA" sz="1400">
                <a:latin typeface="Times New Roman"/>
                <a:ea typeface="Times New Roman"/>
                <a:cs typeface="Times New Roman"/>
                <a:sym typeface="Times New Roman"/>
              </a:rPr>
              <a:t>JOHN ZHOU</a:t>
            </a:r>
            <a:br>
              <a:rPr lang="en-CA" sz="1400">
                <a:latin typeface="Times New Roman"/>
                <a:ea typeface="Times New Roman"/>
                <a:cs typeface="Times New Roman"/>
                <a:sym typeface="Times New Roman"/>
              </a:rPr>
            </a:br>
            <a:r>
              <a:rPr lang="en-CA" sz="1400">
                <a:latin typeface="Times New Roman"/>
                <a:ea typeface="Times New Roman"/>
                <a:cs typeface="Times New Roman"/>
                <a:sym typeface="Times New Roman"/>
              </a:rPr>
              <a:t>OMOLOLA OMOWA</a:t>
            </a:r>
            <a:br>
              <a:rPr lang="en-CA" sz="1400">
                <a:latin typeface="Times New Roman"/>
                <a:ea typeface="Times New Roman"/>
                <a:cs typeface="Times New Roman"/>
                <a:sym typeface="Times New Roman"/>
              </a:rPr>
            </a:br>
            <a:r>
              <a:rPr lang="en-CA" sz="1400">
                <a:latin typeface="Times New Roman"/>
                <a:ea typeface="Times New Roman"/>
                <a:cs typeface="Times New Roman"/>
                <a:sym typeface="Times New Roman"/>
              </a:rPr>
              <a:t>MAGD ABDELMELEK</a:t>
            </a:r>
            <a:br>
              <a:rPr lang="en-CA" sz="1400">
                <a:latin typeface="Times New Roman"/>
                <a:ea typeface="Times New Roman"/>
                <a:cs typeface="Times New Roman"/>
                <a:sym typeface="Times New Roman"/>
              </a:rPr>
            </a:br>
            <a:r>
              <a:rPr lang="en-CA" sz="1400">
                <a:latin typeface="Times New Roman"/>
                <a:ea typeface="Times New Roman"/>
                <a:cs typeface="Times New Roman"/>
                <a:sym typeface="Times New Roman"/>
              </a:rPr>
              <a:t> SAAD RANA</a:t>
            </a:r>
            <a:br>
              <a:rPr lang="en-CA" sz="1400">
                <a:latin typeface="Times New Roman"/>
                <a:ea typeface="Times New Roman"/>
                <a:cs typeface="Times New Roman"/>
                <a:sym typeface="Times New Roman"/>
              </a:rPr>
            </a:br>
            <a:r>
              <a:rPr lang="en-CA" sz="1400">
                <a:latin typeface="Times New Roman"/>
                <a:ea typeface="Times New Roman"/>
                <a:cs typeface="Times New Roman"/>
                <a:sym typeface="Times New Roman"/>
              </a:rPr>
              <a:t>BRIAN ZHAU</a:t>
            </a:r>
            <a:br>
              <a:rPr lang="en-CA" sz="1400"/>
            </a:br>
            <a:r>
              <a:rPr lang="en-CA" sz="1400"/>
              <a:t> </a:t>
            </a:r>
            <a:br>
              <a:rPr lang="en-CA" sz="1400"/>
            </a:br>
            <a:endParaRPr sz="1400" dirty="0"/>
          </a:p>
        </p:txBody>
      </p:sp>
      <p:sp>
        <p:nvSpPr>
          <p:cNvPr id="193" name="Google Shape;193;p25"/>
          <p:cNvSpPr txBox="1">
            <a:spLocks noGrp="1"/>
          </p:cNvSpPr>
          <p:nvPr>
            <p:ph type="subTitle" idx="1"/>
          </p:nvPr>
        </p:nvSpPr>
        <p:spPr>
          <a:xfrm>
            <a:off x="1752966" y="5132139"/>
            <a:ext cx="8686800" cy="63127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SzPts val="1800"/>
              <a:buNone/>
            </a:pPr>
            <a:r>
              <a:rPr lang="en-CA"/>
              <a:t>D1- CONSTRUCTION 2</a:t>
            </a:r>
            <a:endParaRPr/>
          </a:p>
        </p:txBody>
      </p:sp>
      <p:cxnSp>
        <p:nvCxnSpPr>
          <p:cNvPr id="194" name="Google Shape;194;p25"/>
          <p:cNvCxnSpPr/>
          <p:nvPr/>
        </p:nvCxnSpPr>
        <p:spPr>
          <a:xfrm>
            <a:off x="1752966" y="1094758"/>
            <a:ext cx="8686800" cy="0"/>
          </a:xfrm>
          <a:prstGeom prst="straightConnector1">
            <a:avLst/>
          </a:prstGeom>
          <a:noFill/>
          <a:ln w="31750" cap="flat" cmpd="sng">
            <a:solidFill>
              <a:schemeClr val="accent1"/>
            </a:solidFill>
            <a:prstDash val="solid"/>
            <a:round/>
            <a:headEnd type="none" w="sm" len="sm"/>
            <a:tailEnd type="none" w="sm" len="sm"/>
          </a:ln>
        </p:spPr>
      </p:cxnSp>
      <p:cxnSp>
        <p:nvCxnSpPr>
          <p:cNvPr id="195" name="Google Shape;195;p25"/>
          <p:cNvCxnSpPr/>
          <p:nvPr/>
        </p:nvCxnSpPr>
        <p:spPr>
          <a:xfrm>
            <a:off x="1752966" y="4923706"/>
            <a:ext cx="86868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329"/>
        <p:cNvGrpSpPr/>
        <p:nvPr/>
      </p:nvGrpSpPr>
      <p:grpSpPr>
        <a:xfrm>
          <a:off x="0" y="0"/>
          <a:ext cx="0" cy="0"/>
          <a:chOff x="0" y="0"/>
          <a:chExt cx="0" cy="0"/>
        </a:xfrm>
      </p:grpSpPr>
      <p:sp>
        <p:nvSpPr>
          <p:cNvPr id="330" name="Google Shape;330;p34"/>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1" name="Google Shape;331;p34"/>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332" name="Google Shape;332;p34"/>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cxnSp>
        <p:nvCxnSpPr>
          <p:cNvPr id="333" name="Google Shape;333;p34"/>
          <p:cNvCxnSpPr/>
          <p:nvPr/>
        </p:nvCxnSpPr>
        <p:spPr>
          <a:xfrm>
            <a:off x="2417780" y="3528542"/>
            <a:ext cx="8637072" cy="0"/>
          </a:xfrm>
          <a:prstGeom prst="straightConnector1">
            <a:avLst/>
          </a:prstGeom>
          <a:noFill/>
          <a:ln w="31750" cap="flat" cmpd="sng">
            <a:solidFill>
              <a:schemeClr val="accent1"/>
            </a:solidFill>
            <a:prstDash val="solid"/>
            <a:round/>
            <a:headEnd type="none" w="sm" len="sm"/>
            <a:tailEnd type="none" w="sm" len="sm"/>
          </a:ln>
        </p:spPr>
      </p:cxnSp>
      <p:sp>
        <p:nvSpPr>
          <p:cNvPr id="334" name="Google Shape;334;p34"/>
          <p:cNvSpPr/>
          <p:nvPr/>
        </p:nvSpPr>
        <p:spPr>
          <a:xfrm>
            <a:off x="2" y="0"/>
            <a:ext cx="12191696"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335" name="Google Shape;335;p34"/>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336" name="Google Shape;336;p34"/>
          <p:cNvSpPr txBox="1">
            <a:spLocks noGrp="1"/>
          </p:cNvSpPr>
          <p:nvPr>
            <p:ph type="title"/>
          </p:nvPr>
        </p:nvSpPr>
        <p:spPr>
          <a:xfrm>
            <a:off x="659301" y="1474969"/>
            <a:ext cx="2823919" cy="1868760"/>
          </a:xfrm>
          <a:prstGeom prst="rect">
            <a:avLst/>
          </a:prstGeom>
          <a:noFill/>
          <a:ln>
            <a:noFill/>
          </a:ln>
        </p:spPr>
        <p:txBody>
          <a:bodyPr spcFirstLastPara="1" wrap="square" lIns="91425" tIns="45700" rIns="91425" bIns="0" anchor="b" anchorCtr="0">
            <a:noAutofit/>
          </a:bodyPr>
          <a:lstStyle/>
          <a:p>
            <a:pPr marL="0" marR="0" lvl="0" indent="0" algn="l" rtl="0">
              <a:lnSpc>
                <a:spcPct val="90000"/>
              </a:lnSpc>
              <a:spcBef>
                <a:spcPts val="0"/>
              </a:spcBef>
              <a:spcAft>
                <a:spcPts val="0"/>
              </a:spcAft>
              <a:buClr>
                <a:schemeClr val="dk1"/>
              </a:buClr>
              <a:buSzPts val="2500"/>
              <a:buFont typeface="Gill Sans"/>
              <a:buNone/>
            </a:pPr>
            <a:r>
              <a:rPr lang="en-CA" sz="2500" u="none" strike="noStrike"/>
              <a:t>COST ANALYSIS</a:t>
            </a:r>
            <a:endParaRPr/>
          </a:p>
          <a:p>
            <a:pPr marL="0" marR="0" lvl="0" indent="0" algn="l" rtl="0">
              <a:lnSpc>
                <a:spcPct val="90000"/>
              </a:lnSpc>
              <a:spcBef>
                <a:spcPts val="0"/>
              </a:spcBef>
              <a:spcAft>
                <a:spcPts val="0"/>
              </a:spcAft>
              <a:buClr>
                <a:schemeClr val="dk1"/>
              </a:buClr>
              <a:buSzPts val="2500"/>
              <a:buFont typeface="Gill Sans"/>
              <a:buNone/>
            </a:pPr>
            <a:br>
              <a:rPr lang="en-CA" sz="2500" u="none" strike="noStrike"/>
            </a:br>
            <a:br>
              <a:rPr lang="en-CA" sz="2500" u="none" strike="noStrike"/>
            </a:br>
            <a:br>
              <a:rPr lang="en-CA" sz="2500" u="none" strike="noStrike"/>
            </a:br>
            <a:endParaRPr sz="2500" u="none" strike="noStrike"/>
          </a:p>
        </p:txBody>
      </p:sp>
      <p:cxnSp>
        <p:nvCxnSpPr>
          <p:cNvPr id="337" name="Google Shape;337;p34"/>
          <p:cNvCxnSpPr/>
          <p:nvPr/>
        </p:nvCxnSpPr>
        <p:spPr>
          <a:xfrm>
            <a:off x="659301" y="3528543"/>
            <a:ext cx="2823919" cy="0"/>
          </a:xfrm>
          <a:prstGeom prst="straightConnector1">
            <a:avLst/>
          </a:prstGeom>
          <a:noFill/>
          <a:ln w="31750" cap="flat" cmpd="sng">
            <a:solidFill>
              <a:schemeClr val="accent1"/>
            </a:solidFill>
            <a:prstDash val="solid"/>
            <a:round/>
            <a:headEnd type="none" w="sm" len="sm"/>
            <a:tailEnd type="none" w="sm" len="sm"/>
          </a:ln>
        </p:spPr>
      </p:cxnSp>
      <p:grpSp>
        <p:nvGrpSpPr>
          <p:cNvPr id="338" name="Google Shape;338;p34"/>
          <p:cNvGrpSpPr/>
          <p:nvPr/>
        </p:nvGrpSpPr>
        <p:grpSpPr>
          <a:xfrm>
            <a:off x="3979389" y="482171"/>
            <a:ext cx="7560115" cy="5149101"/>
            <a:chOff x="3979389" y="482171"/>
            <a:chExt cx="7560115" cy="5149101"/>
          </a:xfrm>
        </p:grpSpPr>
        <p:sp>
          <p:nvSpPr>
            <p:cNvPr id="339" name="Google Shape;339;p34"/>
            <p:cNvSpPr/>
            <p:nvPr/>
          </p:nvSpPr>
          <p:spPr>
            <a:xfrm>
              <a:off x="3979389" y="482171"/>
              <a:ext cx="7560115" cy="5149101"/>
            </a:xfrm>
            <a:prstGeom prst="rect">
              <a:avLst/>
            </a:prstGeom>
            <a:gradFill>
              <a:gsLst>
                <a:gs pos="0">
                  <a:srgbClr val="000001"/>
                </a:gs>
                <a:gs pos="100000">
                  <a:srgbClr val="191919"/>
                </a:gs>
              </a:gsLst>
              <a:lin ang="5400000" scaled="0"/>
            </a:gradFill>
            <a:ln>
              <a:noFill/>
            </a:ln>
            <a:effectLst>
              <a:outerShdw blurRad="127000" dist="228600" dir="4740000" sx="98000" sy="98000" algn="tl"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340" name="Google Shape;340;p34"/>
            <p:cNvSpPr/>
            <p:nvPr/>
          </p:nvSpPr>
          <p:spPr>
            <a:xfrm>
              <a:off x="4292448" y="812507"/>
              <a:ext cx="6928279" cy="4466452"/>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grpSp>
      <p:sp>
        <p:nvSpPr>
          <p:cNvPr id="341" name="Google Shape;341;p34"/>
          <p:cNvSpPr/>
          <p:nvPr/>
        </p:nvSpPr>
        <p:spPr>
          <a:xfrm>
            <a:off x="4455487" y="977965"/>
            <a:ext cx="6615582" cy="4135339"/>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342" name="Google Shape;342;p34"/>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343" name="Google Shape;343;p34"/>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
        <p:nvSpPr>
          <p:cNvPr id="344" name="Google Shape;344;p34"/>
          <p:cNvSpPr/>
          <p:nvPr/>
        </p:nvSpPr>
        <p:spPr>
          <a:xfrm>
            <a:off x="-457200" y="162560"/>
            <a:ext cx="121920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graphicFrame>
        <p:nvGraphicFramePr>
          <p:cNvPr id="345" name="Google Shape;345;p34"/>
          <p:cNvGraphicFramePr/>
          <p:nvPr/>
        </p:nvGraphicFramePr>
        <p:xfrm>
          <a:off x="4618374" y="1048336"/>
          <a:ext cx="3000000" cy="3000000"/>
        </p:xfrm>
        <a:graphic>
          <a:graphicData uri="http://schemas.openxmlformats.org/drawingml/2006/table">
            <a:tbl>
              <a:tblPr firstRow="1" firstCol="1" bandRow="1">
                <a:noFill/>
                <a:tableStyleId>{9D933A98-963D-4769-80E4-27FDAB052CB9}</a:tableStyleId>
              </a:tblPr>
              <a:tblGrid>
                <a:gridCol w="1000100">
                  <a:extLst>
                    <a:ext uri="{9D8B030D-6E8A-4147-A177-3AD203B41FA5}">
                      <a16:colId xmlns:a16="http://schemas.microsoft.com/office/drawing/2014/main" val="20000"/>
                    </a:ext>
                  </a:extLst>
                </a:gridCol>
                <a:gridCol w="887850">
                  <a:extLst>
                    <a:ext uri="{9D8B030D-6E8A-4147-A177-3AD203B41FA5}">
                      <a16:colId xmlns:a16="http://schemas.microsoft.com/office/drawing/2014/main" val="20001"/>
                    </a:ext>
                  </a:extLst>
                </a:gridCol>
                <a:gridCol w="912150">
                  <a:extLst>
                    <a:ext uri="{9D8B030D-6E8A-4147-A177-3AD203B41FA5}">
                      <a16:colId xmlns:a16="http://schemas.microsoft.com/office/drawing/2014/main" val="20002"/>
                    </a:ext>
                  </a:extLst>
                </a:gridCol>
                <a:gridCol w="838425">
                  <a:extLst>
                    <a:ext uri="{9D8B030D-6E8A-4147-A177-3AD203B41FA5}">
                      <a16:colId xmlns:a16="http://schemas.microsoft.com/office/drawing/2014/main" val="20003"/>
                    </a:ext>
                  </a:extLst>
                </a:gridCol>
                <a:gridCol w="971350">
                  <a:extLst>
                    <a:ext uri="{9D8B030D-6E8A-4147-A177-3AD203B41FA5}">
                      <a16:colId xmlns:a16="http://schemas.microsoft.com/office/drawing/2014/main" val="20004"/>
                    </a:ext>
                  </a:extLst>
                </a:gridCol>
                <a:gridCol w="836525">
                  <a:extLst>
                    <a:ext uri="{9D8B030D-6E8A-4147-A177-3AD203B41FA5}">
                      <a16:colId xmlns:a16="http://schemas.microsoft.com/office/drawing/2014/main" val="20005"/>
                    </a:ext>
                  </a:extLst>
                </a:gridCol>
                <a:gridCol w="836525">
                  <a:extLst>
                    <a:ext uri="{9D8B030D-6E8A-4147-A177-3AD203B41FA5}">
                      <a16:colId xmlns:a16="http://schemas.microsoft.com/office/drawing/2014/main" val="20006"/>
                    </a:ext>
                  </a:extLst>
                </a:gridCol>
              </a:tblGrid>
              <a:tr h="319100">
                <a:tc>
                  <a:txBody>
                    <a:bodyPr/>
                    <a:lstStyle/>
                    <a:p>
                      <a:pPr marL="0" marR="0" lvl="0" indent="0" algn="r" rtl="0">
                        <a:spcBef>
                          <a:spcPts val="0"/>
                        </a:spcBef>
                        <a:spcAft>
                          <a:spcPts val="0"/>
                        </a:spcAft>
                        <a:buNone/>
                      </a:pPr>
                      <a:r>
                        <a:rPr lang="en-CA" sz="700" b="1" u="none" strike="noStrike" cap="none">
                          <a:solidFill>
                            <a:srgbClr val="3F3F3F"/>
                          </a:solidFill>
                        </a:rPr>
                        <a:t>Item # 1</a:t>
                      </a:r>
                      <a:endParaRPr sz="700" b="1" u="none" strike="noStrike" cap="none">
                        <a:solidFill>
                          <a:srgbClr val="3F3F3F"/>
                        </a:solidFill>
                        <a:latin typeface="Calibri"/>
                        <a:ea typeface="Calibri"/>
                        <a:cs typeface="Calibri"/>
                        <a:sym typeface="Calibri"/>
                      </a:endParaRPr>
                    </a:p>
                  </a:txBody>
                  <a:tcPr marL="82650" marR="123975" marT="41325" marB="4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CA" sz="700" b="1" u="none" strike="noStrike" cap="none">
                          <a:solidFill>
                            <a:srgbClr val="3F3F3F"/>
                          </a:solidFill>
                        </a:rPr>
                        <a:t>Material </a:t>
                      </a:r>
                      <a:endParaRPr sz="700" b="1"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D8DCDC"/>
                      </a:solidFill>
                      <a:prstDash val="solid"/>
                      <a:round/>
                      <a:headEnd type="none" w="sm" len="sm"/>
                      <a:tailEnd type="none" w="sm" len="sm"/>
                    </a:lnB>
                  </a:tcPr>
                </a:tc>
                <a:tc>
                  <a:txBody>
                    <a:bodyPr/>
                    <a:lstStyle/>
                    <a:p>
                      <a:pPr marL="0" marR="0" lvl="0" indent="0" algn="l" rtl="0">
                        <a:spcBef>
                          <a:spcPts val="0"/>
                        </a:spcBef>
                        <a:spcAft>
                          <a:spcPts val="0"/>
                        </a:spcAft>
                        <a:buNone/>
                      </a:pPr>
                      <a:r>
                        <a:rPr lang="en-CA" sz="700" b="1" u="none" strike="noStrike" cap="none">
                          <a:solidFill>
                            <a:srgbClr val="3F3F3F"/>
                          </a:solidFill>
                        </a:rPr>
                        <a:t>Element of Structure </a:t>
                      </a:r>
                      <a:endParaRPr sz="700" b="1"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D8DCDC"/>
                      </a:solidFill>
                      <a:prstDash val="solid"/>
                      <a:round/>
                      <a:headEnd type="none" w="sm" len="sm"/>
                      <a:tailEnd type="none" w="sm" len="sm"/>
                    </a:lnB>
                  </a:tcPr>
                </a:tc>
                <a:tc>
                  <a:txBody>
                    <a:bodyPr/>
                    <a:lstStyle/>
                    <a:p>
                      <a:pPr marL="0" marR="0" lvl="0" indent="0" algn="l" rtl="0">
                        <a:spcBef>
                          <a:spcPts val="0"/>
                        </a:spcBef>
                        <a:spcAft>
                          <a:spcPts val="0"/>
                        </a:spcAft>
                        <a:buNone/>
                      </a:pPr>
                      <a:r>
                        <a:rPr lang="en-CA" sz="700" b="1" u="none" strike="noStrike" cap="none">
                          <a:solidFill>
                            <a:srgbClr val="3F3F3F"/>
                          </a:solidFill>
                        </a:rPr>
                        <a:t>Quantity </a:t>
                      </a:r>
                      <a:endParaRPr sz="700" b="1"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D8DCDC"/>
                      </a:solidFill>
                      <a:prstDash val="solid"/>
                      <a:round/>
                      <a:headEnd type="none" w="sm" len="sm"/>
                      <a:tailEnd type="none" w="sm" len="sm"/>
                    </a:lnB>
                  </a:tcPr>
                </a:tc>
                <a:tc>
                  <a:txBody>
                    <a:bodyPr/>
                    <a:lstStyle/>
                    <a:p>
                      <a:pPr marL="0" marR="0" lvl="0" indent="0" algn="l" rtl="0">
                        <a:spcBef>
                          <a:spcPts val="0"/>
                        </a:spcBef>
                        <a:spcAft>
                          <a:spcPts val="0"/>
                        </a:spcAft>
                        <a:buNone/>
                      </a:pPr>
                      <a:r>
                        <a:rPr lang="en-CA" sz="700" b="1" u="none" strike="noStrike" cap="none">
                          <a:solidFill>
                            <a:srgbClr val="3F3F3F"/>
                          </a:solidFill>
                        </a:rPr>
                        <a:t>Dimensions (ft.) </a:t>
                      </a:r>
                      <a:endParaRPr sz="700" b="1"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D8DCDC"/>
                      </a:solidFill>
                      <a:prstDash val="solid"/>
                      <a:round/>
                      <a:headEnd type="none" w="sm" len="sm"/>
                      <a:tailEnd type="none" w="sm" len="sm"/>
                    </a:lnB>
                  </a:tcPr>
                </a:tc>
                <a:tc>
                  <a:txBody>
                    <a:bodyPr/>
                    <a:lstStyle/>
                    <a:p>
                      <a:pPr marL="0" marR="0" lvl="0" indent="0" algn="l" rtl="0">
                        <a:spcBef>
                          <a:spcPts val="0"/>
                        </a:spcBef>
                        <a:spcAft>
                          <a:spcPts val="0"/>
                        </a:spcAft>
                        <a:buNone/>
                      </a:pPr>
                      <a:r>
                        <a:rPr lang="en-CA" sz="700" b="1" u="none" strike="noStrike" cap="none">
                          <a:solidFill>
                            <a:srgbClr val="3F3F3F"/>
                          </a:solidFill>
                        </a:rPr>
                        <a:t>Unit Cost/$ </a:t>
                      </a:r>
                      <a:endParaRPr sz="700" b="1"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D8DCDC"/>
                      </a:solidFill>
                      <a:prstDash val="solid"/>
                      <a:round/>
                      <a:headEnd type="none" w="sm" len="sm"/>
                      <a:tailEnd type="none" w="sm" len="sm"/>
                    </a:lnB>
                  </a:tcPr>
                </a:tc>
                <a:tc>
                  <a:txBody>
                    <a:bodyPr/>
                    <a:lstStyle/>
                    <a:p>
                      <a:pPr marL="0" marR="0" lvl="0" indent="0" algn="l" rtl="0">
                        <a:spcBef>
                          <a:spcPts val="0"/>
                        </a:spcBef>
                        <a:spcAft>
                          <a:spcPts val="0"/>
                        </a:spcAft>
                        <a:buNone/>
                      </a:pPr>
                      <a:r>
                        <a:rPr lang="en-CA" sz="700" b="1" u="none" strike="noStrike" cap="none">
                          <a:solidFill>
                            <a:srgbClr val="3F3F3F"/>
                          </a:solidFill>
                        </a:rPr>
                        <a:t>Total Cost/$ </a:t>
                      </a:r>
                      <a:endParaRPr sz="700" b="1"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D8DCDC"/>
                      </a:solidFill>
                      <a:prstDash val="solid"/>
                      <a:round/>
                      <a:headEnd type="none" w="sm" len="sm"/>
                      <a:tailEnd type="none" w="sm" len="sm"/>
                    </a:lnB>
                  </a:tcPr>
                </a:tc>
                <a:extLst>
                  <a:ext uri="{0D108BD9-81ED-4DB2-BD59-A6C34878D82A}">
                    <a16:rowId xmlns:a16="http://schemas.microsoft.com/office/drawing/2014/main" val="10000"/>
                  </a:ext>
                </a:extLst>
              </a:tr>
              <a:tr h="211300">
                <a:tc>
                  <a:txBody>
                    <a:bodyPr/>
                    <a:lstStyle/>
                    <a:p>
                      <a:pPr marL="0" marR="0" lvl="0" indent="0" algn="r" rtl="0">
                        <a:spcBef>
                          <a:spcPts val="0"/>
                        </a:spcBef>
                        <a:spcAft>
                          <a:spcPts val="0"/>
                        </a:spcAft>
                        <a:buNone/>
                      </a:pPr>
                      <a:r>
                        <a:rPr lang="en-CA" sz="700" u="none" strike="noStrike" cap="none">
                          <a:solidFill>
                            <a:srgbClr val="3F3F3F"/>
                          </a:solidFill>
                          <a:latin typeface="Times New Roman"/>
                          <a:ea typeface="Times New Roman"/>
                          <a:cs typeface="Times New Roman"/>
                          <a:sym typeface="Times New Roman"/>
                        </a:rPr>
                        <a:t>1 </a:t>
                      </a:r>
                      <a:endParaRPr sz="700" u="none" strike="noStrike" cap="none">
                        <a:solidFill>
                          <a:srgbClr val="3F3F3F"/>
                        </a:solidFill>
                        <a:latin typeface="Times New Roman"/>
                        <a:ea typeface="Times New Roman"/>
                        <a:cs typeface="Times New Roman"/>
                        <a:sym typeface="Times New Roman"/>
                      </a:endParaRPr>
                    </a:p>
                  </a:txBody>
                  <a:tcPr marL="82650" marR="123975" marT="41325" marB="413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CA" sz="700" u="none" strike="noStrike" cap="none">
                          <a:solidFill>
                            <a:srgbClr val="3F3F3F"/>
                          </a:solidFill>
                        </a:rPr>
                        <a:t>Wood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000000"/>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u="none" strike="noStrike" cap="none">
                          <a:solidFill>
                            <a:srgbClr val="3F3F3F"/>
                          </a:solidFill>
                        </a:rPr>
                        <a:t>Base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u="none" strike="noStrike" cap="none">
                          <a:solidFill>
                            <a:srgbClr val="3F3F3F"/>
                          </a:solidFill>
                        </a:rPr>
                        <a:t>6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u="none" strike="noStrike" cap="none">
                          <a:solidFill>
                            <a:srgbClr val="3F3F3F"/>
                          </a:solidFill>
                        </a:rPr>
                        <a:t>2x4x8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u="none" strike="noStrike" cap="none">
                          <a:solidFill>
                            <a:srgbClr val="3F3F3F"/>
                          </a:solidFill>
                        </a:rPr>
                        <a:t>3.25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u="none" strike="noStrike" cap="none">
                          <a:solidFill>
                            <a:srgbClr val="3F3F3F"/>
                          </a:solidFill>
                        </a:rPr>
                        <a:t>19.5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extLst>
                  <a:ext uri="{0D108BD9-81ED-4DB2-BD59-A6C34878D82A}">
                    <a16:rowId xmlns:a16="http://schemas.microsoft.com/office/drawing/2014/main" val="10001"/>
                  </a:ext>
                </a:extLst>
              </a:tr>
              <a:tr h="211300">
                <a:tc>
                  <a:txBody>
                    <a:bodyPr/>
                    <a:lstStyle/>
                    <a:p>
                      <a:pPr marL="0" marR="0" lvl="0" indent="0" algn="r" rtl="0">
                        <a:spcBef>
                          <a:spcPts val="0"/>
                        </a:spcBef>
                        <a:spcAft>
                          <a:spcPts val="0"/>
                        </a:spcAft>
                        <a:buNone/>
                      </a:pPr>
                      <a:r>
                        <a:rPr lang="en-CA" sz="700" u="none" strike="noStrike" cap="none">
                          <a:solidFill>
                            <a:srgbClr val="3F3F3F"/>
                          </a:solidFill>
                          <a:latin typeface="Times New Roman"/>
                          <a:ea typeface="Times New Roman"/>
                          <a:cs typeface="Times New Roman"/>
                          <a:sym typeface="Times New Roman"/>
                        </a:rPr>
                        <a:t>2 </a:t>
                      </a:r>
                      <a:endParaRPr sz="700" u="none" strike="noStrike" cap="none">
                        <a:solidFill>
                          <a:srgbClr val="3F3F3F"/>
                        </a:solidFill>
                        <a:latin typeface="Times New Roman"/>
                        <a:ea typeface="Times New Roman"/>
                        <a:cs typeface="Times New Roman"/>
                        <a:sym typeface="Times New Roman"/>
                      </a:endParaRPr>
                    </a:p>
                  </a:txBody>
                  <a:tcPr marL="82650" marR="123975" marT="41325" marB="413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CA" sz="700" u="none" strike="noStrike" cap="none">
                          <a:solidFill>
                            <a:srgbClr val="3F3F3F"/>
                          </a:solidFill>
                        </a:rPr>
                        <a:t>Plywood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000000"/>
                      </a:solidFill>
                      <a:prstDash val="solid"/>
                      <a:round/>
                      <a:headEnd type="none" w="sm" len="sm"/>
                      <a:tailEnd type="none" w="sm" len="sm"/>
                    </a:lnL>
                    <a:lnR w="9525" cap="flat" cmpd="sng">
                      <a:solidFill>
                        <a:srgbClr val="D8DE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tcPr>
                </a:tc>
                <a:tc>
                  <a:txBody>
                    <a:bodyPr/>
                    <a:lstStyle/>
                    <a:p>
                      <a:pPr marL="0" marR="0" lvl="0" indent="0" algn="l" rtl="0">
                        <a:spcBef>
                          <a:spcPts val="0"/>
                        </a:spcBef>
                        <a:spcAft>
                          <a:spcPts val="0"/>
                        </a:spcAft>
                        <a:buNone/>
                      </a:pPr>
                      <a:r>
                        <a:rPr lang="en-CA" sz="700" u="none" strike="noStrike" cap="none">
                          <a:solidFill>
                            <a:srgbClr val="3F3F3F"/>
                          </a:solidFill>
                        </a:rPr>
                        <a:t>Flooring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EDC"/>
                      </a:solidFill>
                      <a:prstDash val="solid"/>
                      <a:round/>
                      <a:headEnd type="none" w="sm" len="sm"/>
                      <a:tailEnd type="none" w="sm" len="sm"/>
                    </a:lnL>
                    <a:lnR w="9525" cap="flat" cmpd="sng">
                      <a:solidFill>
                        <a:srgbClr val="D8DE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tcPr>
                </a:tc>
                <a:tc>
                  <a:txBody>
                    <a:bodyPr/>
                    <a:lstStyle/>
                    <a:p>
                      <a:pPr marL="0" marR="0" lvl="0" indent="0" algn="l" rtl="0">
                        <a:spcBef>
                          <a:spcPts val="0"/>
                        </a:spcBef>
                        <a:spcAft>
                          <a:spcPts val="0"/>
                        </a:spcAft>
                        <a:buNone/>
                      </a:pPr>
                      <a:r>
                        <a:rPr lang="en-CA" sz="700" u="none" strike="noStrike" cap="none">
                          <a:solidFill>
                            <a:srgbClr val="3F3F3F"/>
                          </a:solidFill>
                        </a:rPr>
                        <a:t>2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EDC"/>
                      </a:solidFill>
                      <a:prstDash val="solid"/>
                      <a:round/>
                      <a:headEnd type="none" w="sm" len="sm"/>
                      <a:tailEnd type="none" w="sm" len="sm"/>
                    </a:lnL>
                    <a:lnR w="9525" cap="flat" cmpd="sng">
                      <a:solidFill>
                        <a:srgbClr val="D8DE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tcPr>
                </a:tc>
                <a:tc>
                  <a:txBody>
                    <a:bodyPr/>
                    <a:lstStyle/>
                    <a:p>
                      <a:pPr marL="0" marR="0" lvl="0" indent="0" algn="l" rtl="0">
                        <a:spcBef>
                          <a:spcPts val="0"/>
                        </a:spcBef>
                        <a:spcAft>
                          <a:spcPts val="0"/>
                        </a:spcAft>
                        <a:buNone/>
                      </a:pPr>
                      <a:r>
                        <a:rPr lang="en-CA" sz="700" u="none" strike="noStrike" cap="none">
                          <a:solidFill>
                            <a:srgbClr val="3F3F3F"/>
                          </a:solidFill>
                        </a:rPr>
                        <a:t>(11/32 inches) x4x8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EDC"/>
                      </a:solidFill>
                      <a:prstDash val="solid"/>
                      <a:round/>
                      <a:headEnd type="none" w="sm" len="sm"/>
                      <a:tailEnd type="none" w="sm" len="sm"/>
                    </a:lnL>
                    <a:lnR w="9525" cap="flat" cmpd="sng">
                      <a:solidFill>
                        <a:srgbClr val="D8DE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tcPr>
                </a:tc>
                <a:tc>
                  <a:txBody>
                    <a:bodyPr/>
                    <a:lstStyle/>
                    <a:p>
                      <a:pPr marL="0" marR="0" lvl="0" indent="0" algn="l" rtl="0">
                        <a:spcBef>
                          <a:spcPts val="0"/>
                        </a:spcBef>
                        <a:spcAft>
                          <a:spcPts val="0"/>
                        </a:spcAft>
                        <a:buNone/>
                      </a:pPr>
                      <a:r>
                        <a:rPr lang="en-CA" sz="700" u="none" strike="noStrike" cap="none">
                          <a:solidFill>
                            <a:srgbClr val="3F3F3F"/>
                          </a:solidFill>
                        </a:rPr>
                        <a:t>15.53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EDC"/>
                      </a:solidFill>
                      <a:prstDash val="solid"/>
                      <a:round/>
                      <a:headEnd type="none" w="sm" len="sm"/>
                      <a:tailEnd type="none" w="sm" len="sm"/>
                    </a:lnL>
                    <a:lnR w="9525" cap="flat" cmpd="sng">
                      <a:solidFill>
                        <a:srgbClr val="D8DE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tcPr>
                </a:tc>
                <a:tc>
                  <a:txBody>
                    <a:bodyPr/>
                    <a:lstStyle/>
                    <a:p>
                      <a:pPr marL="0" marR="0" lvl="0" indent="0" algn="l" rtl="0">
                        <a:spcBef>
                          <a:spcPts val="0"/>
                        </a:spcBef>
                        <a:spcAft>
                          <a:spcPts val="0"/>
                        </a:spcAft>
                        <a:buNone/>
                      </a:pPr>
                      <a:r>
                        <a:rPr lang="en-CA" sz="700" u="none" strike="noStrike" cap="none">
                          <a:solidFill>
                            <a:srgbClr val="3F3F3F"/>
                          </a:solidFill>
                        </a:rPr>
                        <a:t>31.</a:t>
                      </a:r>
                      <a:r>
                        <a:rPr lang="en-CA" sz="700">
                          <a:solidFill>
                            <a:srgbClr val="3F3F3F"/>
                          </a:solidFill>
                        </a:rPr>
                        <a:t>9</a:t>
                      </a:r>
                      <a:r>
                        <a:rPr lang="en-CA" sz="700" u="none" strike="noStrike" cap="none">
                          <a:solidFill>
                            <a:srgbClr val="3F3F3F"/>
                          </a:solidFill>
                        </a:rPr>
                        <a:t>6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EDC"/>
                      </a:solidFill>
                      <a:prstDash val="solid"/>
                      <a:round/>
                      <a:headEnd type="none" w="sm" len="sm"/>
                      <a:tailEnd type="none" w="sm" len="sm"/>
                    </a:lnL>
                    <a:lnR w="9525" cap="flat" cmpd="sng">
                      <a:solidFill>
                        <a:srgbClr val="D8DE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tcPr>
                </a:tc>
                <a:extLst>
                  <a:ext uri="{0D108BD9-81ED-4DB2-BD59-A6C34878D82A}">
                    <a16:rowId xmlns:a16="http://schemas.microsoft.com/office/drawing/2014/main" val="10002"/>
                  </a:ext>
                </a:extLst>
              </a:tr>
              <a:tr h="319100">
                <a:tc>
                  <a:txBody>
                    <a:bodyPr/>
                    <a:lstStyle/>
                    <a:p>
                      <a:pPr marL="0" marR="0" lvl="0" indent="0" algn="r" rtl="0">
                        <a:spcBef>
                          <a:spcPts val="0"/>
                        </a:spcBef>
                        <a:spcAft>
                          <a:spcPts val="0"/>
                        </a:spcAft>
                        <a:buNone/>
                      </a:pPr>
                      <a:r>
                        <a:rPr lang="en-CA" sz="700" u="none" strike="noStrike" cap="none">
                          <a:solidFill>
                            <a:srgbClr val="3F3F3F"/>
                          </a:solidFill>
                          <a:latin typeface="Times New Roman"/>
                          <a:ea typeface="Times New Roman"/>
                          <a:cs typeface="Times New Roman"/>
                          <a:sym typeface="Times New Roman"/>
                        </a:rPr>
                        <a:t>3 </a:t>
                      </a:r>
                      <a:endParaRPr sz="700" u="none" strike="noStrike" cap="none">
                        <a:solidFill>
                          <a:srgbClr val="3F3F3F"/>
                        </a:solidFill>
                        <a:latin typeface="Times New Roman"/>
                        <a:ea typeface="Times New Roman"/>
                        <a:cs typeface="Times New Roman"/>
                        <a:sym typeface="Times New Roman"/>
                      </a:endParaRPr>
                    </a:p>
                  </a:txBody>
                  <a:tcPr marL="82650" marR="123975" marT="41325" marB="413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CA" sz="700" u="none" strike="noStrike" cap="none">
                          <a:solidFill>
                            <a:srgbClr val="3F3F3F"/>
                          </a:solidFill>
                        </a:rPr>
                        <a:t>Wood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000000"/>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u="none" strike="noStrike" cap="none">
                          <a:solidFill>
                            <a:srgbClr val="3F3F3F"/>
                          </a:solidFill>
                        </a:rPr>
                        <a:t>Front and Back Frame (Walls)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u="none" strike="noStrike" cap="none">
                          <a:solidFill>
                            <a:srgbClr val="3F3F3F"/>
                          </a:solidFill>
                        </a:rPr>
                        <a:t>12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u="none" strike="noStrike" cap="none">
                          <a:solidFill>
                            <a:srgbClr val="3F3F3F"/>
                          </a:solidFill>
                        </a:rPr>
                        <a:t>2x4x8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u="none" strike="noStrike" cap="none">
                          <a:solidFill>
                            <a:srgbClr val="3F3F3F"/>
                          </a:solidFill>
                        </a:rPr>
                        <a:t>3.25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u="none" strike="noStrike" cap="none">
                          <a:solidFill>
                            <a:srgbClr val="3F3F3F"/>
                          </a:solidFill>
                        </a:rPr>
                        <a:t>39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extLst>
                  <a:ext uri="{0D108BD9-81ED-4DB2-BD59-A6C34878D82A}">
                    <a16:rowId xmlns:a16="http://schemas.microsoft.com/office/drawing/2014/main" val="10003"/>
                  </a:ext>
                </a:extLst>
              </a:tr>
              <a:tr h="211300">
                <a:tc>
                  <a:txBody>
                    <a:bodyPr/>
                    <a:lstStyle/>
                    <a:p>
                      <a:pPr marL="0" marR="0" lvl="0" indent="0" algn="r" rtl="0">
                        <a:spcBef>
                          <a:spcPts val="0"/>
                        </a:spcBef>
                        <a:spcAft>
                          <a:spcPts val="0"/>
                        </a:spcAft>
                        <a:buNone/>
                      </a:pPr>
                      <a:r>
                        <a:rPr lang="en-CA" sz="700" u="none" strike="noStrike" cap="none">
                          <a:solidFill>
                            <a:srgbClr val="3F3F3F"/>
                          </a:solidFill>
                          <a:latin typeface="Times New Roman"/>
                          <a:ea typeface="Times New Roman"/>
                          <a:cs typeface="Times New Roman"/>
                          <a:sym typeface="Times New Roman"/>
                        </a:rPr>
                        <a:t>4 </a:t>
                      </a:r>
                      <a:endParaRPr sz="700" u="none" strike="noStrike" cap="none">
                        <a:solidFill>
                          <a:srgbClr val="3F3F3F"/>
                        </a:solidFill>
                        <a:latin typeface="Times New Roman"/>
                        <a:ea typeface="Times New Roman"/>
                        <a:cs typeface="Times New Roman"/>
                        <a:sym typeface="Times New Roman"/>
                      </a:endParaRPr>
                    </a:p>
                  </a:txBody>
                  <a:tcPr marL="82650" marR="123975" marT="41325" marB="413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CA" sz="700" u="none" strike="noStrike" cap="none">
                          <a:solidFill>
                            <a:srgbClr val="3F3F3F"/>
                          </a:solidFill>
                        </a:rPr>
                        <a:t>Wood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000000"/>
                      </a:solidFill>
                      <a:prstDash val="solid"/>
                      <a:round/>
                      <a:headEnd type="none" w="sm" len="sm"/>
                      <a:tailEnd type="none" w="sm" len="sm"/>
                    </a:lnL>
                    <a:lnR w="9525" cap="flat" cmpd="sng">
                      <a:solidFill>
                        <a:srgbClr val="D8DE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tcPr>
                </a:tc>
                <a:tc>
                  <a:txBody>
                    <a:bodyPr/>
                    <a:lstStyle/>
                    <a:p>
                      <a:pPr marL="0" marR="0" lvl="0" indent="0" algn="l" rtl="0">
                        <a:spcBef>
                          <a:spcPts val="0"/>
                        </a:spcBef>
                        <a:spcAft>
                          <a:spcPts val="0"/>
                        </a:spcAft>
                        <a:buNone/>
                      </a:pPr>
                      <a:r>
                        <a:rPr lang="en-CA" sz="700" u="none" strike="noStrike" cap="none">
                          <a:solidFill>
                            <a:srgbClr val="3F3F3F"/>
                          </a:solidFill>
                        </a:rPr>
                        <a:t>Side Frame (Walls)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EDC"/>
                      </a:solidFill>
                      <a:prstDash val="solid"/>
                      <a:round/>
                      <a:headEnd type="none" w="sm" len="sm"/>
                      <a:tailEnd type="none" w="sm" len="sm"/>
                    </a:lnL>
                    <a:lnR w="9525" cap="flat" cmpd="sng">
                      <a:solidFill>
                        <a:srgbClr val="D8DE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tcPr>
                </a:tc>
                <a:tc>
                  <a:txBody>
                    <a:bodyPr/>
                    <a:lstStyle/>
                    <a:p>
                      <a:pPr marL="0" marR="0" lvl="0" indent="0" algn="l" rtl="0">
                        <a:spcBef>
                          <a:spcPts val="0"/>
                        </a:spcBef>
                        <a:spcAft>
                          <a:spcPts val="0"/>
                        </a:spcAft>
                        <a:buNone/>
                      </a:pPr>
                      <a:r>
                        <a:rPr lang="en-CA" sz="700" u="none" strike="noStrike" cap="none">
                          <a:solidFill>
                            <a:srgbClr val="3F3F3F"/>
                          </a:solidFill>
                        </a:rPr>
                        <a:t>14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EDC"/>
                      </a:solidFill>
                      <a:prstDash val="solid"/>
                      <a:round/>
                      <a:headEnd type="none" w="sm" len="sm"/>
                      <a:tailEnd type="none" w="sm" len="sm"/>
                    </a:lnL>
                    <a:lnR w="9525" cap="flat" cmpd="sng">
                      <a:solidFill>
                        <a:srgbClr val="D8DE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tcPr>
                </a:tc>
                <a:tc>
                  <a:txBody>
                    <a:bodyPr/>
                    <a:lstStyle/>
                    <a:p>
                      <a:pPr marL="0" marR="0" lvl="0" indent="0" algn="l" rtl="0">
                        <a:spcBef>
                          <a:spcPts val="0"/>
                        </a:spcBef>
                        <a:spcAft>
                          <a:spcPts val="0"/>
                        </a:spcAft>
                        <a:buNone/>
                      </a:pPr>
                      <a:r>
                        <a:rPr lang="en-CA" sz="700" u="none" strike="noStrike" cap="none">
                          <a:solidFill>
                            <a:srgbClr val="3F3F3F"/>
                          </a:solidFill>
                        </a:rPr>
                        <a:t>2x4x8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EDC"/>
                      </a:solidFill>
                      <a:prstDash val="solid"/>
                      <a:round/>
                      <a:headEnd type="none" w="sm" len="sm"/>
                      <a:tailEnd type="none" w="sm" len="sm"/>
                    </a:lnL>
                    <a:lnR w="9525" cap="flat" cmpd="sng">
                      <a:solidFill>
                        <a:srgbClr val="D8DE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tcPr>
                </a:tc>
                <a:tc>
                  <a:txBody>
                    <a:bodyPr/>
                    <a:lstStyle/>
                    <a:p>
                      <a:pPr marL="0" marR="0" lvl="0" indent="0" algn="l" rtl="0">
                        <a:spcBef>
                          <a:spcPts val="0"/>
                        </a:spcBef>
                        <a:spcAft>
                          <a:spcPts val="0"/>
                        </a:spcAft>
                        <a:buNone/>
                      </a:pPr>
                      <a:r>
                        <a:rPr lang="en-CA" sz="700" u="none" strike="noStrike" cap="none">
                          <a:solidFill>
                            <a:srgbClr val="3F3F3F"/>
                          </a:solidFill>
                        </a:rPr>
                        <a:t>3.25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EDC"/>
                      </a:solidFill>
                      <a:prstDash val="solid"/>
                      <a:round/>
                      <a:headEnd type="none" w="sm" len="sm"/>
                      <a:tailEnd type="none" w="sm" len="sm"/>
                    </a:lnL>
                    <a:lnR w="9525" cap="flat" cmpd="sng">
                      <a:solidFill>
                        <a:srgbClr val="D8DE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tcPr>
                </a:tc>
                <a:tc>
                  <a:txBody>
                    <a:bodyPr/>
                    <a:lstStyle/>
                    <a:p>
                      <a:pPr marL="0" marR="0" lvl="0" indent="0" algn="l" rtl="0">
                        <a:spcBef>
                          <a:spcPts val="0"/>
                        </a:spcBef>
                        <a:spcAft>
                          <a:spcPts val="0"/>
                        </a:spcAft>
                        <a:buNone/>
                      </a:pPr>
                      <a:r>
                        <a:rPr lang="en-CA" sz="700" u="none" strike="noStrike" cap="none">
                          <a:solidFill>
                            <a:srgbClr val="3F3F3F"/>
                          </a:solidFill>
                        </a:rPr>
                        <a:t>45.5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EDC"/>
                      </a:solidFill>
                      <a:prstDash val="solid"/>
                      <a:round/>
                      <a:headEnd type="none" w="sm" len="sm"/>
                      <a:tailEnd type="none" w="sm" len="sm"/>
                    </a:lnL>
                    <a:lnR w="9525" cap="flat" cmpd="sng">
                      <a:solidFill>
                        <a:srgbClr val="D8DE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tcPr>
                </a:tc>
                <a:extLst>
                  <a:ext uri="{0D108BD9-81ED-4DB2-BD59-A6C34878D82A}">
                    <a16:rowId xmlns:a16="http://schemas.microsoft.com/office/drawing/2014/main" val="10004"/>
                  </a:ext>
                </a:extLst>
              </a:tr>
              <a:tr h="211300">
                <a:tc>
                  <a:txBody>
                    <a:bodyPr/>
                    <a:lstStyle/>
                    <a:p>
                      <a:pPr marL="0" marR="0" lvl="0" indent="0" algn="r" rtl="0">
                        <a:spcBef>
                          <a:spcPts val="0"/>
                        </a:spcBef>
                        <a:spcAft>
                          <a:spcPts val="0"/>
                        </a:spcAft>
                        <a:buNone/>
                      </a:pPr>
                      <a:r>
                        <a:rPr lang="en-CA" sz="700" u="none" strike="noStrike" cap="none">
                          <a:solidFill>
                            <a:srgbClr val="3F3F3F"/>
                          </a:solidFill>
                          <a:latin typeface="Times New Roman"/>
                          <a:ea typeface="Times New Roman"/>
                          <a:cs typeface="Times New Roman"/>
                          <a:sym typeface="Times New Roman"/>
                        </a:rPr>
                        <a:t>5 </a:t>
                      </a:r>
                      <a:endParaRPr sz="700" u="none" strike="noStrike" cap="none">
                        <a:solidFill>
                          <a:srgbClr val="3F3F3F"/>
                        </a:solidFill>
                        <a:latin typeface="Times New Roman"/>
                        <a:ea typeface="Times New Roman"/>
                        <a:cs typeface="Times New Roman"/>
                        <a:sym typeface="Times New Roman"/>
                      </a:endParaRPr>
                    </a:p>
                  </a:txBody>
                  <a:tcPr marL="82650" marR="123975" marT="41325" marB="413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CA" sz="700" u="none" strike="noStrike" cap="none">
                          <a:solidFill>
                            <a:srgbClr val="3F3F3F"/>
                          </a:solidFill>
                        </a:rPr>
                        <a:t>Metal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000000"/>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u="none" strike="noStrike" cap="none">
                          <a:solidFill>
                            <a:srgbClr val="3F3F3F"/>
                          </a:solidFill>
                        </a:rPr>
                        <a:t>Door lock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u="none" strike="noStrike" cap="none">
                          <a:solidFill>
                            <a:srgbClr val="3F3F3F"/>
                          </a:solidFill>
                        </a:rPr>
                        <a:t>1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u="none" strike="noStrike" cap="none">
                          <a:solidFill>
                            <a:srgbClr val="3F3F3F"/>
                          </a:solidFill>
                        </a:rPr>
                        <a:t>6 (inches)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u="none" strike="noStrike" cap="none">
                          <a:solidFill>
                            <a:srgbClr val="3F3F3F"/>
                          </a:solidFill>
                        </a:rPr>
                        <a:t>25.51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u="none" strike="noStrike" cap="none">
                          <a:solidFill>
                            <a:srgbClr val="3F3F3F"/>
                          </a:solidFill>
                        </a:rPr>
                        <a:t>25.51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extLst>
                  <a:ext uri="{0D108BD9-81ED-4DB2-BD59-A6C34878D82A}">
                    <a16:rowId xmlns:a16="http://schemas.microsoft.com/office/drawing/2014/main" val="10005"/>
                  </a:ext>
                </a:extLst>
              </a:tr>
              <a:tr h="211300">
                <a:tc>
                  <a:txBody>
                    <a:bodyPr/>
                    <a:lstStyle/>
                    <a:p>
                      <a:pPr marL="0" marR="0" lvl="0" indent="0" algn="r" rtl="0">
                        <a:spcBef>
                          <a:spcPts val="0"/>
                        </a:spcBef>
                        <a:spcAft>
                          <a:spcPts val="0"/>
                        </a:spcAft>
                        <a:buNone/>
                      </a:pPr>
                      <a:r>
                        <a:rPr lang="en-CA" sz="700" u="none" strike="noStrike" cap="none">
                          <a:solidFill>
                            <a:srgbClr val="3F3F3F"/>
                          </a:solidFill>
                          <a:latin typeface="Times New Roman"/>
                          <a:ea typeface="Times New Roman"/>
                          <a:cs typeface="Times New Roman"/>
                          <a:sym typeface="Times New Roman"/>
                        </a:rPr>
                        <a:t>6 </a:t>
                      </a:r>
                      <a:endParaRPr sz="700" u="none" strike="noStrike" cap="none">
                        <a:solidFill>
                          <a:srgbClr val="3F3F3F"/>
                        </a:solidFill>
                        <a:latin typeface="Times New Roman"/>
                        <a:ea typeface="Times New Roman"/>
                        <a:cs typeface="Times New Roman"/>
                        <a:sym typeface="Times New Roman"/>
                      </a:endParaRPr>
                    </a:p>
                  </a:txBody>
                  <a:tcPr marL="82650" marR="123975" marT="41325" marB="413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CA" sz="700" u="none" strike="noStrike" cap="none">
                          <a:solidFill>
                            <a:srgbClr val="3F3F3F"/>
                          </a:solidFill>
                        </a:rPr>
                        <a:t>P</a:t>
                      </a:r>
                      <a:r>
                        <a:rPr lang="en-CA" sz="700">
                          <a:solidFill>
                            <a:srgbClr val="3F3F3F"/>
                          </a:solidFill>
                        </a:rPr>
                        <a:t>VC</a:t>
                      </a:r>
                      <a:r>
                        <a:rPr lang="en-CA" sz="700" u="none" strike="noStrike" cap="none">
                          <a:solidFill>
                            <a:srgbClr val="3F3F3F"/>
                          </a:solidFill>
                        </a:rPr>
                        <a:t> (plastic</a:t>
                      </a:r>
                      <a:r>
                        <a:rPr lang="en-CA" sz="700">
                          <a:solidFill>
                            <a:srgbClr val="3F3F3F"/>
                          </a:solidFill>
                        </a:rPr>
                        <a:t>)</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000000"/>
                      </a:solidFill>
                      <a:prstDash val="solid"/>
                      <a:round/>
                      <a:headEnd type="none" w="sm" len="sm"/>
                      <a:tailEnd type="none" w="sm" len="sm"/>
                    </a:lnL>
                    <a:lnR w="9525" cap="flat" cmpd="sng">
                      <a:solidFill>
                        <a:srgbClr val="D8DE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tcPr>
                </a:tc>
                <a:tc>
                  <a:txBody>
                    <a:bodyPr/>
                    <a:lstStyle/>
                    <a:p>
                      <a:pPr marL="0" marR="0" lvl="0" indent="0" algn="l" rtl="0">
                        <a:spcBef>
                          <a:spcPts val="0"/>
                        </a:spcBef>
                        <a:spcAft>
                          <a:spcPts val="0"/>
                        </a:spcAft>
                        <a:buNone/>
                      </a:pPr>
                      <a:r>
                        <a:rPr lang="en-CA" sz="700" u="none" strike="noStrike" cap="none">
                          <a:solidFill>
                            <a:srgbClr val="3F3F3F"/>
                          </a:solidFill>
                        </a:rPr>
                        <a:t>Roof Panels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EDC"/>
                      </a:solidFill>
                      <a:prstDash val="solid"/>
                      <a:round/>
                      <a:headEnd type="none" w="sm" len="sm"/>
                      <a:tailEnd type="none" w="sm" len="sm"/>
                    </a:lnL>
                    <a:lnR w="9525" cap="flat" cmpd="sng">
                      <a:solidFill>
                        <a:srgbClr val="D8DE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tcPr>
                </a:tc>
                <a:tc>
                  <a:txBody>
                    <a:bodyPr/>
                    <a:lstStyle/>
                    <a:p>
                      <a:pPr marL="0" marR="0" lvl="0" indent="0" algn="l" rtl="0">
                        <a:spcBef>
                          <a:spcPts val="0"/>
                        </a:spcBef>
                        <a:spcAft>
                          <a:spcPts val="0"/>
                        </a:spcAft>
                        <a:buNone/>
                      </a:pPr>
                      <a:r>
                        <a:rPr lang="en-CA" sz="700">
                          <a:solidFill>
                            <a:srgbClr val="3F3F3F"/>
                          </a:solidFill>
                          <a:latin typeface="Calibri"/>
                          <a:ea typeface="Calibri"/>
                          <a:cs typeface="Calibri"/>
                          <a:sym typeface="Calibri"/>
                        </a:rPr>
                        <a:t>5</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EDC"/>
                      </a:solidFill>
                      <a:prstDash val="solid"/>
                      <a:round/>
                      <a:headEnd type="none" w="sm" len="sm"/>
                      <a:tailEnd type="none" w="sm" len="sm"/>
                    </a:lnL>
                    <a:lnR w="9525" cap="flat" cmpd="sng">
                      <a:solidFill>
                        <a:srgbClr val="D8DE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tcPr>
                </a:tc>
                <a:tc>
                  <a:txBody>
                    <a:bodyPr/>
                    <a:lstStyle/>
                    <a:p>
                      <a:pPr marL="0" marR="0" lvl="0" indent="0" algn="l" rtl="0">
                        <a:spcBef>
                          <a:spcPts val="0"/>
                        </a:spcBef>
                        <a:spcAft>
                          <a:spcPts val="0"/>
                        </a:spcAft>
                        <a:buNone/>
                      </a:pPr>
                      <a:r>
                        <a:rPr lang="en-CA" sz="700" u="none" strike="noStrike" cap="none">
                          <a:solidFill>
                            <a:srgbClr val="3F3F3F"/>
                          </a:solidFill>
                        </a:rPr>
                        <a:t>2x8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EDC"/>
                      </a:solidFill>
                      <a:prstDash val="solid"/>
                      <a:round/>
                      <a:headEnd type="none" w="sm" len="sm"/>
                      <a:tailEnd type="none" w="sm" len="sm"/>
                    </a:lnL>
                    <a:lnR w="9525" cap="flat" cmpd="sng">
                      <a:solidFill>
                        <a:srgbClr val="D8DE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tcPr>
                </a:tc>
                <a:tc>
                  <a:txBody>
                    <a:bodyPr/>
                    <a:lstStyle/>
                    <a:p>
                      <a:pPr marL="0" marR="0" lvl="0" indent="0" algn="l" rtl="0">
                        <a:spcBef>
                          <a:spcPts val="0"/>
                        </a:spcBef>
                        <a:spcAft>
                          <a:spcPts val="0"/>
                        </a:spcAft>
                        <a:buNone/>
                      </a:pPr>
                      <a:r>
                        <a:rPr lang="en-CA" sz="700">
                          <a:solidFill>
                            <a:srgbClr val="3F3F3F"/>
                          </a:solidFill>
                        </a:rPr>
                        <a:t>25</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EDC"/>
                      </a:solidFill>
                      <a:prstDash val="solid"/>
                      <a:round/>
                      <a:headEnd type="none" w="sm" len="sm"/>
                      <a:tailEnd type="none" w="sm" len="sm"/>
                    </a:lnL>
                    <a:lnR w="9525" cap="flat" cmpd="sng">
                      <a:solidFill>
                        <a:srgbClr val="D8DE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tcPr>
                </a:tc>
                <a:tc>
                  <a:txBody>
                    <a:bodyPr/>
                    <a:lstStyle/>
                    <a:p>
                      <a:pPr marL="0" marR="0" lvl="0" indent="0" algn="l" rtl="0">
                        <a:spcBef>
                          <a:spcPts val="0"/>
                        </a:spcBef>
                        <a:spcAft>
                          <a:spcPts val="0"/>
                        </a:spcAft>
                        <a:buNone/>
                      </a:pPr>
                      <a:r>
                        <a:rPr lang="en-CA" sz="700">
                          <a:solidFill>
                            <a:srgbClr val="3F3F3F"/>
                          </a:solidFill>
                        </a:rPr>
                        <a:t>115</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EDC"/>
                      </a:solidFill>
                      <a:prstDash val="solid"/>
                      <a:round/>
                      <a:headEnd type="none" w="sm" len="sm"/>
                      <a:tailEnd type="none" w="sm" len="sm"/>
                    </a:lnL>
                    <a:lnR w="9525" cap="flat" cmpd="sng">
                      <a:solidFill>
                        <a:srgbClr val="D8DE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tcPr>
                </a:tc>
                <a:extLst>
                  <a:ext uri="{0D108BD9-81ED-4DB2-BD59-A6C34878D82A}">
                    <a16:rowId xmlns:a16="http://schemas.microsoft.com/office/drawing/2014/main" val="10006"/>
                  </a:ext>
                </a:extLst>
              </a:tr>
              <a:tr h="211300">
                <a:tc>
                  <a:txBody>
                    <a:bodyPr/>
                    <a:lstStyle/>
                    <a:p>
                      <a:pPr marL="0" marR="0" lvl="0" indent="0" algn="r" rtl="0">
                        <a:spcBef>
                          <a:spcPts val="0"/>
                        </a:spcBef>
                        <a:spcAft>
                          <a:spcPts val="0"/>
                        </a:spcAft>
                        <a:buNone/>
                      </a:pPr>
                      <a:r>
                        <a:rPr lang="en-CA" sz="700" u="none" strike="noStrike" cap="none">
                          <a:solidFill>
                            <a:srgbClr val="3F3F3F"/>
                          </a:solidFill>
                          <a:latin typeface="Times New Roman"/>
                          <a:ea typeface="Times New Roman"/>
                          <a:cs typeface="Times New Roman"/>
                          <a:sym typeface="Times New Roman"/>
                        </a:rPr>
                        <a:t>7 </a:t>
                      </a:r>
                      <a:endParaRPr sz="700" u="none" strike="noStrike" cap="none">
                        <a:solidFill>
                          <a:srgbClr val="3F3F3F"/>
                        </a:solidFill>
                        <a:latin typeface="Times New Roman"/>
                        <a:ea typeface="Times New Roman"/>
                        <a:cs typeface="Times New Roman"/>
                        <a:sym typeface="Times New Roman"/>
                      </a:endParaRPr>
                    </a:p>
                  </a:txBody>
                  <a:tcPr marL="82650" marR="123975" marT="41325" marB="413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CA" sz="700" u="none" strike="noStrike" cap="none">
                          <a:solidFill>
                            <a:srgbClr val="3F3F3F"/>
                          </a:solidFill>
                        </a:rPr>
                        <a:t>Wood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000000"/>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u="none" strike="noStrike" cap="none">
                          <a:solidFill>
                            <a:srgbClr val="3F3F3F"/>
                          </a:solidFill>
                        </a:rPr>
                        <a:t>Roof Frame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u="none" strike="noStrike" cap="none">
                          <a:solidFill>
                            <a:srgbClr val="3F3F3F"/>
                          </a:solidFill>
                        </a:rPr>
                        <a:t>6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u="none" strike="noStrike" cap="none">
                          <a:solidFill>
                            <a:srgbClr val="3F3F3F"/>
                          </a:solidFill>
                        </a:rPr>
                        <a:t>2x4x8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u="none" strike="noStrike" cap="none">
                          <a:solidFill>
                            <a:srgbClr val="3F3F3F"/>
                          </a:solidFill>
                        </a:rPr>
                        <a:t>3.25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u="none" strike="noStrike" cap="none">
                          <a:solidFill>
                            <a:srgbClr val="3F3F3F"/>
                          </a:solidFill>
                        </a:rPr>
                        <a:t>19.5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extLst>
                  <a:ext uri="{0D108BD9-81ED-4DB2-BD59-A6C34878D82A}">
                    <a16:rowId xmlns:a16="http://schemas.microsoft.com/office/drawing/2014/main" val="10007"/>
                  </a:ext>
                </a:extLst>
              </a:tr>
              <a:tr h="319100">
                <a:tc>
                  <a:txBody>
                    <a:bodyPr/>
                    <a:lstStyle/>
                    <a:p>
                      <a:pPr marL="0" marR="0" lvl="0" indent="0" algn="r" rtl="0">
                        <a:spcBef>
                          <a:spcPts val="0"/>
                        </a:spcBef>
                        <a:spcAft>
                          <a:spcPts val="0"/>
                        </a:spcAft>
                        <a:buNone/>
                      </a:pPr>
                      <a:r>
                        <a:rPr lang="en-CA" sz="700" u="none" strike="noStrike" cap="none">
                          <a:solidFill>
                            <a:srgbClr val="3F3F3F"/>
                          </a:solidFill>
                          <a:latin typeface="Times New Roman"/>
                          <a:ea typeface="Times New Roman"/>
                          <a:cs typeface="Times New Roman"/>
                          <a:sym typeface="Times New Roman"/>
                        </a:rPr>
                        <a:t>8 </a:t>
                      </a:r>
                      <a:endParaRPr sz="700" u="none" strike="noStrike" cap="none">
                        <a:solidFill>
                          <a:srgbClr val="3F3F3F"/>
                        </a:solidFill>
                        <a:latin typeface="Times New Roman"/>
                        <a:ea typeface="Times New Roman"/>
                        <a:cs typeface="Times New Roman"/>
                        <a:sym typeface="Times New Roman"/>
                      </a:endParaRPr>
                    </a:p>
                  </a:txBody>
                  <a:tcPr marL="82650" marR="123975" marT="41325" marB="413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CA" sz="700" u="none" strike="noStrike" cap="none">
                          <a:solidFill>
                            <a:srgbClr val="3F3F3F"/>
                          </a:solidFill>
                        </a:rPr>
                        <a:t>Vinyl Sheet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000000"/>
                      </a:solidFill>
                      <a:prstDash val="solid"/>
                      <a:round/>
                      <a:headEnd type="none" w="sm" len="sm"/>
                      <a:tailEnd type="none" w="sm" len="sm"/>
                    </a:lnL>
                    <a:lnR w="9525" cap="flat" cmpd="sng">
                      <a:solidFill>
                        <a:srgbClr val="D8DE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tcPr>
                </a:tc>
                <a:tc>
                  <a:txBody>
                    <a:bodyPr/>
                    <a:lstStyle/>
                    <a:p>
                      <a:pPr marL="0" marR="0" lvl="0" indent="0" algn="l" rtl="0">
                        <a:spcBef>
                          <a:spcPts val="0"/>
                        </a:spcBef>
                        <a:spcAft>
                          <a:spcPts val="0"/>
                        </a:spcAft>
                        <a:buNone/>
                      </a:pPr>
                      <a:r>
                        <a:rPr lang="en-CA" sz="700" u="none" strike="noStrike" cap="none">
                          <a:solidFill>
                            <a:srgbClr val="3F3F3F"/>
                          </a:solidFill>
                        </a:rPr>
                        <a:t>Wall coverings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EDC"/>
                      </a:solidFill>
                      <a:prstDash val="solid"/>
                      <a:round/>
                      <a:headEnd type="none" w="sm" len="sm"/>
                      <a:tailEnd type="none" w="sm" len="sm"/>
                    </a:lnL>
                    <a:lnR w="9525" cap="flat" cmpd="sng">
                      <a:solidFill>
                        <a:srgbClr val="D8DE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tcPr>
                </a:tc>
                <a:tc>
                  <a:txBody>
                    <a:bodyPr/>
                    <a:lstStyle/>
                    <a:p>
                      <a:pPr marL="0" marR="0" lvl="0" indent="0" algn="l" rtl="0">
                        <a:spcBef>
                          <a:spcPts val="0"/>
                        </a:spcBef>
                        <a:spcAft>
                          <a:spcPts val="0"/>
                        </a:spcAft>
                        <a:buNone/>
                      </a:pPr>
                      <a:r>
                        <a:rPr lang="en-CA" sz="700">
                          <a:solidFill>
                            <a:srgbClr val="3F3F3F"/>
                          </a:solidFill>
                        </a:rPr>
                        <a:t>8</a:t>
                      </a:r>
                      <a:r>
                        <a:rPr lang="en-CA" sz="700" u="none" strike="noStrike" cap="none">
                          <a:solidFill>
                            <a:srgbClr val="3F3F3F"/>
                          </a:solidFill>
                        </a:rPr>
                        <a:t> rolls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EDC"/>
                      </a:solidFill>
                      <a:prstDash val="solid"/>
                      <a:round/>
                      <a:headEnd type="none" w="sm" len="sm"/>
                      <a:tailEnd type="none" w="sm" len="sm"/>
                    </a:lnL>
                    <a:lnR w="9525" cap="flat" cmpd="sng">
                      <a:solidFill>
                        <a:srgbClr val="D8DE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tcPr>
                </a:tc>
                <a:tc>
                  <a:txBody>
                    <a:bodyPr/>
                    <a:lstStyle/>
                    <a:p>
                      <a:pPr marL="0" marR="0" lvl="0" indent="0" algn="l" rtl="0">
                        <a:spcBef>
                          <a:spcPts val="0"/>
                        </a:spcBef>
                        <a:spcAft>
                          <a:spcPts val="0"/>
                        </a:spcAft>
                        <a:buNone/>
                      </a:pPr>
                      <a:r>
                        <a:rPr lang="en-CA" sz="700" u="none" strike="noStrike" cap="none">
                          <a:solidFill>
                            <a:srgbClr val="3F3F3F"/>
                          </a:solidFill>
                        </a:rPr>
                        <a:t>4.5x45 (16 mil thickness)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EDC"/>
                      </a:solidFill>
                      <a:prstDash val="solid"/>
                      <a:round/>
                      <a:headEnd type="none" w="sm" len="sm"/>
                      <a:tailEnd type="none" w="sm" len="sm"/>
                    </a:lnL>
                    <a:lnR w="9525" cap="flat" cmpd="sng">
                      <a:solidFill>
                        <a:srgbClr val="D8DE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tcPr>
                </a:tc>
                <a:tc>
                  <a:txBody>
                    <a:bodyPr/>
                    <a:lstStyle/>
                    <a:p>
                      <a:pPr marL="0" marR="0" lvl="0" indent="0" algn="l" rtl="0">
                        <a:spcBef>
                          <a:spcPts val="0"/>
                        </a:spcBef>
                        <a:spcAft>
                          <a:spcPts val="0"/>
                        </a:spcAft>
                        <a:buNone/>
                      </a:pPr>
                      <a:r>
                        <a:rPr lang="en-CA" sz="700">
                          <a:solidFill>
                            <a:srgbClr val="3F3F3F"/>
                          </a:solidFill>
                        </a:rPr>
                        <a:t>3</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EDC"/>
                      </a:solidFill>
                      <a:prstDash val="solid"/>
                      <a:round/>
                      <a:headEnd type="none" w="sm" len="sm"/>
                      <a:tailEnd type="none" w="sm" len="sm"/>
                    </a:lnL>
                    <a:lnR w="9525" cap="flat" cmpd="sng">
                      <a:solidFill>
                        <a:srgbClr val="D8DE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tcPr>
                </a:tc>
                <a:tc>
                  <a:txBody>
                    <a:bodyPr/>
                    <a:lstStyle/>
                    <a:p>
                      <a:pPr marL="0" marR="0" lvl="0" indent="0" algn="l" rtl="0">
                        <a:spcBef>
                          <a:spcPts val="0"/>
                        </a:spcBef>
                        <a:spcAft>
                          <a:spcPts val="0"/>
                        </a:spcAft>
                        <a:buNone/>
                      </a:pPr>
                      <a:r>
                        <a:rPr lang="en-CA" sz="700">
                          <a:solidFill>
                            <a:srgbClr val="3F3F3F"/>
                          </a:solidFill>
                          <a:latin typeface="Calibri"/>
                          <a:ea typeface="Calibri"/>
                          <a:cs typeface="Calibri"/>
                          <a:sym typeface="Calibri"/>
                        </a:rPr>
                        <a:t>24</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EDC"/>
                      </a:solidFill>
                      <a:prstDash val="solid"/>
                      <a:round/>
                      <a:headEnd type="none" w="sm" len="sm"/>
                      <a:tailEnd type="none" w="sm" len="sm"/>
                    </a:lnL>
                    <a:lnR w="9525" cap="flat" cmpd="sng">
                      <a:solidFill>
                        <a:srgbClr val="D8DE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tcPr>
                </a:tc>
                <a:extLst>
                  <a:ext uri="{0D108BD9-81ED-4DB2-BD59-A6C34878D82A}">
                    <a16:rowId xmlns:a16="http://schemas.microsoft.com/office/drawing/2014/main" val="10008"/>
                  </a:ext>
                </a:extLst>
              </a:tr>
              <a:tr h="211300">
                <a:tc>
                  <a:txBody>
                    <a:bodyPr/>
                    <a:lstStyle/>
                    <a:p>
                      <a:pPr marL="0" marR="0" lvl="0" indent="0" algn="r" rtl="0">
                        <a:spcBef>
                          <a:spcPts val="0"/>
                        </a:spcBef>
                        <a:spcAft>
                          <a:spcPts val="0"/>
                        </a:spcAft>
                        <a:buNone/>
                      </a:pPr>
                      <a:r>
                        <a:rPr lang="en-CA" sz="700" u="none" strike="noStrike" cap="none">
                          <a:solidFill>
                            <a:srgbClr val="3F3F3F"/>
                          </a:solidFill>
                          <a:latin typeface="Times New Roman"/>
                          <a:ea typeface="Times New Roman"/>
                          <a:cs typeface="Times New Roman"/>
                          <a:sym typeface="Times New Roman"/>
                        </a:rPr>
                        <a:t>9 </a:t>
                      </a:r>
                      <a:endParaRPr sz="700" u="none" strike="noStrike" cap="none">
                        <a:solidFill>
                          <a:srgbClr val="3F3F3F"/>
                        </a:solidFill>
                        <a:latin typeface="Times New Roman"/>
                        <a:ea typeface="Times New Roman"/>
                        <a:cs typeface="Times New Roman"/>
                        <a:sym typeface="Times New Roman"/>
                      </a:endParaRPr>
                    </a:p>
                  </a:txBody>
                  <a:tcPr marL="82650" marR="123975" marT="41325" marB="413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CA" sz="700">
                          <a:solidFill>
                            <a:srgbClr val="3F3F3F"/>
                          </a:solidFill>
                        </a:rPr>
                        <a:t>Plastic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000000"/>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u="none" strike="noStrike" cap="none">
                          <a:solidFill>
                            <a:srgbClr val="3F3F3F"/>
                          </a:solidFill>
                        </a:rPr>
                        <a:t>Gutters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a:solidFill>
                            <a:srgbClr val="3F3F3F"/>
                          </a:solidFill>
                        </a:rPr>
                        <a:t>1</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a:solidFill>
                            <a:srgbClr val="3F3F3F"/>
                          </a:solidFill>
                        </a:rPr>
                        <a:t>8 ft long</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a:solidFill>
                            <a:srgbClr val="3F3F3F"/>
                          </a:solidFill>
                        </a:rPr>
                        <a:t>3</a:t>
                      </a:r>
                      <a:r>
                        <a:rPr lang="en-CA" sz="700" u="none" strike="noStrike" cap="none">
                          <a:solidFill>
                            <a:srgbClr val="3F3F3F"/>
                          </a:solidFill>
                        </a:rPr>
                        <a:t>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a:solidFill>
                            <a:srgbClr val="3F3F3F"/>
                          </a:solidFill>
                        </a:rPr>
                        <a:t>3</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extLst>
                  <a:ext uri="{0D108BD9-81ED-4DB2-BD59-A6C34878D82A}">
                    <a16:rowId xmlns:a16="http://schemas.microsoft.com/office/drawing/2014/main" val="10009"/>
                  </a:ext>
                </a:extLst>
              </a:tr>
              <a:tr h="211300">
                <a:tc>
                  <a:txBody>
                    <a:bodyPr/>
                    <a:lstStyle/>
                    <a:p>
                      <a:pPr marL="0" marR="0" lvl="0" indent="0" algn="r" rtl="0">
                        <a:spcBef>
                          <a:spcPts val="0"/>
                        </a:spcBef>
                        <a:spcAft>
                          <a:spcPts val="0"/>
                        </a:spcAft>
                        <a:buNone/>
                      </a:pPr>
                      <a:r>
                        <a:rPr lang="en-CA" sz="700">
                          <a:solidFill>
                            <a:srgbClr val="3F3F3F"/>
                          </a:solidFill>
                          <a:latin typeface="Times New Roman"/>
                          <a:ea typeface="Times New Roman"/>
                          <a:cs typeface="Times New Roman"/>
                          <a:sym typeface="Times New Roman"/>
                        </a:rPr>
                        <a:t>10</a:t>
                      </a:r>
                      <a:endParaRPr sz="700" u="none" strike="noStrike" cap="none">
                        <a:solidFill>
                          <a:srgbClr val="3F3F3F"/>
                        </a:solidFill>
                        <a:latin typeface="Times New Roman"/>
                        <a:ea typeface="Times New Roman"/>
                        <a:cs typeface="Times New Roman"/>
                        <a:sym typeface="Times New Roman"/>
                      </a:endParaRPr>
                    </a:p>
                  </a:txBody>
                  <a:tcPr marL="82650" marR="123975" marT="41325" marB="413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CA" sz="700">
                          <a:solidFill>
                            <a:srgbClr val="3F3F3F"/>
                          </a:solidFill>
                        </a:rPr>
                        <a:t>metal </a:t>
                      </a:r>
                      <a:endParaRPr sz="700" u="none" strike="noStrike" cap="none">
                        <a:solidFill>
                          <a:srgbClr val="3F3F3F"/>
                        </a:solidFill>
                      </a:endParaRPr>
                    </a:p>
                  </a:txBody>
                  <a:tcPr marL="82650" marR="3600" marT="41325" marB="41325" anchor="ctr">
                    <a:lnL w="9525" cap="flat" cmpd="sng">
                      <a:solidFill>
                        <a:srgbClr val="000000"/>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lvl="0" indent="0" algn="l" rtl="0">
                        <a:lnSpc>
                          <a:spcPct val="110000"/>
                        </a:lnSpc>
                        <a:spcBef>
                          <a:spcPts val="0"/>
                        </a:spcBef>
                        <a:spcAft>
                          <a:spcPts val="0"/>
                        </a:spcAft>
                        <a:buNone/>
                      </a:pPr>
                      <a:r>
                        <a:rPr lang="en-CA" sz="700">
                          <a:latin typeface="Times New Roman"/>
                          <a:ea typeface="Times New Roman"/>
                          <a:cs typeface="Times New Roman"/>
                          <a:sym typeface="Times New Roman"/>
                        </a:rPr>
                        <a:t>Nails, screws and rafter hangers</a:t>
                      </a:r>
                      <a:endParaRPr sz="700" u="none" strike="noStrike" cap="none">
                        <a:solidFill>
                          <a:srgbClr val="3F3F3F"/>
                        </a:solidFill>
                        <a:latin typeface="Times New Roman"/>
                        <a:ea typeface="Times New Roman"/>
                        <a:cs typeface="Times New Roman"/>
                        <a:sym typeface="Times New Roman"/>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a:solidFill>
                            <a:srgbClr val="3F3F3F"/>
                          </a:solidFill>
                        </a:rPr>
                        <a:t>N/A</a:t>
                      </a:r>
                      <a:endParaRPr sz="700" u="none" strike="noStrike" cap="none">
                        <a:solidFill>
                          <a:srgbClr val="3F3F3F"/>
                        </a:solidFill>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a:solidFill>
                            <a:srgbClr val="3F3F3F"/>
                          </a:solidFill>
                        </a:rPr>
                        <a:t>N/A</a:t>
                      </a:r>
                      <a:endParaRPr sz="700" u="none" strike="noStrike" cap="none">
                        <a:solidFill>
                          <a:srgbClr val="3F3F3F"/>
                        </a:solidFill>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a:solidFill>
                            <a:srgbClr val="3F3F3F"/>
                          </a:solidFill>
                        </a:rPr>
                        <a:t>20</a:t>
                      </a:r>
                      <a:endParaRPr sz="700" u="none" strike="noStrike" cap="none">
                        <a:solidFill>
                          <a:srgbClr val="3F3F3F"/>
                        </a:solidFill>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a:solidFill>
                            <a:srgbClr val="3F3F3F"/>
                          </a:solidFill>
                        </a:rPr>
                        <a:t>20</a:t>
                      </a:r>
                      <a:endParaRPr sz="700" u="none" strike="noStrike" cap="none">
                        <a:solidFill>
                          <a:srgbClr val="3F3F3F"/>
                        </a:solidFill>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extLst>
                  <a:ext uri="{0D108BD9-81ED-4DB2-BD59-A6C34878D82A}">
                    <a16:rowId xmlns:a16="http://schemas.microsoft.com/office/drawing/2014/main" val="10010"/>
                  </a:ext>
                </a:extLst>
              </a:tr>
              <a:tr h="211300">
                <a:tc>
                  <a:txBody>
                    <a:bodyPr/>
                    <a:lstStyle/>
                    <a:p>
                      <a:pPr marL="0" marR="0" lvl="0" indent="0" algn="r" rtl="0">
                        <a:spcBef>
                          <a:spcPts val="0"/>
                        </a:spcBef>
                        <a:spcAft>
                          <a:spcPts val="0"/>
                        </a:spcAft>
                        <a:buNone/>
                      </a:pPr>
                      <a:r>
                        <a:rPr lang="en-CA" sz="700">
                          <a:solidFill>
                            <a:srgbClr val="3F3F3F"/>
                          </a:solidFill>
                          <a:latin typeface="Times New Roman"/>
                          <a:ea typeface="Times New Roman"/>
                          <a:cs typeface="Times New Roman"/>
                          <a:sym typeface="Times New Roman"/>
                        </a:rPr>
                        <a:t>11</a:t>
                      </a:r>
                      <a:endParaRPr sz="700">
                        <a:solidFill>
                          <a:srgbClr val="3F3F3F"/>
                        </a:solidFill>
                        <a:latin typeface="Times New Roman"/>
                        <a:ea typeface="Times New Roman"/>
                        <a:cs typeface="Times New Roman"/>
                        <a:sym typeface="Times New Roman"/>
                      </a:endParaRPr>
                    </a:p>
                  </a:txBody>
                  <a:tcPr marL="82650" marR="123975" marT="41325" marB="413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CA" sz="700">
                          <a:solidFill>
                            <a:srgbClr val="3F3F3F"/>
                          </a:solidFill>
                        </a:rPr>
                        <a:t>Paints </a:t>
                      </a:r>
                      <a:endParaRPr sz="700">
                        <a:solidFill>
                          <a:srgbClr val="3F3F3F"/>
                        </a:solidFill>
                      </a:endParaRPr>
                    </a:p>
                  </a:txBody>
                  <a:tcPr marL="82650" marR="3600" marT="41325" marB="41325" anchor="ctr">
                    <a:lnL w="9525" cap="flat" cmpd="sng">
                      <a:solidFill>
                        <a:srgbClr val="000000"/>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lvl="0" indent="0" algn="l" rtl="0">
                        <a:lnSpc>
                          <a:spcPct val="110000"/>
                        </a:lnSpc>
                        <a:spcBef>
                          <a:spcPts val="0"/>
                        </a:spcBef>
                        <a:spcAft>
                          <a:spcPts val="0"/>
                        </a:spcAft>
                        <a:buNone/>
                      </a:pPr>
                      <a:r>
                        <a:rPr lang="en-CA" sz="700">
                          <a:latin typeface="Times New Roman"/>
                          <a:ea typeface="Times New Roman"/>
                          <a:cs typeface="Times New Roman"/>
                          <a:sym typeface="Times New Roman"/>
                        </a:rPr>
                        <a:t>Base Structure and Bottom wall </a:t>
                      </a:r>
                      <a:endParaRPr sz="700">
                        <a:latin typeface="Times New Roman"/>
                        <a:ea typeface="Times New Roman"/>
                        <a:cs typeface="Times New Roman"/>
                        <a:sym typeface="Times New Roman"/>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a:solidFill>
                            <a:srgbClr val="3F3F3F"/>
                          </a:solidFill>
                        </a:rPr>
                        <a:t>2</a:t>
                      </a:r>
                      <a:endParaRPr sz="700">
                        <a:solidFill>
                          <a:srgbClr val="3F3F3F"/>
                        </a:solidFill>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a:solidFill>
                            <a:srgbClr val="3F3F3F"/>
                          </a:solidFill>
                        </a:rPr>
                        <a:t>N/A</a:t>
                      </a:r>
                      <a:endParaRPr sz="700">
                        <a:solidFill>
                          <a:srgbClr val="3F3F3F"/>
                        </a:solidFill>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a:solidFill>
                            <a:srgbClr val="3F3F3F"/>
                          </a:solidFill>
                        </a:rPr>
                        <a:t>3</a:t>
                      </a:r>
                      <a:endParaRPr sz="700">
                        <a:solidFill>
                          <a:srgbClr val="3F3F3F"/>
                        </a:solidFill>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a:solidFill>
                            <a:srgbClr val="3F3F3F"/>
                          </a:solidFill>
                        </a:rPr>
                        <a:t>3</a:t>
                      </a:r>
                      <a:endParaRPr sz="700">
                        <a:solidFill>
                          <a:srgbClr val="3F3F3F"/>
                        </a:solidFill>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extLst>
                  <a:ext uri="{0D108BD9-81ED-4DB2-BD59-A6C34878D82A}">
                    <a16:rowId xmlns:a16="http://schemas.microsoft.com/office/drawing/2014/main" val="10011"/>
                  </a:ext>
                </a:extLst>
              </a:tr>
              <a:tr h="211300">
                <a:tc>
                  <a:txBody>
                    <a:bodyPr/>
                    <a:lstStyle/>
                    <a:p>
                      <a:pPr marL="0" marR="0" lvl="0" indent="0" algn="r" rtl="0">
                        <a:spcBef>
                          <a:spcPts val="0"/>
                        </a:spcBef>
                        <a:spcAft>
                          <a:spcPts val="0"/>
                        </a:spcAft>
                        <a:buNone/>
                      </a:pPr>
                      <a:r>
                        <a:rPr lang="en-CA" sz="700">
                          <a:solidFill>
                            <a:srgbClr val="3F3F3F"/>
                          </a:solidFill>
                          <a:latin typeface="Times New Roman"/>
                          <a:ea typeface="Times New Roman"/>
                          <a:cs typeface="Times New Roman"/>
                          <a:sym typeface="Times New Roman"/>
                        </a:rPr>
                        <a:t>12</a:t>
                      </a:r>
                      <a:endParaRPr sz="700">
                        <a:solidFill>
                          <a:srgbClr val="3F3F3F"/>
                        </a:solidFill>
                        <a:latin typeface="Times New Roman"/>
                        <a:ea typeface="Times New Roman"/>
                        <a:cs typeface="Times New Roman"/>
                        <a:sym typeface="Times New Roman"/>
                      </a:endParaRPr>
                    </a:p>
                  </a:txBody>
                  <a:tcPr marL="82650" marR="123975" marT="41325" marB="413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CA" sz="700">
                          <a:solidFill>
                            <a:srgbClr val="3F3F3F"/>
                          </a:solidFill>
                        </a:rPr>
                        <a:t>Wood</a:t>
                      </a:r>
                      <a:endParaRPr sz="700">
                        <a:solidFill>
                          <a:srgbClr val="3F3F3F"/>
                        </a:solidFill>
                      </a:endParaRPr>
                    </a:p>
                  </a:txBody>
                  <a:tcPr marL="82650" marR="3600" marT="41325" marB="41325" anchor="ctr">
                    <a:lnL w="9525" cap="flat" cmpd="sng">
                      <a:solidFill>
                        <a:srgbClr val="000000"/>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lvl="0" indent="0" algn="l" rtl="0">
                        <a:lnSpc>
                          <a:spcPct val="110000"/>
                        </a:lnSpc>
                        <a:spcBef>
                          <a:spcPts val="0"/>
                        </a:spcBef>
                        <a:spcAft>
                          <a:spcPts val="0"/>
                        </a:spcAft>
                        <a:buNone/>
                      </a:pPr>
                      <a:r>
                        <a:rPr lang="en-CA" sz="700">
                          <a:latin typeface="Times New Roman"/>
                          <a:ea typeface="Times New Roman"/>
                          <a:cs typeface="Times New Roman"/>
                          <a:sym typeface="Times New Roman"/>
                        </a:rPr>
                        <a:t>Support </a:t>
                      </a:r>
                      <a:endParaRPr sz="700">
                        <a:latin typeface="Times New Roman"/>
                        <a:ea typeface="Times New Roman"/>
                        <a:cs typeface="Times New Roman"/>
                        <a:sym typeface="Times New Roman"/>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a:solidFill>
                            <a:srgbClr val="3F3F3F"/>
                          </a:solidFill>
                        </a:rPr>
                        <a:t>N/A</a:t>
                      </a:r>
                      <a:endParaRPr sz="700">
                        <a:solidFill>
                          <a:srgbClr val="3F3F3F"/>
                        </a:solidFill>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a:solidFill>
                            <a:srgbClr val="3F3F3F"/>
                          </a:solidFill>
                        </a:rPr>
                        <a:t>N/A</a:t>
                      </a:r>
                      <a:endParaRPr sz="700">
                        <a:solidFill>
                          <a:srgbClr val="3F3F3F"/>
                        </a:solidFill>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gridSpan="2">
                  <a:txBody>
                    <a:bodyPr/>
                    <a:lstStyle/>
                    <a:p>
                      <a:pPr marL="0" marR="0" lvl="0" indent="0" algn="l" rtl="0">
                        <a:spcBef>
                          <a:spcPts val="0"/>
                        </a:spcBef>
                        <a:spcAft>
                          <a:spcPts val="0"/>
                        </a:spcAft>
                        <a:buNone/>
                      </a:pPr>
                      <a:r>
                        <a:rPr lang="en-CA" sz="700">
                          <a:solidFill>
                            <a:srgbClr val="3F3F3F"/>
                          </a:solidFill>
                        </a:rPr>
                        <a:t>LEFT OVERS </a:t>
                      </a:r>
                      <a:endParaRPr sz="700">
                        <a:solidFill>
                          <a:srgbClr val="3F3F3F"/>
                        </a:solidFill>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hMerge="1">
                  <a:txBody>
                    <a:bodyPr/>
                    <a:lstStyle/>
                    <a:p>
                      <a:endParaRPr lang="en-US"/>
                    </a:p>
                  </a:txBody>
                  <a:tcPr/>
                </a:tc>
                <a:extLst>
                  <a:ext uri="{0D108BD9-81ED-4DB2-BD59-A6C34878D82A}">
                    <a16:rowId xmlns:a16="http://schemas.microsoft.com/office/drawing/2014/main" val="10012"/>
                  </a:ext>
                </a:extLst>
              </a:tr>
              <a:tr h="211300">
                <a:tc>
                  <a:txBody>
                    <a:bodyPr/>
                    <a:lstStyle/>
                    <a:p>
                      <a:pPr marL="0" marR="0" lvl="0" indent="0" algn="r" rtl="0">
                        <a:spcBef>
                          <a:spcPts val="0"/>
                        </a:spcBef>
                        <a:spcAft>
                          <a:spcPts val="0"/>
                        </a:spcAft>
                        <a:buNone/>
                      </a:pPr>
                      <a:r>
                        <a:rPr lang="en-CA" sz="700">
                          <a:solidFill>
                            <a:srgbClr val="3F3F3F"/>
                          </a:solidFill>
                          <a:latin typeface="Times New Roman"/>
                          <a:ea typeface="Times New Roman"/>
                          <a:cs typeface="Times New Roman"/>
                          <a:sym typeface="Times New Roman"/>
                        </a:rPr>
                        <a:t>13</a:t>
                      </a:r>
                      <a:endParaRPr sz="700">
                        <a:solidFill>
                          <a:srgbClr val="3F3F3F"/>
                        </a:solidFill>
                        <a:latin typeface="Times New Roman"/>
                        <a:ea typeface="Times New Roman"/>
                        <a:cs typeface="Times New Roman"/>
                        <a:sym typeface="Times New Roman"/>
                      </a:endParaRPr>
                    </a:p>
                  </a:txBody>
                  <a:tcPr marL="82650" marR="123975" marT="41325" marB="413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CA" sz="700" u="none" strike="noStrike" cap="none">
                          <a:solidFill>
                            <a:srgbClr val="3F3F3F"/>
                          </a:solidFill>
                        </a:rPr>
                        <a:t>Plywood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000000"/>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u="none" strike="noStrike" cap="none">
                          <a:solidFill>
                            <a:srgbClr val="3F3F3F"/>
                          </a:solidFill>
                        </a:rPr>
                        <a:t>Door (exterior)  and bo</a:t>
                      </a:r>
                      <a:r>
                        <a:rPr lang="en-CA" sz="700">
                          <a:solidFill>
                            <a:srgbClr val="3F3F3F"/>
                          </a:solidFill>
                        </a:rPr>
                        <a:t>ttom wall</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a:solidFill>
                            <a:srgbClr val="3F3F3F"/>
                          </a:solidFill>
                        </a:rPr>
                        <a:t>1</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u="none" strike="noStrike" cap="none">
                          <a:solidFill>
                            <a:srgbClr val="3F3F3F"/>
                          </a:solidFill>
                        </a:rPr>
                        <a:t>(11/32 inches) x4x</a:t>
                      </a:r>
                      <a:r>
                        <a:rPr lang="en-CA" sz="700">
                          <a:solidFill>
                            <a:srgbClr val="3F3F3F"/>
                          </a:solidFill>
                        </a:rPr>
                        <a:t>8</a:t>
                      </a:r>
                      <a:r>
                        <a:rPr lang="en-CA" sz="700" u="none" strike="noStrike" cap="none">
                          <a:solidFill>
                            <a:srgbClr val="3F3F3F"/>
                          </a:solidFill>
                        </a:rPr>
                        <a:t>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lvl="0" indent="0" algn="l" rtl="0">
                        <a:spcBef>
                          <a:spcPts val="0"/>
                        </a:spcBef>
                        <a:spcAft>
                          <a:spcPts val="0"/>
                        </a:spcAft>
                        <a:buNone/>
                      </a:pPr>
                      <a:r>
                        <a:rPr lang="en-CA" sz="700"/>
                        <a:t>15.53</a:t>
                      </a:r>
                      <a:endParaRPr sz="700"/>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tc>
                  <a:txBody>
                    <a:bodyPr/>
                    <a:lstStyle/>
                    <a:p>
                      <a:pPr marL="0" lvl="0" indent="0" algn="l" rtl="0">
                        <a:spcBef>
                          <a:spcPts val="0"/>
                        </a:spcBef>
                        <a:spcAft>
                          <a:spcPts val="0"/>
                        </a:spcAft>
                        <a:buNone/>
                      </a:pPr>
                      <a:r>
                        <a:rPr lang="en-CA" sz="700"/>
                        <a:t>15.53</a:t>
                      </a:r>
                      <a:endParaRPr sz="700"/>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solidFill>
                      <a:srgbClr val="D8DEDC">
                        <a:alpha val="20000"/>
                      </a:srgbClr>
                    </a:solidFill>
                  </a:tcPr>
                </a:tc>
                <a:extLst>
                  <a:ext uri="{0D108BD9-81ED-4DB2-BD59-A6C34878D82A}">
                    <a16:rowId xmlns:a16="http://schemas.microsoft.com/office/drawing/2014/main" val="10013"/>
                  </a:ext>
                </a:extLst>
              </a:tr>
              <a:tr h="193050">
                <a:tc>
                  <a:txBody>
                    <a:bodyPr/>
                    <a:lstStyle/>
                    <a:p>
                      <a:pPr marL="0" marR="0" lvl="0" indent="0" algn="r" rtl="0">
                        <a:spcBef>
                          <a:spcPts val="0"/>
                        </a:spcBef>
                        <a:spcAft>
                          <a:spcPts val="0"/>
                        </a:spcAft>
                        <a:buNone/>
                      </a:pPr>
                      <a:r>
                        <a:rPr lang="en-CA" sz="700">
                          <a:solidFill>
                            <a:srgbClr val="3F3F3F"/>
                          </a:solidFill>
                          <a:latin typeface="Times New Roman"/>
                          <a:ea typeface="Times New Roman"/>
                          <a:cs typeface="Times New Roman"/>
                          <a:sym typeface="Times New Roman"/>
                        </a:rPr>
                        <a:t>14</a:t>
                      </a:r>
                      <a:endParaRPr sz="700">
                        <a:solidFill>
                          <a:srgbClr val="3F3F3F"/>
                        </a:solidFill>
                        <a:latin typeface="Times New Roman"/>
                        <a:ea typeface="Times New Roman"/>
                        <a:cs typeface="Times New Roman"/>
                        <a:sym typeface="Times New Roman"/>
                      </a:endParaRPr>
                    </a:p>
                  </a:txBody>
                  <a:tcPr marL="82650" marR="123975" marT="41325" marB="413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CA" sz="700" u="none" strike="noStrike" cap="none">
                          <a:solidFill>
                            <a:srgbClr val="3F3F3F"/>
                          </a:solidFill>
                          <a:latin typeface="Calibri"/>
                          <a:ea typeface="Calibri"/>
                          <a:cs typeface="Calibri"/>
                          <a:sym typeface="Calibri"/>
                        </a:rPr>
                        <a:t>Copper Mesh</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000000"/>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alpha val="0"/>
                        </a:srgbClr>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u="none" strike="noStrike" cap="none">
                          <a:solidFill>
                            <a:srgbClr val="3F3F3F"/>
                          </a:solidFill>
                          <a:latin typeface="Calibri"/>
                          <a:ea typeface="Calibri"/>
                          <a:cs typeface="Calibri"/>
                          <a:sym typeface="Calibri"/>
                        </a:rPr>
                        <a:t>Base</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alpha val="0"/>
                        </a:srgbClr>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u="none" strike="noStrike" cap="none">
                          <a:solidFill>
                            <a:srgbClr val="3F3F3F"/>
                          </a:solidFill>
                          <a:latin typeface="Calibri"/>
                          <a:ea typeface="Calibri"/>
                          <a:cs typeface="Calibri"/>
                          <a:sym typeface="Calibri"/>
                        </a:rPr>
                        <a:t>1</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alpha val="0"/>
                        </a:srgbClr>
                      </a:solidFill>
                      <a:prstDash val="solid"/>
                      <a:round/>
                      <a:headEnd type="none" w="sm" len="sm"/>
                      <a:tailEnd type="none" w="sm" len="sm"/>
                    </a:lnB>
                    <a:solidFill>
                      <a:srgbClr val="D8DEDC">
                        <a:alpha val="20000"/>
                      </a:srgbClr>
                    </a:solidFill>
                  </a:tcPr>
                </a:tc>
                <a:tc>
                  <a:txBody>
                    <a:bodyPr/>
                    <a:lstStyle/>
                    <a:p>
                      <a:pPr marL="0" marR="0" lvl="0" indent="0" algn="l" rtl="0">
                        <a:spcBef>
                          <a:spcPts val="0"/>
                        </a:spcBef>
                        <a:spcAft>
                          <a:spcPts val="0"/>
                        </a:spcAft>
                        <a:buNone/>
                      </a:pPr>
                      <a:r>
                        <a:rPr lang="en-CA" sz="700" u="none" strike="noStrike" cap="none">
                          <a:solidFill>
                            <a:srgbClr val="3F3F3F"/>
                          </a:solidFill>
                          <a:latin typeface="Calibri"/>
                          <a:ea typeface="Calibri"/>
                          <a:cs typeface="Calibri"/>
                          <a:sym typeface="Calibri"/>
                        </a:rPr>
                        <a:t>45 X 12 inches</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alpha val="0"/>
                        </a:srgbClr>
                      </a:solidFill>
                      <a:prstDash val="solid"/>
                      <a:round/>
                      <a:headEnd type="none" w="sm" len="sm"/>
                      <a:tailEnd type="none" w="sm" len="sm"/>
                    </a:lnB>
                    <a:solidFill>
                      <a:srgbClr val="D8DEDC">
                        <a:alpha val="20000"/>
                      </a:srgbClr>
                    </a:solidFill>
                  </a:tcPr>
                </a:tc>
                <a:tc gridSpan="2">
                  <a:txBody>
                    <a:bodyPr/>
                    <a:lstStyle/>
                    <a:p>
                      <a:pPr marL="0" marR="0" lvl="0" indent="0" algn="l" rtl="0">
                        <a:spcBef>
                          <a:spcPts val="0"/>
                        </a:spcBef>
                        <a:spcAft>
                          <a:spcPts val="0"/>
                        </a:spcAft>
                        <a:buNone/>
                      </a:pPr>
                      <a:r>
                        <a:rPr lang="en-CA" sz="700">
                          <a:solidFill>
                            <a:srgbClr val="3F3F3F"/>
                          </a:solidFill>
                        </a:rPr>
                        <a:t>37.93</a:t>
                      </a:r>
                      <a:endParaRPr sz="700" u="none" strike="noStrike" cap="none">
                        <a:solidFill>
                          <a:srgbClr val="3F3F3F"/>
                        </a:solidFill>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E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CDC"/>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14"/>
                  </a:ext>
                </a:extLst>
              </a:tr>
              <a:tr h="211300">
                <a:tc gridSpan="5">
                  <a:txBody>
                    <a:bodyPr/>
                    <a:lstStyle/>
                    <a:p>
                      <a:pPr marL="0" marR="0" lvl="0" indent="0" algn="r" rtl="0">
                        <a:spcBef>
                          <a:spcPts val="0"/>
                        </a:spcBef>
                        <a:spcAft>
                          <a:spcPts val="0"/>
                        </a:spcAft>
                        <a:buNone/>
                      </a:pPr>
                      <a:r>
                        <a:rPr lang="en-CA" sz="700" b="1" u="none" strike="noStrike" cap="none">
                          <a:solidFill>
                            <a:srgbClr val="3F3F3F"/>
                          </a:solidFill>
                        </a:rPr>
                        <a:t>Total Cost Estimate </a:t>
                      </a:r>
                      <a:endParaRPr sz="700" b="1" u="none" strike="noStrike" cap="none">
                        <a:solidFill>
                          <a:srgbClr val="3F3F3F"/>
                        </a:solidFill>
                        <a:latin typeface="Calibri"/>
                        <a:ea typeface="Calibri"/>
                        <a:cs typeface="Calibri"/>
                        <a:sym typeface="Calibri"/>
                      </a:endParaRPr>
                    </a:p>
                  </a:txBody>
                  <a:tcPr marL="82650" marR="123975" marT="41325" marB="41325" anchor="ctr">
                    <a:lnL w="9525" cap="flat" cmpd="sng">
                      <a:solidFill>
                        <a:srgbClr val="000000">
                          <a:alpha val="0"/>
                        </a:srgbClr>
                      </a:solidFill>
                      <a:prstDash val="solid"/>
                      <a:round/>
                      <a:headEnd type="none" w="sm" len="sm"/>
                      <a:tailEnd type="none" w="sm" len="sm"/>
                    </a:lnL>
                    <a:lnR w="9525" cap="flat" cmpd="sng">
                      <a:solidFill>
                        <a:srgbClr val="D8DCD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l" rtl="0">
                        <a:spcBef>
                          <a:spcPts val="0"/>
                        </a:spcBef>
                        <a:spcAft>
                          <a:spcPts val="0"/>
                        </a:spcAft>
                        <a:buNone/>
                      </a:pPr>
                      <a:r>
                        <a:rPr lang="en-CA" sz="700" u="none" strike="noStrike" cap="none">
                          <a:solidFill>
                            <a:srgbClr val="3F3F3F"/>
                          </a:solidFill>
                        </a:rPr>
                        <a:t>$ </a:t>
                      </a:r>
                      <a:r>
                        <a:rPr lang="en-CA" sz="700">
                          <a:solidFill>
                            <a:srgbClr val="3F3F3F"/>
                          </a:solidFill>
                        </a:rPr>
                        <a:t>399.43</a:t>
                      </a:r>
                      <a:r>
                        <a:rPr lang="en-CA" sz="700" u="none" strike="noStrike" cap="none">
                          <a:solidFill>
                            <a:srgbClr val="3F3F3F"/>
                          </a:solidFill>
                        </a:rPr>
                        <a:t> + tax </a:t>
                      </a:r>
                      <a:endParaRPr sz="700" u="none" strike="noStrike" cap="none">
                        <a:solidFill>
                          <a:srgbClr val="3F3F3F"/>
                        </a:solidFill>
                        <a:latin typeface="Calibri"/>
                        <a:ea typeface="Calibri"/>
                        <a:cs typeface="Calibri"/>
                        <a:sym typeface="Calibri"/>
                      </a:endParaRPr>
                    </a:p>
                  </a:txBody>
                  <a:tcPr marL="82650" marR="3600" marT="41325" marB="41325" anchor="ctr">
                    <a:lnL w="9525" cap="flat" cmpd="sng">
                      <a:solidFill>
                        <a:srgbClr val="D8DCDC"/>
                      </a:solidFill>
                      <a:prstDash val="solid"/>
                      <a:round/>
                      <a:headEnd type="none" w="sm" len="sm"/>
                      <a:tailEnd type="none" w="sm" len="sm"/>
                    </a:lnL>
                    <a:lnR w="9525" cap="flat" cmpd="sng">
                      <a:solidFill>
                        <a:srgbClr val="D8DEDC"/>
                      </a:solidFill>
                      <a:prstDash val="solid"/>
                      <a:round/>
                      <a:headEnd type="none" w="sm" len="sm"/>
                      <a:tailEnd type="none" w="sm" len="sm"/>
                    </a:lnR>
                    <a:lnT w="9525" cap="flat" cmpd="sng">
                      <a:solidFill>
                        <a:srgbClr val="D8DCDC"/>
                      </a:solidFill>
                      <a:prstDash val="solid"/>
                      <a:round/>
                      <a:headEnd type="none" w="sm" len="sm"/>
                      <a:tailEnd type="none" w="sm" len="sm"/>
                    </a:lnT>
                    <a:lnB w="9525" cap="flat" cmpd="sng">
                      <a:solidFill>
                        <a:srgbClr val="D8DEDC"/>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15"/>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349"/>
        <p:cNvGrpSpPr/>
        <p:nvPr/>
      </p:nvGrpSpPr>
      <p:grpSpPr>
        <a:xfrm>
          <a:off x="0" y="0"/>
          <a:ext cx="0" cy="0"/>
          <a:chOff x="0" y="0"/>
          <a:chExt cx="0" cy="0"/>
        </a:xfrm>
      </p:grpSpPr>
      <p:sp>
        <p:nvSpPr>
          <p:cNvPr id="350" name="Google Shape;350;p35"/>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1" name="Google Shape;351;p35"/>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352" name="Google Shape;352;p35"/>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cxnSp>
        <p:nvCxnSpPr>
          <p:cNvPr id="353" name="Google Shape;353;p35"/>
          <p:cNvCxnSpPr/>
          <p:nvPr/>
        </p:nvCxnSpPr>
        <p:spPr>
          <a:xfrm>
            <a:off x="2417780" y="3528542"/>
            <a:ext cx="8637072" cy="0"/>
          </a:xfrm>
          <a:prstGeom prst="straightConnector1">
            <a:avLst/>
          </a:prstGeom>
          <a:noFill/>
          <a:ln w="31750" cap="flat" cmpd="sng">
            <a:solidFill>
              <a:schemeClr val="accent1"/>
            </a:solidFill>
            <a:prstDash val="solid"/>
            <a:round/>
            <a:headEnd type="none" w="sm" len="sm"/>
            <a:tailEnd type="none" w="sm" len="sm"/>
          </a:ln>
        </p:spPr>
      </p:cxnSp>
      <p:sp>
        <p:nvSpPr>
          <p:cNvPr id="354" name="Google Shape;354;p35"/>
          <p:cNvSpPr/>
          <p:nvPr/>
        </p:nvSpPr>
        <p:spPr>
          <a:xfrm>
            <a:off x="2" y="0"/>
            <a:ext cx="12191696"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55" name="Google Shape;355;p35"/>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56" name="Google Shape;356;p35"/>
          <p:cNvSpPr txBox="1">
            <a:spLocks noGrp="1"/>
          </p:cNvSpPr>
          <p:nvPr>
            <p:ph type="title"/>
          </p:nvPr>
        </p:nvSpPr>
        <p:spPr>
          <a:xfrm>
            <a:off x="8673476" y="1468464"/>
            <a:ext cx="2858835" cy="1873219"/>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1"/>
              </a:buClr>
              <a:buSzPts val="3600"/>
              <a:buFont typeface="Gill Sans"/>
              <a:buNone/>
            </a:pPr>
            <a:r>
              <a:rPr lang="en-CA" sz="3600"/>
              <a:t>PREVIOUS PROJECT SCHEDULE </a:t>
            </a:r>
            <a:endParaRPr/>
          </a:p>
        </p:txBody>
      </p:sp>
      <p:grpSp>
        <p:nvGrpSpPr>
          <p:cNvPr id="357" name="Google Shape;357;p35"/>
          <p:cNvGrpSpPr/>
          <p:nvPr/>
        </p:nvGrpSpPr>
        <p:grpSpPr>
          <a:xfrm>
            <a:off x="632237" y="482171"/>
            <a:ext cx="7560115" cy="5149101"/>
            <a:chOff x="632237" y="482171"/>
            <a:chExt cx="7560115" cy="5149101"/>
          </a:xfrm>
        </p:grpSpPr>
        <p:sp>
          <p:nvSpPr>
            <p:cNvPr id="358" name="Google Shape;358;p35"/>
            <p:cNvSpPr/>
            <p:nvPr/>
          </p:nvSpPr>
          <p:spPr>
            <a:xfrm>
              <a:off x="632237" y="482171"/>
              <a:ext cx="7560115" cy="5149101"/>
            </a:xfrm>
            <a:prstGeom prst="rect">
              <a:avLst/>
            </a:prstGeom>
            <a:gradFill>
              <a:gsLst>
                <a:gs pos="0">
                  <a:srgbClr val="000001"/>
                </a:gs>
                <a:gs pos="100000">
                  <a:srgbClr val="191919"/>
                </a:gs>
              </a:gsLst>
              <a:lin ang="5400000" scaled="0"/>
            </a:gradFill>
            <a:ln>
              <a:noFill/>
            </a:ln>
            <a:effectLst>
              <a:outerShdw blurRad="127000" dist="228600" dir="4740000" sx="98000" sy="98000" algn="tl"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59" name="Google Shape;359;p35"/>
            <p:cNvSpPr/>
            <p:nvPr/>
          </p:nvSpPr>
          <p:spPr>
            <a:xfrm>
              <a:off x="945296" y="812507"/>
              <a:ext cx="6928279" cy="4466452"/>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grpSp>
      <p:sp>
        <p:nvSpPr>
          <p:cNvPr id="360" name="Google Shape;360;p35"/>
          <p:cNvSpPr/>
          <p:nvPr/>
        </p:nvSpPr>
        <p:spPr>
          <a:xfrm>
            <a:off x="1108720" y="977099"/>
            <a:ext cx="6598806" cy="4136205"/>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361" name="Google Shape;361;p35" descr="A screenshot of a computer&#10;&#10;Description automatically generated"/>
          <p:cNvPicPr preferRelativeResize="0">
            <a:picLocks noGrp="1"/>
          </p:cNvPicPr>
          <p:nvPr>
            <p:ph type="body" idx="1"/>
          </p:nvPr>
        </p:nvPicPr>
        <p:blipFill rotWithShape="1">
          <a:blip r:embed="rId4">
            <a:alphaModFix/>
          </a:blip>
          <a:srcRect/>
          <a:stretch/>
        </p:blipFill>
        <p:spPr>
          <a:xfrm>
            <a:off x="1282178" y="1116345"/>
            <a:ext cx="6261006" cy="3866172"/>
          </a:xfrm>
          <a:prstGeom prst="rect">
            <a:avLst/>
          </a:prstGeom>
          <a:noFill/>
          <a:ln>
            <a:noFill/>
          </a:ln>
        </p:spPr>
      </p:pic>
      <p:cxnSp>
        <p:nvCxnSpPr>
          <p:cNvPr id="362" name="Google Shape;362;p35"/>
          <p:cNvCxnSpPr/>
          <p:nvPr/>
        </p:nvCxnSpPr>
        <p:spPr>
          <a:xfrm>
            <a:off x="8680960" y="3526496"/>
            <a:ext cx="2844424" cy="0"/>
          </a:xfrm>
          <a:prstGeom prst="straightConnector1">
            <a:avLst/>
          </a:prstGeom>
          <a:noFill/>
          <a:ln w="31750" cap="flat" cmpd="sng">
            <a:solidFill>
              <a:schemeClr val="accent1"/>
            </a:solidFill>
            <a:prstDash val="solid"/>
            <a:round/>
            <a:headEnd type="none" w="sm" len="sm"/>
            <a:tailEnd type="none" w="sm" len="sm"/>
          </a:ln>
        </p:spPr>
      </p:cxnSp>
      <p:pic>
        <p:nvPicPr>
          <p:cNvPr id="363" name="Google Shape;363;p35"/>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364" name="Google Shape;364;p35"/>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
        <p:nvSpPr>
          <p:cNvPr id="365" name="Google Shape;365;p35"/>
          <p:cNvSpPr/>
          <p:nvPr/>
        </p:nvSpPr>
        <p:spPr>
          <a:xfrm>
            <a:off x="4225156" y="1853754"/>
            <a:ext cx="10771828" cy="45719"/>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369"/>
        <p:cNvGrpSpPr/>
        <p:nvPr/>
      </p:nvGrpSpPr>
      <p:grpSpPr>
        <a:xfrm>
          <a:off x="0" y="0"/>
          <a:ext cx="0" cy="0"/>
          <a:chOff x="0" y="0"/>
          <a:chExt cx="0" cy="0"/>
        </a:xfrm>
      </p:grpSpPr>
      <p:sp>
        <p:nvSpPr>
          <p:cNvPr id="370" name="Google Shape;370;p36"/>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1" name="Google Shape;371;p36"/>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372" name="Google Shape;372;p36"/>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cxnSp>
        <p:nvCxnSpPr>
          <p:cNvPr id="373" name="Google Shape;373;p36"/>
          <p:cNvCxnSpPr/>
          <p:nvPr/>
        </p:nvCxnSpPr>
        <p:spPr>
          <a:xfrm>
            <a:off x="2417780" y="3528542"/>
            <a:ext cx="8637072" cy="0"/>
          </a:xfrm>
          <a:prstGeom prst="straightConnector1">
            <a:avLst/>
          </a:prstGeom>
          <a:noFill/>
          <a:ln w="31750" cap="flat" cmpd="sng">
            <a:solidFill>
              <a:schemeClr val="accent1"/>
            </a:solidFill>
            <a:prstDash val="solid"/>
            <a:round/>
            <a:headEnd type="none" w="sm" len="sm"/>
            <a:tailEnd type="none" w="sm" len="sm"/>
          </a:ln>
        </p:spPr>
      </p:cxnSp>
      <p:sp>
        <p:nvSpPr>
          <p:cNvPr id="374" name="Google Shape;374;p36"/>
          <p:cNvSpPr/>
          <p:nvPr/>
        </p:nvSpPr>
        <p:spPr>
          <a:xfrm>
            <a:off x="2" y="0"/>
            <a:ext cx="12191696"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75" name="Google Shape;375;p36"/>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76" name="Google Shape;376;p36"/>
          <p:cNvSpPr txBox="1">
            <a:spLocks noGrp="1"/>
          </p:cNvSpPr>
          <p:nvPr>
            <p:ph type="title"/>
          </p:nvPr>
        </p:nvSpPr>
        <p:spPr>
          <a:xfrm>
            <a:off x="659301" y="1474969"/>
            <a:ext cx="2823919" cy="1868760"/>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1"/>
              </a:buClr>
              <a:buSzPts val="3600"/>
              <a:buFont typeface="Gill Sans"/>
              <a:buNone/>
            </a:pPr>
            <a:r>
              <a:rPr lang="en-CA" sz="3600"/>
              <a:t>PRESENT PROJECT SCHEDULE</a:t>
            </a:r>
            <a:endParaRPr/>
          </a:p>
        </p:txBody>
      </p:sp>
      <p:cxnSp>
        <p:nvCxnSpPr>
          <p:cNvPr id="377" name="Google Shape;377;p36"/>
          <p:cNvCxnSpPr/>
          <p:nvPr/>
        </p:nvCxnSpPr>
        <p:spPr>
          <a:xfrm>
            <a:off x="659301" y="3528543"/>
            <a:ext cx="2823919" cy="0"/>
          </a:xfrm>
          <a:prstGeom prst="straightConnector1">
            <a:avLst/>
          </a:prstGeom>
          <a:noFill/>
          <a:ln w="31750" cap="flat" cmpd="sng">
            <a:solidFill>
              <a:schemeClr val="accent1"/>
            </a:solidFill>
            <a:prstDash val="solid"/>
            <a:round/>
            <a:headEnd type="none" w="sm" len="sm"/>
            <a:tailEnd type="none" w="sm" len="sm"/>
          </a:ln>
        </p:spPr>
      </p:cxnSp>
      <p:grpSp>
        <p:nvGrpSpPr>
          <p:cNvPr id="378" name="Google Shape;378;p36"/>
          <p:cNvGrpSpPr/>
          <p:nvPr/>
        </p:nvGrpSpPr>
        <p:grpSpPr>
          <a:xfrm>
            <a:off x="3979389" y="482171"/>
            <a:ext cx="7560115" cy="5149101"/>
            <a:chOff x="3979389" y="482171"/>
            <a:chExt cx="7560115" cy="5149101"/>
          </a:xfrm>
        </p:grpSpPr>
        <p:sp>
          <p:nvSpPr>
            <p:cNvPr id="379" name="Google Shape;379;p36"/>
            <p:cNvSpPr/>
            <p:nvPr/>
          </p:nvSpPr>
          <p:spPr>
            <a:xfrm>
              <a:off x="3979389" y="482171"/>
              <a:ext cx="7560115" cy="5149101"/>
            </a:xfrm>
            <a:prstGeom prst="rect">
              <a:avLst/>
            </a:prstGeom>
            <a:gradFill>
              <a:gsLst>
                <a:gs pos="0">
                  <a:srgbClr val="000001"/>
                </a:gs>
                <a:gs pos="100000">
                  <a:srgbClr val="191919"/>
                </a:gs>
              </a:gsLst>
              <a:lin ang="5400000" scaled="0"/>
            </a:gradFill>
            <a:ln>
              <a:noFill/>
            </a:ln>
            <a:effectLst>
              <a:outerShdw blurRad="127000" dist="228600" dir="4740000" sx="98000" sy="98000" algn="tl"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80" name="Google Shape;380;p36"/>
            <p:cNvSpPr/>
            <p:nvPr/>
          </p:nvSpPr>
          <p:spPr>
            <a:xfrm>
              <a:off x="4292448" y="812507"/>
              <a:ext cx="6928279" cy="4466452"/>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grpSp>
      <p:sp>
        <p:nvSpPr>
          <p:cNvPr id="381" name="Google Shape;381;p36"/>
          <p:cNvSpPr/>
          <p:nvPr/>
        </p:nvSpPr>
        <p:spPr>
          <a:xfrm>
            <a:off x="4455487" y="977965"/>
            <a:ext cx="6615582" cy="4135339"/>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382" name="Google Shape;382;p36"/>
          <p:cNvPicPr preferRelativeResize="0">
            <a:picLocks noGrp="1"/>
          </p:cNvPicPr>
          <p:nvPr>
            <p:ph type="body" idx="1"/>
          </p:nvPr>
        </p:nvPicPr>
        <p:blipFill rotWithShape="1">
          <a:blip r:embed="rId4">
            <a:alphaModFix/>
          </a:blip>
          <a:srcRect/>
          <a:stretch/>
        </p:blipFill>
        <p:spPr>
          <a:xfrm>
            <a:off x="4618374" y="1227384"/>
            <a:ext cx="6282919" cy="3644093"/>
          </a:xfrm>
          <a:prstGeom prst="rect">
            <a:avLst/>
          </a:prstGeom>
          <a:noFill/>
          <a:ln>
            <a:noFill/>
          </a:ln>
        </p:spPr>
      </p:pic>
      <p:pic>
        <p:nvPicPr>
          <p:cNvPr id="383" name="Google Shape;383;p36"/>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384" name="Google Shape;384;p36"/>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388"/>
        <p:cNvGrpSpPr/>
        <p:nvPr/>
      </p:nvGrpSpPr>
      <p:grpSpPr>
        <a:xfrm>
          <a:off x="0" y="0"/>
          <a:ext cx="0" cy="0"/>
          <a:chOff x="0" y="0"/>
          <a:chExt cx="0" cy="0"/>
        </a:xfrm>
      </p:grpSpPr>
      <p:sp>
        <p:nvSpPr>
          <p:cNvPr id="389" name="Google Shape;389;p37"/>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0" name="Google Shape;390;p37"/>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391" name="Google Shape;391;p37"/>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cxnSp>
        <p:nvCxnSpPr>
          <p:cNvPr id="392" name="Google Shape;392;p37"/>
          <p:cNvCxnSpPr/>
          <p:nvPr/>
        </p:nvCxnSpPr>
        <p:spPr>
          <a:xfrm>
            <a:off x="2417780" y="3528542"/>
            <a:ext cx="8637072" cy="0"/>
          </a:xfrm>
          <a:prstGeom prst="straightConnector1">
            <a:avLst/>
          </a:prstGeom>
          <a:noFill/>
          <a:ln w="31750" cap="flat" cmpd="sng">
            <a:solidFill>
              <a:schemeClr val="accent1"/>
            </a:solidFill>
            <a:prstDash val="solid"/>
            <a:round/>
            <a:headEnd type="none" w="sm" len="sm"/>
            <a:tailEnd type="none" w="sm" len="sm"/>
          </a:ln>
        </p:spPr>
      </p:cxnSp>
      <p:sp>
        <p:nvSpPr>
          <p:cNvPr id="393" name="Google Shape;393;p37"/>
          <p:cNvSpPr/>
          <p:nvPr/>
        </p:nvSpPr>
        <p:spPr>
          <a:xfrm>
            <a:off x="2" y="0"/>
            <a:ext cx="12191696"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94" name="Google Shape;394;p37"/>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95" name="Google Shape;395;p37"/>
          <p:cNvSpPr txBox="1">
            <a:spLocks noGrp="1"/>
          </p:cNvSpPr>
          <p:nvPr>
            <p:ph type="title"/>
          </p:nvPr>
        </p:nvSpPr>
        <p:spPr>
          <a:xfrm>
            <a:off x="215800" y="1439000"/>
            <a:ext cx="3763500" cy="1868700"/>
          </a:xfrm>
          <a:prstGeom prst="rect">
            <a:avLst/>
          </a:prstGeom>
          <a:noFill/>
          <a:ln>
            <a:noFill/>
          </a:ln>
        </p:spPr>
        <p:txBody>
          <a:bodyPr spcFirstLastPara="1" wrap="square" lIns="91425" tIns="45700" rIns="91425" bIns="0" anchor="b" anchorCtr="0">
            <a:noAutofit/>
          </a:bodyPr>
          <a:lstStyle/>
          <a:p>
            <a:pPr marL="0" lvl="0" indent="0" algn="ctr" rtl="0">
              <a:lnSpc>
                <a:spcPct val="90000"/>
              </a:lnSpc>
              <a:spcBef>
                <a:spcPts val="0"/>
              </a:spcBef>
              <a:spcAft>
                <a:spcPts val="0"/>
              </a:spcAft>
              <a:buClr>
                <a:schemeClr val="dk1"/>
              </a:buClr>
              <a:buSzPts val="2500"/>
              <a:buFont typeface="Gill Sans"/>
              <a:buNone/>
            </a:pPr>
            <a:r>
              <a:rPr lang="en-CA" sz="3000" b="1"/>
              <a:t>CONSTRUCTION (DESIGN PROCESS</a:t>
            </a:r>
            <a:r>
              <a:rPr lang="en-CA" sz="3000"/>
              <a:t>)</a:t>
            </a:r>
            <a:r>
              <a:rPr lang="en-CA" sz="2500"/>
              <a:t> </a:t>
            </a:r>
            <a:endParaRPr/>
          </a:p>
        </p:txBody>
      </p:sp>
      <p:cxnSp>
        <p:nvCxnSpPr>
          <p:cNvPr id="396" name="Google Shape;396;p37"/>
          <p:cNvCxnSpPr/>
          <p:nvPr/>
        </p:nvCxnSpPr>
        <p:spPr>
          <a:xfrm>
            <a:off x="659301" y="3528543"/>
            <a:ext cx="2823919" cy="0"/>
          </a:xfrm>
          <a:prstGeom prst="straightConnector1">
            <a:avLst/>
          </a:prstGeom>
          <a:noFill/>
          <a:ln w="31750" cap="flat" cmpd="sng">
            <a:solidFill>
              <a:schemeClr val="accent1"/>
            </a:solidFill>
            <a:prstDash val="solid"/>
            <a:round/>
            <a:headEnd type="none" w="sm" len="sm"/>
            <a:tailEnd type="none" w="sm" len="sm"/>
          </a:ln>
        </p:spPr>
      </p:cxnSp>
      <p:grpSp>
        <p:nvGrpSpPr>
          <p:cNvPr id="397" name="Google Shape;397;p37"/>
          <p:cNvGrpSpPr/>
          <p:nvPr/>
        </p:nvGrpSpPr>
        <p:grpSpPr>
          <a:xfrm>
            <a:off x="3979389" y="482171"/>
            <a:ext cx="7560115" cy="5149101"/>
            <a:chOff x="7463258" y="583365"/>
            <a:chExt cx="7560115" cy="5181928"/>
          </a:xfrm>
        </p:grpSpPr>
        <p:sp>
          <p:nvSpPr>
            <p:cNvPr id="398" name="Google Shape;398;p37"/>
            <p:cNvSpPr/>
            <p:nvPr/>
          </p:nvSpPr>
          <p:spPr>
            <a:xfrm>
              <a:off x="7463258" y="583365"/>
              <a:ext cx="7560115" cy="5181928"/>
            </a:xfrm>
            <a:prstGeom prst="rect">
              <a:avLst/>
            </a:prstGeom>
            <a:gradFill>
              <a:gsLst>
                <a:gs pos="0">
                  <a:srgbClr val="000001"/>
                </a:gs>
                <a:gs pos="100000">
                  <a:srgbClr val="191919"/>
                </a:gs>
              </a:gsLst>
              <a:lin ang="5400000" scaled="0"/>
            </a:gradFill>
            <a:ln>
              <a:noFill/>
            </a:ln>
            <a:effectLst>
              <a:outerShdw blurRad="127000" dist="228600" dir="4740000" sx="98000" sy="98000" algn="tl"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99" name="Google Shape;399;p37"/>
            <p:cNvSpPr/>
            <p:nvPr/>
          </p:nvSpPr>
          <p:spPr>
            <a:xfrm>
              <a:off x="7776317" y="915807"/>
              <a:ext cx="6928279" cy="4494927"/>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grpSp>
      <p:pic>
        <p:nvPicPr>
          <p:cNvPr id="400" name="Google Shape;400;p37" descr="A large room&#10;&#10;Description automatically generated"/>
          <p:cNvPicPr preferRelativeResize="0">
            <a:picLocks noGrp="1"/>
          </p:cNvPicPr>
          <p:nvPr>
            <p:ph type="body" idx="1"/>
          </p:nvPr>
        </p:nvPicPr>
        <p:blipFill rotWithShape="1">
          <a:blip r:embed="rId4">
            <a:alphaModFix/>
          </a:blip>
          <a:srcRect t="28438" b="25410"/>
          <a:stretch/>
        </p:blipFill>
        <p:spPr>
          <a:xfrm>
            <a:off x="4618374" y="1116345"/>
            <a:ext cx="6282919" cy="3866172"/>
          </a:xfrm>
          <a:prstGeom prst="rect">
            <a:avLst/>
          </a:prstGeom>
          <a:noFill/>
          <a:ln>
            <a:noFill/>
          </a:ln>
        </p:spPr>
      </p:pic>
      <p:pic>
        <p:nvPicPr>
          <p:cNvPr id="401" name="Google Shape;401;p37"/>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402" name="Google Shape;402;p37"/>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406"/>
        <p:cNvGrpSpPr/>
        <p:nvPr/>
      </p:nvGrpSpPr>
      <p:grpSpPr>
        <a:xfrm>
          <a:off x="0" y="0"/>
          <a:ext cx="0" cy="0"/>
          <a:chOff x="0" y="0"/>
          <a:chExt cx="0" cy="0"/>
        </a:xfrm>
      </p:grpSpPr>
      <p:sp>
        <p:nvSpPr>
          <p:cNvPr id="407" name="Google Shape;407;p38"/>
          <p:cNvSpPr/>
          <p:nvPr/>
        </p:nvSpPr>
        <p:spPr>
          <a:xfrm>
            <a:off x="2" y="0"/>
            <a:ext cx="12191696"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cxnSp>
        <p:nvCxnSpPr>
          <p:cNvPr id="408" name="Google Shape;408;p38"/>
          <p:cNvCxnSpPr/>
          <p:nvPr/>
        </p:nvCxnSpPr>
        <p:spPr>
          <a:xfrm>
            <a:off x="658938" y="1847088"/>
            <a:ext cx="2831524" cy="0"/>
          </a:xfrm>
          <a:prstGeom prst="straightConnector1">
            <a:avLst/>
          </a:prstGeom>
          <a:noFill/>
          <a:ln w="31750" cap="flat" cmpd="sng">
            <a:solidFill>
              <a:schemeClr val="accent1"/>
            </a:solidFill>
            <a:prstDash val="solid"/>
            <a:round/>
            <a:headEnd type="none" w="sm" len="sm"/>
            <a:tailEnd type="none" w="sm" len="sm"/>
          </a:ln>
        </p:spPr>
      </p:cxnSp>
      <p:sp>
        <p:nvSpPr>
          <p:cNvPr id="409" name="Google Shape;409;p38"/>
          <p:cNvSpPr txBox="1">
            <a:spLocks noGrp="1"/>
          </p:cNvSpPr>
          <p:nvPr>
            <p:ph type="title"/>
          </p:nvPr>
        </p:nvSpPr>
        <p:spPr>
          <a:xfrm>
            <a:off x="500225" y="804525"/>
            <a:ext cx="3231100" cy="10491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700"/>
              <a:buFont typeface="Gill Sans"/>
              <a:buNone/>
            </a:pPr>
            <a:r>
              <a:rPr lang="en-CA" sz="2700" b="1" dirty="0"/>
              <a:t>BASE (FOUNDATION)</a:t>
            </a:r>
            <a:endParaRPr b="1" dirty="0"/>
          </a:p>
        </p:txBody>
      </p:sp>
      <p:sp>
        <p:nvSpPr>
          <p:cNvPr id="410" name="Google Shape;410;p38"/>
          <p:cNvSpPr/>
          <p:nvPr/>
        </p:nvSpPr>
        <p:spPr>
          <a:xfrm>
            <a:off x="0" y="2019476"/>
            <a:ext cx="12192000" cy="4105800"/>
          </a:xfrm>
          <a:prstGeom prst="rect">
            <a:avLst/>
          </a:prstGeom>
          <a:gradFill>
            <a:gsLst>
              <a:gs pos="0">
                <a:srgbClr val="DFDBD5">
                  <a:alpha val="0"/>
                </a:srgbClr>
              </a:gs>
              <a:gs pos="100000">
                <a:schemeClr val="lt2"/>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11" name="Google Shape;411;p38"/>
          <p:cNvSpPr txBox="1">
            <a:spLocks noGrp="1"/>
          </p:cNvSpPr>
          <p:nvPr>
            <p:ph type="body" idx="1"/>
          </p:nvPr>
        </p:nvSpPr>
        <p:spPr>
          <a:xfrm>
            <a:off x="656625" y="1853750"/>
            <a:ext cx="3338400" cy="4635900"/>
          </a:xfrm>
          <a:prstGeom prst="rect">
            <a:avLst/>
          </a:prstGeom>
          <a:noFill/>
          <a:ln>
            <a:noFill/>
          </a:ln>
        </p:spPr>
        <p:txBody>
          <a:bodyPr spcFirstLastPara="1" wrap="square" lIns="91425" tIns="45700" rIns="91425" bIns="45700" anchor="t" anchorCtr="0">
            <a:noAutofit/>
          </a:bodyPr>
          <a:lstStyle/>
          <a:p>
            <a:pPr marL="228600" lvl="0" indent="-203200" algn="l" rtl="0">
              <a:lnSpc>
                <a:spcPct val="130909"/>
              </a:lnSpc>
              <a:spcBef>
                <a:spcPts val="1000"/>
              </a:spcBef>
              <a:spcAft>
                <a:spcPts val="0"/>
              </a:spcAft>
              <a:buSzPts val="1400"/>
              <a:buChar char="•"/>
            </a:pPr>
            <a:r>
              <a:rPr lang="en-CA" sz="1400">
                <a:latin typeface="Times New Roman"/>
                <a:ea typeface="Times New Roman"/>
                <a:cs typeface="Times New Roman"/>
                <a:sym typeface="Times New Roman"/>
              </a:rPr>
              <a:t>The strength of a greenhouse lies in its foundation.</a:t>
            </a:r>
            <a:endParaRPr sz="1400">
              <a:latin typeface="Times New Roman"/>
              <a:ea typeface="Times New Roman"/>
              <a:cs typeface="Times New Roman"/>
              <a:sym typeface="Times New Roman"/>
            </a:endParaRPr>
          </a:p>
          <a:p>
            <a:pPr marL="228600" lvl="0" indent="-203200" algn="l" rtl="0">
              <a:lnSpc>
                <a:spcPct val="130909"/>
              </a:lnSpc>
              <a:spcBef>
                <a:spcPts val="0"/>
              </a:spcBef>
              <a:spcAft>
                <a:spcPts val="0"/>
              </a:spcAft>
              <a:buSzPts val="1400"/>
              <a:buChar char="•"/>
            </a:pPr>
            <a:r>
              <a:rPr lang="en-CA" sz="1400">
                <a:latin typeface="Times New Roman"/>
                <a:ea typeface="Times New Roman"/>
                <a:cs typeface="Times New Roman"/>
                <a:sym typeface="Times New Roman"/>
              </a:rPr>
              <a:t>The main purpose of the foundation is to hold the structure above and keep it upright. </a:t>
            </a:r>
            <a:endParaRPr sz="1400">
              <a:latin typeface="Times New Roman"/>
              <a:ea typeface="Times New Roman"/>
              <a:cs typeface="Times New Roman"/>
              <a:sym typeface="Times New Roman"/>
            </a:endParaRPr>
          </a:p>
          <a:p>
            <a:pPr marL="228600" lvl="0" indent="-203200" algn="l" rtl="0">
              <a:lnSpc>
                <a:spcPct val="130909"/>
              </a:lnSpc>
              <a:spcBef>
                <a:spcPts val="0"/>
              </a:spcBef>
              <a:spcAft>
                <a:spcPts val="0"/>
              </a:spcAft>
              <a:buSzPts val="1400"/>
              <a:buChar char="•"/>
            </a:pPr>
            <a:r>
              <a:rPr lang="en-CA" sz="1400">
                <a:latin typeface="Times New Roman"/>
                <a:ea typeface="Times New Roman"/>
                <a:cs typeface="Times New Roman"/>
                <a:sym typeface="Times New Roman"/>
              </a:rPr>
              <a:t>Material used: lumber wood and plywood (OSB).</a:t>
            </a:r>
            <a:endParaRPr sz="1400">
              <a:latin typeface="Times New Roman"/>
              <a:ea typeface="Times New Roman"/>
              <a:cs typeface="Times New Roman"/>
              <a:sym typeface="Times New Roman"/>
            </a:endParaRPr>
          </a:p>
          <a:p>
            <a:pPr marL="228600" lvl="0" indent="-203200" algn="l" rtl="0">
              <a:lnSpc>
                <a:spcPct val="130909"/>
              </a:lnSpc>
              <a:spcBef>
                <a:spcPts val="0"/>
              </a:spcBef>
              <a:spcAft>
                <a:spcPts val="0"/>
              </a:spcAft>
              <a:buSzPts val="1400"/>
              <a:buChar char="•"/>
            </a:pPr>
            <a:r>
              <a:rPr lang="en-CA" sz="1400">
                <a:latin typeface="Times New Roman"/>
                <a:ea typeface="Times New Roman"/>
                <a:cs typeface="Times New Roman"/>
                <a:sym typeface="Times New Roman"/>
              </a:rPr>
              <a:t>Dimension: - Height 3 inches</a:t>
            </a:r>
            <a:endParaRPr sz="1400">
              <a:latin typeface="Times New Roman"/>
              <a:ea typeface="Times New Roman"/>
              <a:cs typeface="Times New Roman"/>
              <a:sym typeface="Times New Roman"/>
            </a:endParaRPr>
          </a:p>
          <a:p>
            <a:pPr marL="228600" lvl="0" indent="0" algn="l" rtl="0">
              <a:lnSpc>
                <a:spcPct val="130909"/>
              </a:lnSpc>
              <a:spcBef>
                <a:spcPts val="1000"/>
              </a:spcBef>
              <a:spcAft>
                <a:spcPts val="0"/>
              </a:spcAft>
              <a:buNone/>
            </a:pPr>
            <a:r>
              <a:rPr lang="en-CA" sz="1400">
                <a:latin typeface="Times New Roman"/>
                <a:ea typeface="Times New Roman"/>
                <a:cs typeface="Times New Roman"/>
                <a:sym typeface="Times New Roman"/>
              </a:rPr>
              <a:t>                    -  length: 8 ft</a:t>
            </a:r>
            <a:endParaRPr sz="1400">
              <a:latin typeface="Times New Roman"/>
              <a:ea typeface="Times New Roman"/>
              <a:cs typeface="Times New Roman"/>
              <a:sym typeface="Times New Roman"/>
            </a:endParaRPr>
          </a:p>
          <a:p>
            <a:pPr marL="228600" lvl="0" indent="0" algn="l" rtl="0">
              <a:lnSpc>
                <a:spcPct val="130909"/>
              </a:lnSpc>
              <a:spcBef>
                <a:spcPts val="1000"/>
              </a:spcBef>
              <a:spcAft>
                <a:spcPts val="0"/>
              </a:spcAft>
              <a:buNone/>
            </a:pPr>
            <a:r>
              <a:rPr lang="en-CA" sz="1400">
                <a:latin typeface="Times New Roman"/>
                <a:ea typeface="Times New Roman"/>
                <a:cs typeface="Times New Roman"/>
                <a:sym typeface="Times New Roman"/>
              </a:rPr>
              <a:t>                    - width: 6 ft</a:t>
            </a:r>
            <a:endParaRPr sz="1400">
              <a:latin typeface="Times New Roman"/>
              <a:ea typeface="Times New Roman"/>
              <a:cs typeface="Times New Roman"/>
              <a:sym typeface="Times New Roman"/>
            </a:endParaRPr>
          </a:p>
          <a:p>
            <a:pPr marL="228600" lvl="0" indent="-203200" algn="l" rtl="0">
              <a:lnSpc>
                <a:spcPct val="130909"/>
              </a:lnSpc>
              <a:spcBef>
                <a:spcPts val="1000"/>
              </a:spcBef>
              <a:spcAft>
                <a:spcPts val="0"/>
              </a:spcAft>
              <a:buSzPts val="1400"/>
              <a:buChar char="•"/>
            </a:pPr>
            <a:r>
              <a:rPr lang="en-CA" sz="1400">
                <a:latin typeface="Times New Roman"/>
                <a:ea typeface="Times New Roman"/>
                <a:cs typeface="Times New Roman"/>
                <a:sym typeface="Times New Roman"/>
              </a:rPr>
              <a:t>Note: We used SOLIDWORKS to help stimulate a physical behaviour of our Design.</a:t>
            </a:r>
            <a:endParaRPr sz="1400">
              <a:latin typeface="Times New Roman"/>
              <a:ea typeface="Times New Roman"/>
              <a:cs typeface="Times New Roman"/>
              <a:sym typeface="Times New Roman"/>
            </a:endParaRPr>
          </a:p>
          <a:p>
            <a:pPr marL="228600" lvl="0" indent="0" algn="l" rtl="0">
              <a:lnSpc>
                <a:spcPct val="100000"/>
              </a:lnSpc>
              <a:spcBef>
                <a:spcPts val="1000"/>
              </a:spcBef>
              <a:spcAft>
                <a:spcPts val="0"/>
              </a:spcAft>
              <a:buNone/>
            </a:pPr>
            <a:endParaRPr sz="1400"/>
          </a:p>
          <a:p>
            <a:pPr marL="228600" lvl="0" indent="-120650" algn="l" rtl="0">
              <a:lnSpc>
                <a:spcPct val="100000"/>
              </a:lnSpc>
              <a:spcBef>
                <a:spcPts val="1000"/>
              </a:spcBef>
              <a:spcAft>
                <a:spcPts val="0"/>
              </a:spcAft>
              <a:buSzPts val="1700"/>
              <a:buNone/>
            </a:pPr>
            <a:endParaRPr sz="1700"/>
          </a:p>
        </p:txBody>
      </p:sp>
      <p:grpSp>
        <p:nvGrpSpPr>
          <p:cNvPr id="412" name="Google Shape;412;p38"/>
          <p:cNvGrpSpPr/>
          <p:nvPr/>
        </p:nvGrpSpPr>
        <p:grpSpPr>
          <a:xfrm>
            <a:off x="4151425" y="482223"/>
            <a:ext cx="7387744" cy="5149282"/>
            <a:chOff x="7463258" y="583365"/>
            <a:chExt cx="7560115" cy="5181928"/>
          </a:xfrm>
        </p:grpSpPr>
        <p:sp>
          <p:nvSpPr>
            <p:cNvPr id="413" name="Google Shape;413;p38"/>
            <p:cNvSpPr/>
            <p:nvPr/>
          </p:nvSpPr>
          <p:spPr>
            <a:xfrm>
              <a:off x="7463258" y="583365"/>
              <a:ext cx="7560115" cy="5181928"/>
            </a:xfrm>
            <a:prstGeom prst="rect">
              <a:avLst/>
            </a:prstGeom>
            <a:gradFill>
              <a:gsLst>
                <a:gs pos="0">
                  <a:srgbClr val="000001"/>
                </a:gs>
                <a:gs pos="100000">
                  <a:srgbClr val="191919"/>
                </a:gs>
              </a:gsLst>
              <a:lin ang="5400000" scaled="0"/>
            </a:gradFill>
            <a:ln>
              <a:noFill/>
            </a:ln>
            <a:effectLst>
              <a:outerShdw blurRad="127000" dist="228600" dir="4740000" sx="98000" sy="98000" algn="tl"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14" name="Google Shape;414;p38"/>
            <p:cNvSpPr/>
            <p:nvPr/>
          </p:nvSpPr>
          <p:spPr>
            <a:xfrm>
              <a:off x="7776317" y="915807"/>
              <a:ext cx="6928279" cy="4494927"/>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grpSp>
      <p:pic>
        <p:nvPicPr>
          <p:cNvPr id="415" name="Google Shape;415;p38" descr="A close up of a sign&#10;&#10;Description automatically generated"/>
          <p:cNvPicPr preferRelativeResize="0"/>
          <p:nvPr/>
        </p:nvPicPr>
        <p:blipFill rotWithShape="1">
          <a:blip r:embed="rId3">
            <a:alphaModFix/>
          </a:blip>
          <a:srcRect l="16373" r="20015" b="3"/>
          <a:stretch/>
        </p:blipFill>
        <p:spPr>
          <a:xfrm>
            <a:off x="4615683" y="1122808"/>
            <a:ext cx="3880765" cy="3858645"/>
          </a:xfrm>
          <a:prstGeom prst="rect">
            <a:avLst/>
          </a:prstGeom>
          <a:noFill/>
          <a:ln>
            <a:noFill/>
          </a:ln>
        </p:spPr>
      </p:pic>
      <p:pic>
        <p:nvPicPr>
          <p:cNvPr id="416" name="Google Shape;416;p38" descr="A screenshot of a cell phone&#10;&#10;Description automatically generated"/>
          <p:cNvPicPr preferRelativeResize="0"/>
          <p:nvPr/>
        </p:nvPicPr>
        <p:blipFill rotWithShape="1">
          <a:blip r:embed="rId4">
            <a:alphaModFix/>
          </a:blip>
          <a:srcRect l="13442" r="12388" b="3"/>
          <a:stretch/>
        </p:blipFill>
        <p:spPr>
          <a:xfrm>
            <a:off x="8663686" y="1124571"/>
            <a:ext cx="2251790" cy="2216222"/>
          </a:xfrm>
          <a:prstGeom prst="rect">
            <a:avLst/>
          </a:prstGeom>
          <a:noFill/>
          <a:ln>
            <a:noFill/>
          </a:ln>
        </p:spPr>
      </p:pic>
      <p:pic>
        <p:nvPicPr>
          <p:cNvPr id="417" name="Google Shape;417;p38" descr="A picture containing table&#10;&#10;Description automatically generated"/>
          <p:cNvPicPr preferRelativeResize="0"/>
          <p:nvPr/>
        </p:nvPicPr>
        <p:blipFill rotWithShape="1">
          <a:blip r:embed="rId5">
            <a:alphaModFix/>
          </a:blip>
          <a:srcRect l="6063" r="6086" b="5"/>
          <a:stretch/>
        </p:blipFill>
        <p:spPr>
          <a:xfrm>
            <a:off x="8660174" y="3506448"/>
            <a:ext cx="2255303" cy="1476069"/>
          </a:xfrm>
          <a:prstGeom prst="rect">
            <a:avLst/>
          </a:prstGeom>
          <a:noFill/>
          <a:ln>
            <a:noFill/>
          </a:ln>
        </p:spPr>
      </p:pic>
      <p:pic>
        <p:nvPicPr>
          <p:cNvPr id="418" name="Google Shape;418;p38"/>
          <p:cNvPicPr preferRelativeResize="0"/>
          <p:nvPr/>
        </p:nvPicPr>
        <p:blipFill rotWithShape="1">
          <a:blip r:embed="rId6">
            <a:alphaModFix/>
          </a:blip>
          <a:srcRect t="1538" b="-1538"/>
          <a:stretch/>
        </p:blipFill>
        <p:spPr>
          <a:xfrm>
            <a:off x="0" y="6126480"/>
            <a:ext cx="12192000" cy="742950"/>
          </a:xfrm>
          <a:prstGeom prst="rect">
            <a:avLst/>
          </a:prstGeom>
          <a:noFill/>
          <a:ln>
            <a:noFill/>
          </a:ln>
        </p:spPr>
      </p:pic>
      <p:cxnSp>
        <p:nvCxnSpPr>
          <p:cNvPr id="419" name="Google Shape;419;p38"/>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
        <p:nvSpPr>
          <p:cNvPr id="420" name="Google Shape;420;p38"/>
          <p:cNvSpPr txBox="1"/>
          <p:nvPr/>
        </p:nvSpPr>
        <p:spPr>
          <a:xfrm>
            <a:off x="6259650" y="4890475"/>
            <a:ext cx="966600" cy="26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a:latin typeface="Gill Sans"/>
                <a:ea typeface="Gill Sans"/>
                <a:cs typeface="Gill Sans"/>
                <a:sym typeface="Gill Sans"/>
              </a:rPr>
              <a:t>Top view </a:t>
            </a:r>
            <a:endParaRPr>
              <a:latin typeface="Gill Sans"/>
              <a:ea typeface="Gill Sans"/>
              <a:cs typeface="Gill Sans"/>
              <a:sym typeface="Gill Sans"/>
            </a:endParaRPr>
          </a:p>
        </p:txBody>
      </p:sp>
      <p:sp>
        <p:nvSpPr>
          <p:cNvPr id="421" name="Google Shape;421;p38"/>
          <p:cNvSpPr txBox="1"/>
          <p:nvPr/>
        </p:nvSpPr>
        <p:spPr>
          <a:xfrm>
            <a:off x="9711675" y="3350750"/>
            <a:ext cx="497100" cy="10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Gill Sans"/>
              <a:ea typeface="Gill Sans"/>
              <a:cs typeface="Gill Sans"/>
              <a:sym typeface="Gill Sans"/>
            </a:endParaRPr>
          </a:p>
        </p:txBody>
      </p:sp>
      <p:sp>
        <p:nvSpPr>
          <p:cNvPr id="422" name="Google Shape;422;p38"/>
          <p:cNvSpPr txBox="1"/>
          <p:nvPr/>
        </p:nvSpPr>
        <p:spPr>
          <a:xfrm>
            <a:off x="9117100" y="3146750"/>
            <a:ext cx="1266600" cy="3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a:latin typeface="Gill Sans"/>
                <a:ea typeface="Gill Sans"/>
                <a:cs typeface="Gill Sans"/>
                <a:sym typeface="Gill Sans"/>
              </a:rPr>
              <a:t>Bottom view </a:t>
            </a:r>
            <a:endParaRPr>
              <a:latin typeface="Gill Sans"/>
              <a:ea typeface="Gill Sans"/>
              <a:cs typeface="Gill Sans"/>
              <a:sym typeface="Gill Sans"/>
            </a:endParaRPr>
          </a:p>
        </p:txBody>
      </p:sp>
      <p:sp>
        <p:nvSpPr>
          <p:cNvPr id="423" name="Google Shape;423;p38"/>
          <p:cNvSpPr txBox="1"/>
          <p:nvPr/>
        </p:nvSpPr>
        <p:spPr>
          <a:xfrm>
            <a:off x="8966025" y="4904275"/>
            <a:ext cx="1827600" cy="237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a:solidFill>
                  <a:schemeClr val="dk1"/>
                </a:solidFill>
              </a:rPr>
              <a:t>Side and front view </a:t>
            </a:r>
            <a:endParaRPr>
              <a:solidFill>
                <a:schemeClr val="dk1"/>
              </a:solidFill>
            </a:endParaRPr>
          </a:p>
          <a:p>
            <a:pPr marL="0" lvl="0" indent="0" algn="l" rtl="0">
              <a:spcBef>
                <a:spcPts val="0"/>
              </a:spcBef>
              <a:spcAft>
                <a:spcPts val="0"/>
              </a:spcAft>
              <a:buNone/>
            </a:pPr>
            <a:endParaRPr>
              <a:latin typeface="Gill Sans"/>
              <a:ea typeface="Gill Sans"/>
              <a:cs typeface="Gill Sans"/>
              <a:sym typeface="Gill Sans"/>
            </a:endParaRPr>
          </a:p>
        </p:txBody>
      </p:sp>
      <p:sp>
        <p:nvSpPr>
          <p:cNvPr id="424" name="Google Shape;424;p38"/>
          <p:cNvSpPr txBox="1"/>
          <p:nvPr/>
        </p:nvSpPr>
        <p:spPr>
          <a:xfrm>
            <a:off x="57725" y="0"/>
            <a:ext cx="966600" cy="3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a:latin typeface="Gill Sans"/>
                <a:ea typeface="Gill Sans"/>
                <a:cs typeface="Gill Sans"/>
                <a:sym typeface="Gill Sans"/>
              </a:rPr>
              <a:t>Week 1</a:t>
            </a:r>
            <a:endParaRPr>
              <a:latin typeface="Gill Sans"/>
              <a:ea typeface="Gill Sans"/>
              <a:cs typeface="Gill Sans"/>
              <a:sym typeface="Gill Sans"/>
            </a:endParaRPr>
          </a:p>
          <a:p>
            <a:pPr marL="0" lvl="0" indent="0" algn="l" rtl="0">
              <a:spcBef>
                <a:spcPts val="0"/>
              </a:spcBef>
              <a:spcAft>
                <a:spcPts val="0"/>
              </a:spcAft>
              <a:buNone/>
            </a:pPr>
            <a:endParaRPr>
              <a:latin typeface="Gill Sans"/>
              <a:ea typeface="Gill Sans"/>
              <a:cs typeface="Gill Sans"/>
              <a:sym typeface="Gill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428"/>
        <p:cNvGrpSpPr/>
        <p:nvPr/>
      </p:nvGrpSpPr>
      <p:grpSpPr>
        <a:xfrm>
          <a:off x="0" y="0"/>
          <a:ext cx="0" cy="0"/>
          <a:chOff x="0" y="0"/>
          <a:chExt cx="0" cy="0"/>
        </a:xfrm>
      </p:grpSpPr>
      <p:sp>
        <p:nvSpPr>
          <p:cNvPr id="429" name="Google Shape;429;p39"/>
          <p:cNvSpPr/>
          <p:nvPr/>
        </p:nvSpPr>
        <p:spPr>
          <a:xfrm>
            <a:off x="2" y="0"/>
            <a:ext cx="12191696"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cxnSp>
        <p:nvCxnSpPr>
          <p:cNvPr id="430" name="Google Shape;430;p39"/>
          <p:cNvCxnSpPr/>
          <p:nvPr/>
        </p:nvCxnSpPr>
        <p:spPr>
          <a:xfrm>
            <a:off x="1453896" y="1847088"/>
            <a:ext cx="3530885" cy="0"/>
          </a:xfrm>
          <a:prstGeom prst="straightConnector1">
            <a:avLst/>
          </a:prstGeom>
          <a:noFill/>
          <a:ln w="31750" cap="flat" cmpd="sng">
            <a:solidFill>
              <a:schemeClr val="accent1"/>
            </a:solidFill>
            <a:prstDash val="solid"/>
            <a:round/>
            <a:headEnd type="none" w="sm" len="sm"/>
            <a:tailEnd type="none" w="sm" len="sm"/>
          </a:ln>
        </p:spPr>
      </p:cxnSp>
      <p:sp>
        <p:nvSpPr>
          <p:cNvPr id="431" name="Google Shape;431;p39"/>
          <p:cNvSpPr txBox="1">
            <a:spLocks noGrp="1"/>
          </p:cNvSpPr>
          <p:nvPr>
            <p:ph type="title"/>
          </p:nvPr>
        </p:nvSpPr>
        <p:spPr>
          <a:xfrm>
            <a:off x="1451580" y="804520"/>
            <a:ext cx="3530157" cy="1049235"/>
          </a:xfrm>
          <a:prstGeom prst="rect">
            <a:avLst/>
          </a:prstGeom>
          <a:noFill/>
          <a:ln>
            <a:noFill/>
          </a:ln>
        </p:spPr>
        <p:txBody>
          <a:bodyPr spcFirstLastPara="1" wrap="square" lIns="91425" tIns="45700" rIns="91425" bIns="0" anchor="t" anchorCtr="0">
            <a:noAutofit/>
          </a:bodyPr>
          <a:lstStyle/>
          <a:p>
            <a:pPr marL="0" lvl="0" indent="0" algn="l" rtl="0">
              <a:lnSpc>
                <a:spcPct val="90000"/>
              </a:lnSpc>
              <a:spcBef>
                <a:spcPts val="0"/>
              </a:spcBef>
              <a:spcAft>
                <a:spcPts val="0"/>
              </a:spcAft>
              <a:buClr>
                <a:schemeClr val="dk1"/>
              </a:buClr>
              <a:buSzPts val="3200"/>
              <a:buFont typeface="Gill Sans"/>
              <a:buNone/>
            </a:pPr>
            <a:r>
              <a:rPr lang="en-CA" b="1"/>
              <a:t>WALLS (FRAME)</a:t>
            </a:r>
            <a:br>
              <a:rPr lang="en-CA"/>
            </a:br>
            <a:endParaRPr/>
          </a:p>
        </p:txBody>
      </p:sp>
      <p:sp>
        <p:nvSpPr>
          <p:cNvPr id="432" name="Google Shape;432;p39"/>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33" name="Google Shape;433;p39"/>
          <p:cNvSpPr txBox="1">
            <a:spLocks noGrp="1"/>
          </p:cNvSpPr>
          <p:nvPr>
            <p:ph type="body" idx="1"/>
          </p:nvPr>
        </p:nvSpPr>
        <p:spPr>
          <a:xfrm>
            <a:off x="1451575" y="2015724"/>
            <a:ext cx="3526500" cy="3949200"/>
          </a:xfrm>
          <a:prstGeom prst="rect">
            <a:avLst/>
          </a:prstGeom>
          <a:noFill/>
          <a:ln>
            <a:noFill/>
          </a:ln>
        </p:spPr>
        <p:txBody>
          <a:bodyPr spcFirstLastPara="1" wrap="square" lIns="91425" tIns="45700" rIns="91425" bIns="45700" anchor="t" anchorCtr="0">
            <a:noAutofit/>
          </a:bodyPr>
          <a:lstStyle/>
          <a:p>
            <a:pPr marL="228600" lvl="0" indent="-228600" algn="l" rtl="0">
              <a:lnSpc>
                <a:spcPct val="130909"/>
              </a:lnSpc>
              <a:spcBef>
                <a:spcPts val="1000"/>
              </a:spcBef>
              <a:spcAft>
                <a:spcPts val="0"/>
              </a:spcAft>
              <a:buSzPts val="1800"/>
              <a:buChar char="•"/>
            </a:pPr>
            <a:r>
              <a:rPr lang="en-CA" sz="1700">
                <a:latin typeface="Times New Roman"/>
                <a:ea typeface="Times New Roman"/>
                <a:cs typeface="Times New Roman"/>
                <a:sym typeface="Times New Roman"/>
              </a:rPr>
              <a:t>Material used: lumber wood</a:t>
            </a:r>
            <a:endParaRPr sz="1700">
              <a:latin typeface="Times New Roman"/>
              <a:ea typeface="Times New Roman"/>
              <a:cs typeface="Times New Roman"/>
              <a:sym typeface="Times New Roman"/>
            </a:endParaRPr>
          </a:p>
          <a:p>
            <a:pPr marL="228600" lvl="0" indent="-228600" algn="l" rtl="0">
              <a:lnSpc>
                <a:spcPct val="130909"/>
              </a:lnSpc>
              <a:spcBef>
                <a:spcPts val="0"/>
              </a:spcBef>
              <a:spcAft>
                <a:spcPts val="0"/>
              </a:spcAft>
              <a:buSzPts val="1800"/>
              <a:buChar char="•"/>
            </a:pPr>
            <a:r>
              <a:rPr lang="en-CA" sz="1700">
                <a:latin typeface="Times New Roman"/>
                <a:ea typeface="Times New Roman"/>
                <a:cs typeface="Times New Roman"/>
                <a:sym typeface="Times New Roman"/>
              </a:rPr>
              <a:t>Dimension: - Height 6ft.</a:t>
            </a:r>
            <a:endParaRPr sz="1700">
              <a:latin typeface="Times New Roman"/>
              <a:ea typeface="Times New Roman"/>
              <a:cs typeface="Times New Roman"/>
              <a:sym typeface="Times New Roman"/>
            </a:endParaRPr>
          </a:p>
          <a:p>
            <a:pPr marL="0" lvl="0" indent="0" algn="l" rtl="0">
              <a:lnSpc>
                <a:spcPct val="130909"/>
              </a:lnSpc>
              <a:spcBef>
                <a:spcPts val="1000"/>
              </a:spcBef>
              <a:spcAft>
                <a:spcPts val="0"/>
              </a:spcAft>
              <a:buNone/>
            </a:pPr>
            <a:r>
              <a:rPr lang="en-CA" sz="1700">
                <a:latin typeface="Times New Roman"/>
                <a:ea typeface="Times New Roman"/>
                <a:cs typeface="Times New Roman"/>
                <a:sym typeface="Times New Roman"/>
              </a:rPr>
              <a:t>                       - length: 8ft.</a:t>
            </a:r>
            <a:endParaRPr sz="1700">
              <a:latin typeface="Times New Roman"/>
              <a:ea typeface="Times New Roman"/>
              <a:cs typeface="Times New Roman"/>
              <a:sym typeface="Times New Roman"/>
            </a:endParaRPr>
          </a:p>
          <a:p>
            <a:pPr marL="0" lvl="0" indent="0" algn="l" rtl="0">
              <a:lnSpc>
                <a:spcPct val="130909"/>
              </a:lnSpc>
              <a:spcBef>
                <a:spcPts val="1000"/>
              </a:spcBef>
              <a:spcAft>
                <a:spcPts val="0"/>
              </a:spcAft>
              <a:buNone/>
            </a:pPr>
            <a:r>
              <a:rPr lang="en-CA" sz="1700">
                <a:latin typeface="Times New Roman"/>
                <a:ea typeface="Times New Roman"/>
                <a:cs typeface="Times New Roman"/>
                <a:sym typeface="Times New Roman"/>
              </a:rPr>
              <a:t>                       - width: 6ft.</a:t>
            </a:r>
            <a:endParaRPr sz="1700">
              <a:latin typeface="Times New Roman"/>
              <a:ea typeface="Times New Roman"/>
              <a:cs typeface="Times New Roman"/>
              <a:sym typeface="Times New Roman"/>
            </a:endParaRPr>
          </a:p>
          <a:p>
            <a:pPr marL="228600" lvl="0" indent="-228600" algn="l" rtl="0">
              <a:lnSpc>
                <a:spcPct val="130909"/>
              </a:lnSpc>
              <a:spcBef>
                <a:spcPts val="1000"/>
              </a:spcBef>
              <a:spcAft>
                <a:spcPts val="0"/>
              </a:spcAft>
              <a:buSzPts val="1800"/>
              <a:buChar char="•"/>
            </a:pPr>
            <a:r>
              <a:rPr lang="en-CA" sz="1700">
                <a:latin typeface="Times New Roman"/>
                <a:ea typeface="Times New Roman"/>
                <a:cs typeface="Times New Roman"/>
                <a:sym typeface="Times New Roman"/>
              </a:rPr>
              <a:t>We used nails to connect the lumber woods.</a:t>
            </a:r>
            <a:endParaRPr sz="1700">
              <a:latin typeface="Times New Roman"/>
              <a:ea typeface="Times New Roman"/>
              <a:cs typeface="Times New Roman"/>
              <a:sym typeface="Times New Roman"/>
            </a:endParaRPr>
          </a:p>
          <a:p>
            <a:pPr marL="228600" lvl="0" indent="-228600" algn="l" rtl="0">
              <a:lnSpc>
                <a:spcPct val="130909"/>
              </a:lnSpc>
              <a:spcBef>
                <a:spcPts val="0"/>
              </a:spcBef>
              <a:spcAft>
                <a:spcPts val="0"/>
              </a:spcAft>
              <a:buSzPts val="1800"/>
              <a:buChar char="•"/>
            </a:pPr>
            <a:r>
              <a:rPr lang="en-CA" sz="1700">
                <a:latin typeface="Times New Roman"/>
                <a:ea typeface="Times New Roman"/>
                <a:cs typeface="Times New Roman"/>
                <a:sym typeface="Times New Roman"/>
              </a:rPr>
              <a:t>We used screws to join the front and side view because it would be easy to disassemble the frames and transport it to another location. </a:t>
            </a:r>
            <a:endParaRPr sz="1700">
              <a:latin typeface="Times New Roman"/>
              <a:ea typeface="Times New Roman"/>
              <a:cs typeface="Times New Roman"/>
              <a:sym typeface="Times New Roman"/>
            </a:endParaRPr>
          </a:p>
          <a:p>
            <a:pPr marL="228600" lvl="0" indent="-222250" algn="l" rtl="0">
              <a:lnSpc>
                <a:spcPct val="130909"/>
              </a:lnSpc>
              <a:spcBef>
                <a:spcPts val="0"/>
              </a:spcBef>
              <a:spcAft>
                <a:spcPts val="0"/>
              </a:spcAft>
              <a:buSzPts val="1700"/>
              <a:buFont typeface="Times New Roman"/>
              <a:buChar char="•"/>
            </a:pPr>
            <a:endParaRPr sz="1700">
              <a:latin typeface="Times New Roman"/>
              <a:ea typeface="Times New Roman"/>
              <a:cs typeface="Times New Roman"/>
              <a:sym typeface="Times New Roman"/>
            </a:endParaRPr>
          </a:p>
          <a:p>
            <a:pPr marL="0" lvl="0" indent="0" algn="l" rtl="0">
              <a:lnSpc>
                <a:spcPct val="120000"/>
              </a:lnSpc>
              <a:spcBef>
                <a:spcPts val="0"/>
              </a:spcBef>
              <a:spcAft>
                <a:spcPts val="0"/>
              </a:spcAft>
              <a:buNone/>
            </a:pPr>
            <a:endParaRPr/>
          </a:p>
          <a:p>
            <a:pPr marL="228600" lvl="0" indent="-101600" algn="l" rtl="0">
              <a:lnSpc>
                <a:spcPct val="120000"/>
              </a:lnSpc>
              <a:spcBef>
                <a:spcPts val="1000"/>
              </a:spcBef>
              <a:spcAft>
                <a:spcPts val="0"/>
              </a:spcAft>
              <a:buSzPts val="2000"/>
              <a:buNone/>
            </a:pPr>
            <a:endParaRPr/>
          </a:p>
        </p:txBody>
      </p:sp>
      <p:grpSp>
        <p:nvGrpSpPr>
          <p:cNvPr id="434" name="Google Shape;434;p39"/>
          <p:cNvGrpSpPr/>
          <p:nvPr/>
        </p:nvGrpSpPr>
        <p:grpSpPr>
          <a:xfrm>
            <a:off x="5460131" y="482171"/>
            <a:ext cx="6091791" cy="5149101"/>
            <a:chOff x="5446003" y="583365"/>
            <a:chExt cx="6091790" cy="5181928"/>
          </a:xfrm>
        </p:grpSpPr>
        <p:sp>
          <p:nvSpPr>
            <p:cNvPr id="435" name="Google Shape;435;p39"/>
            <p:cNvSpPr/>
            <p:nvPr/>
          </p:nvSpPr>
          <p:spPr>
            <a:xfrm>
              <a:off x="5446003" y="583365"/>
              <a:ext cx="6091790" cy="5181928"/>
            </a:xfrm>
            <a:prstGeom prst="rect">
              <a:avLst/>
            </a:prstGeom>
            <a:gradFill>
              <a:gsLst>
                <a:gs pos="0">
                  <a:srgbClr val="000001"/>
                </a:gs>
                <a:gs pos="100000">
                  <a:srgbClr val="191919"/>
                </a:gs>
              </a:gsLst>
              <a:lin ang="5400000" scaled="0"/>
            </a:gradFill>
            <a:ln>
              <a:noFill/>
            </a:ln>
            <a:effectLst>
              <a:outerShdw blurRad="127000" dist="228600" dir="4740000" sx="98000" sy="98000" algn="tl"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36" name="Google Shape;436;p39"/>
            <p:cNvSpPr/>
            <p:nvPr/>
          </p:nvSpPr>
          <p:spPr>
            <a:xfrm>
              <a:off x="5764828" y="915807"/>
              <a:ext cx="5461779" cy="4494927"/>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grpSp>
      <p:pic>
        <p:nvPicPr>
          <p:cNvPr id="437" name="Google Shape;437;p39" descr="A large room&#10;&#10;Description automatically generated"/>
          <p:cNvPicPr preferRelativeResize="0"/>
          <p:nvPr/>
        </p:nvPicPr>
        <p:blipFill rotWithShape="1">
          <a:blip r:embed="rId3">
            <a:alphaModFix/>
          </a:blip>
          <a:srcRect l="816" r="5649" b="-2"/>
          <a:stretch/>
        </p:blipFill>
        <p:spPr>
          <a:xfrm>
            <a:off x="6093926" y="1116345"/>
            <a:ext cx="4821551" cy="3866172"/>
          </a:xfrm>
          <a:prstGeom prst="rect">
            <a:avLst/>
          </a:prstGeom>
          <a:noFill/>
          <a:ln>
            <a:noFill/>
          </a:ln>
        </p:spPr>
      </p:pic>
      <p:pic>
        <p:nvPicPr>
          <p:cNvPr id="438" name="Google Shape;438;p39"/>
          <p:cNvPicPr preferRelativeResize="0"/>
          <p:nvPr/>
        </p:nvPicPr>
        <p:blipFill rotWithShape="1">
          <a:blip r:embed="rId4">
            <a:alphaModFix/>
          </a:blip>
          <a:srcRect t="1538" b="-1538"/>
          <a:stretch/>
        </p:blipFill>
        <p:spPr>
          <a:xfrm>
            <a:off x="0" y="6126480"/>
            <a:ext cx="12192000" cy="742950"/>
          </a:xfrm>
          <a:prstGeom prst="rect">
            <a:avLst/>
          </a:prstGeom>
          <a:noFill/>
          <a:ln>
            <a:noFill/>
          </a:ln>
        </p:spPr>
      </p:pic>
      <p:cxnSp>
        <p:nvCxnSpPr>
          <p:cNvPr id="439" name="Google Shape;439;p39"/>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
        <p:nvSpPr>
          <p:cNvPr id="440" name="Google Shape;440;p39"/>
          <p:cNvSpPr txBox="1"/>
          <p:nvPr/>
        </p:nvSpPr>
        <p:spPr>
          <a:xfrm>
            <a:off x="0" y="0"/>
            <a:ext cx="831300"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a:latin typeface="Gill Sans"/>
                <a:ea typeface="Gill Sans"/>
                <a:cs typeface="Gill Sans"/>
                <a:sym typeface="Gill Sans"/>
              </a:rPr>
              <a:t>Week 2</a:t>
            </a:r>
            <a:endParaRPr>
              <a:latin typeface="Gill Sans"/>
              <a:ea typeface="Gill Sans"/>
              <a:cs typeface="Gill Sans"/>
              <a:sym typeface="Gill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444"/>
        <p:cNvGrpSpPr/>
        <p:nvPr/>
      </p:nvGrpSpPr>
      <p:grpSpPr>
        <a:xfrm>
          <a:off x="0" y="0"/>
          <a:ext cx="0" cy="0"/>
          <a:chOff x="0" y="0"/>
          <a:chExt cx="0" cy="0"/>
        </a:xfrm>
      </p:grpSpPr>
      <p:sp>
        <p:nvSpPr>
          <p:cNvPr id="445" name="Google Shape;445;p40"/>
          <p:cNvSpPr/>
          <p:nvPr/>
        </p:nvSpPr>
        <p:spPr>
          <a:xfrm>
            <a:off x="152" y="0"/>
            <a:ext cx="12191700"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CA" sz="1800">
                <a:solidFill>
                  <a:schemeClr val="lt1"/>
                </a:solidFill>
                <a:latin typeface="Gill Sans"/>
                <a:ea typeface="Gill Sans"/>
                <a:cs typeface="Gill Sans"/>
                <a:sym typeface="Gill Sans"/>
              </a:rPr>
              <a:t>RRoij</a:t>
            </a:r>
            <a:endParaRPr sz="1800">
              <a:solidFill>
                <a:schemeClr val="lt1"/>
              </a:solidFill>
              <a:latin typeface="Gill Sans"/>
              <a:ea typeface="Gill Sans"/>
              <a:cs typeface="Gill Sans"/>
              <a:sym typeface="Gill Sans"/>
            </a:endParaRPr>
          </a:p>
        </p:txBody>
      </p:sp>
      <p:cxnSp>
        <p:nvCxnSpPr>
          <p:cNvPr id="446" name="Google Shape;446;p40"/>
          <p:cNvCxnSpPr/>
          <p:nvPr/>
        </p:nvCxnSpPr>
        <p:spPr>
          <a:xfrm>
            <a:off x="1453897" y="1847088"/>
            <a:ext cx="5548039" cy="0"/>
          </a:xfrm>
          <a:prstGeom prst="straightConnector1">
            <a:avLst/>
          </a:prstGeom>
          <a:noFill/>
          <a:ln w="31750" cap="flat" cmpd="sng">
            <a:solidFill>
              <a:schemeClr val="accent1"/>
            </a:solidFill>
            <a:prstDash val="solid"/>
            <a:round/>
            <a:headEnd type="none" w="sm" len="sm"/>
            <a:tailEnd type="none" w="sm" len="sm"/>
          </a:ln>
        </p:spPr>
      </p:cxnSp>
      <p:sp>
        <p:nvSpPr>
          <p:cNvPr id="447" name="Google Shape;447;p40"/>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48" name="Google Shape;448;p40"/>
          <p:cNvSpPr txBox="1">
            <a:spLocks noGrp="1"/>
          </p:cNvSpPr>
          <p:nvPr>
            <p:ph type="body" idx="1"/>
          </p:nvPr>
        </p:nvSpPr>
        <p:spPr>
          <a:xfrm>
            <a:off x="1451575" y="2015725"/>
            <a:ext cx="5550300" cy="4161000"/>
          </a:xfrm>
          <a:prstGeom prst="rect">
            <a:avLst/>
          </a:prstGeom>
          <a:noFill/>
          <a:ln>
            <a:noFill/>
          </a:ln>
        </p:spPr>
        <p:txBody>
          <a:bodyPr spcFirstLastPara="1" wrap="square" lIns="91425" tIns="45700" rIns="91425" bIns="45700" anchor="t" anchorCtr="0">
            <a:noAutofit/>
          </a:bodyPr>
          <a:lstStyle/>
          <a:p>
            <a:pPr marL="228600" lvl="0" indent="-190500" algn="l" rtl="0">
              <a:lnSpc>
                <a:spcPct val="115000"/>
              </a:lnSpc>
              <a:spcBef>
                <a:spcPts val="1000"/>
              </a:spcBef>
              <a:spcAft>
                <a:spcPts val="0"/>
              </a:spcAft>
              <a:buSzPts val="1200"/>
              <a:buFont typeface="Times New Roman"/>
              <a:buChar char="•"/>
            </a:pPr>
            <a:r>
              <a:rPr lang="en-CA" sz="1200">
                <a:latin typeface="Times New Roman"/>
                <a:ea typeface="Times New Roman"/>
                <a:cs typeface="Times New Roman"/>
                <a:sym typeface="Times New Roman"/>
              </a:rPr>
              <a:t>A Gambrel roof design has a symmetrical two-sided structure with 2 gradients on each side.</a:t>
            </a:r>
            <a:endParaRPr sz="1200">
              <a:latin typeface="Times New Roman"/>
              <a:ea typeface="Times New Roman"/>
              <a:cs typeface="Times New Roman"/>
              <a:sym typeface="Times New Roman"/>
            </a:endParaRPr>
          </a:p>
          <a:p>
            <a:pPr marL="228600" lvl="0" indent="-190500" algn="l" rtl="0">
              <a:lnSpc>
                <a:spcPct val="115000"/>
              </a:lnSpc>
              <a:spcBef>
                <a:spcPts val="0"/>
              </a:spcBef>
              <a:spcAft>
                <a:spcPts val="0"/>
              </a:spcAft>
              <a:buSzPts val="1200"/>
              <a:buFont typeface="Times New Roman"/>
              <a:buChar char="•"/>
            </a:pPr>
            <a:r>
              <a:rPr lang="en-CA" sz="1200">
                <a:latin typeface="Times New Roman"/>
                <a:ea typeface="Times New Roman"/>
                <a:cs typeface="Times New Roman"/>
                <a:sym typeface="Times New Roman"/>
              </a:rPr>
              <a:t>The lower slope is very steep, usually around 60 degrees while the upper slope has a much shallower angle, approximately 30 degrees. </a:t>
            </a:r>
            <a:endParaRPr sz="1200">
              <a:latin typeface="Times New Roman"/>
              <a:ea typeface="Times New Roman"/>
              <a:cs typeface="Times New Roman"/>
              <a:sym typeface="Times New Roman"/>
            </a:endParaRPr>
          </a:p>
          <a:p>
            <a:pPr marL="228600" lvl="0" indent="-190500" algn="l" rtl="0">
              <a:lnSpc>
                <a:spcPct val="130909"/>
              </a:lnSpc>
              <a:spcBef>
                <a:spcPts val="0"/>
              </a:spcBef>
              <a:spcAft>
                <a:spcPts val="0"/>
              </a:spcAft>
              <a:buSzPts val="1200"/>
              <a:buFont typeface="Times New Roman"/>
              <a:buChar char="•"/>
            </a:pPr>
            <a:r>
              <a:rPr lang="en-CA" sz="1200">
                <a:latin typeface="Times New Roman"/>
                <a:ea typeface="Times New Roman"/>
                <a:cs typeface="Times New Roman"/>
                <a:sym typeface="Times New Roman"/>
              </a:rPr>
              <a:t>Material used: lumber wood and plywood (OSB).</a:t>
            </a:r>
            <a:endParaRPr sz="1200">
              <a:latin typeface="Times New Roman"/>
              <a:ea typeface="Times New Roman"/>
              <a:cs typeface="Times New Roman"/>
              <a:sym typeface="Times New Roman"/>
            </a:endParaRPr>
          </a:p>
          <a:p>
            <a:pPr marL="228600" lvl="0" indent="-190500" algn="l" rtl="0">
              <a:lnSpc>
                <a:spcPct val="115000"/>
              </a:lnSpc>
              <a:spcBef>
                <a:spcPts val="0"/>
              </a:spcBef>
              <a:spcAft>
                <a:spcPts val="0"/>
              </a:spcAft>
              <a:buSzPts val="1200"/>
              <a:buFont typeface="Times New Roman"/>
              <a:buChar char="•"/>
            </a:pPr>
            <a:r>
              <a:rPr lang="en-CA" sz="1200">
                <a:latin typeface="Times New Roman"/>
                <a:ea typeface="Times New Roman"/>
                <a:cs typeface="Times New Roman"/>
                <a:sym typeface="Times New Roman"/>
              </a:rPr>
              <a:t>Dimension: - Height 2.8 ft.</a:t>
            </a:r>
            <a:endParaRPr sz="1200">
              <a:latin typeface="Times New Roman"/>
              <a:ea typeface="Times New Roman"/>
              <a:cs typeface="Times New Roman"/>
              <a:sym typeface="Times New Roman"/>
            </a:endParaRPr>
          </a:p>
          <a:p>
            <a:pPr marL="228600" lvl="0" indent="0" algn="l" rtl="0">
              <a:lnSpc>
                <a:spcPct val="115000"/>
              </a:lnSpc>
              <a:spcBef>
                <a:spcPts val="1000"/>
              </a:spcBef>
              <a:spcAft>
                <a:spcPts val="0"/>
              </a:spcAft>
              <a:buClr>
                <a:schemeClr val="dk1"/>
              </a:buClr>
              <a:buSzPts val="1100"/>
              <a:buFont typeface="Arial"/>
              <a:buNone/>
            </a:pPr>
            <a:r>
              <a:rPr lang="en-CA" sz="1200">
                <a:latin typeface="Times New Roman"/>
                <a:ea typeface="Times New Roman"/>
                <a:cs typeface="Times New Roman"/>
                <a:sym typeface="Times New Roman"/>
              </a:rPr>
              <a:t>                    -  length: 8 ft</a:t>
            </a:r>
            <a:endParaRPr sz="1200">
              <a:latin typeface="Times New Roman"/>
              <a:ea typeface="Times New Roman"/>
              <a:cs typeface="Times New Roman"/>
              <a:sym typeface="Times New Roman"/>
            </a:endParaRPr>
          </a:p>
          <a:p>
            <a:pPr marL="228600" lvl="0" indent="0" algn="l" rtl="0">
              <a:lnSpc>
                <a:spcPct val="115000"/>
              </a:lnSpc>
              <a:spcBef>
                <a:spcPts val="1000"/>
              </a:spcBef>
              <a:spcAft>
                <a:spcPts val="0"/>
              </a:spcAft>
              <a:buSzPts val="1100"/>
              <a:buNone/>
            </a:pPr>
            <a:r>
              <a:rPr lang="en-CA" sz="1200">
                <a:latin typeface="Times New Roman"/>
                <a:ea typeface="Times New Roman"/>
                <a:cs typeface="Times New Roman"/>
                <a:sym typeface="Times New Roman"/>
              </a:rPr>
              <a:t>                    - width: 6 ft</a:t>
            </a:r>
            <a:endParaRPr sz="1200">
              <a:latin typeface="Times New Roman"/>
              <a:ea typeface="Times New Roman"/>
              <a:cs typeface="Times New Roman"/>
              <a:sym typeface="Times New Roman"/>
            </a:endParaRPr>
          </a:p>
          <a:p>
            <a:pPr marL="457200" lvl="0" indent="-304800" algn="l" rtl="0">
              <a:lnSpc>
                <a:spcPct val="130909"/>
              </a:lnSpc>
              <a:spcBef>
                <a:spcPts val="1000"/>
              </a:spcBef>
              <a:spcAft>
                <a:spcPts val="0"/>
              </a:spcAft>
              <a:buSzPts val="1200"/>
              <a:buFont typeface="Times New Roman"/>
              <a:buChar char="•"/>
            </a:pPr>
            <a:r>
              <a:rPr lang="en-CA" sz="1200">
                <a:latin typeface="Times New Roman"/>
                <a:ea typeface="Times New Roman"/>
                <a:cs typeface="Times New Roman"/>
                <a:sym typeface="Times New Roman"/>
              </a:rPr>
              <a:t>We used plywood and nails to connect the lumber wood together.</a:t>
            </a:r>
            <a:endParaRPr sz="1200">
              <a:latin typeface="Times New Roman"/>
              <a:ea typeface="Times New Roman"/>
              <a:cs typeface="Times New Roman"/>
              <a:sym typeface="Times New Roman"/>
            </a:endParaRPr>
          </a:p>
          <a:p>
            <a:pPr marL="457200" lvl="0" indent="-304800" algn="l" rtl="0">
              <a:lnSpc>
                <a:spcPct val="130909"/>
              </a:lnSpc>
              <a:spcBef>
                <a:spcPts val="0"/>
              </a:spcBef>
              <a:spcAft>
                <a:spcPts val="0"/>
              </a:spcAft>
              <a:buSzPts val="1200"/>
              <a:buFont typeface="Times New Roman"/>
              <a:buChar char="•"/>
            </a:pPr>
            <a:r>
              <a:rPr lang="en-CA" sz="1200">
                <a:latin typeface="Times New Roman"/>
                <a:ea typeface="Times New Roman"/>
                <a:cs typeface="Times New Roman"/>
                <a:sym typeface="Times New Roman"/>
              </a:rPr>
              <a:t>Advantages: </a:t>
            </a:r>
            <a:endParaRPr sz="1200">
              <a:latin typeface="Times New Roman"/>
              <a:ea typeface="Times New Roman"/>
              <a:cs typeface="Times New Roman"/>
              <a:sym typeface="Times New Roman"/>
            </a:endParaRPr>
          </a:p>
          <a:p>
            <a:pPr marL="457200" lvl="0" indent="0" algn="l" rtl="0">
              <a:lnSpc>
                <a:spcPct val="130909"/>
              </a:lnSpc>
              <a:spcBef>
                <a:spcPts val="1000"/>
              </a:spcBef>
              <a:spcAft>
                <a:spcPts val="0"/>
              </a:spcAft>
              <a:buNone/>
            </a:pPr>
            <a:r>
              <a:rPr lang="en-CA" sz="1200">
                <a:latin typeface="Times New Roman"/>
                <a:ea typeface="Times New Roman"/>
                <a:cs typeface="Times New Roman"/>
                <a:sym typeface="Times New Roman"/>
              </a:rPr>
              <a:t>- Maximises space</a:t>
            </a:r>
            <a:endParaRPr sz="1200">
              <a:latin typeface="Times New Roman"/>
              <a:ea typeface="Times New Roman"/>
              <a:cs typeface="Times New Roman"/>
              <a:sym typeface="Times New Roman"/>
            </a:endParaRPr>
          </a:p>
          <a:p>
            <a:pPr marL="0" lvl="0" indent="0" algn="l" rtl="0">
              <a:lnSpc>
                <a:spcPct val="130909"/>
              </a:lnSpc>
              <a:spcBef>
                <a:spcPts val="1000"/>
              </a:spcBef>
              <a:spcAft>
                <a:spcPts val="0"/>
              </a:spcAft>
              <a:buNone/>
            </a:pPr>
            <a:r>
              <a:rPr lang="en-CA" sz="1200">
                <a:latin typeface="Times New Roman"/>
                <a:ea typeface="Times New Roman"/>
                <a:cs typeface="Times New Roman"/>
                <a:sym typeface="Times New Roman"/>
              </a:rPr>
              <a:t>            - Less materials Needed (less cost)</a:t>
            </a:r>
            <a:endParaRPr sz="1200">
              <a:latin typeface="Times New Roman"/>
              <a:ea typeface="Times New Roman"/>
              <a:cs typeface="Times New Roman"/>
              <a:sym typeface="Times New Roman"/>
            </a:endParaRPr>
          </a:p>
          <a:p>
            <a:pPr marL="0" lvl="0" indent="0" algn="l" rtl="0">
              <a:lnSpc>
                <a:spcPct val="130909"/>
              </a:lnSpc>
              <a:spcBef>
                <a:spcPts val="1000"/>
              </a:spcBef>
              <a:spcAft>
                <a:spcPts val="0"/>
              </a:spcAft>
              <a:buNone/>
            </a:pPr>
            <a:r>
              <a:rPr lang="en-CA" sz="1200">
                <a:latin typeface="Times New Roman"/>
                <a:ea typeface="Times New Roman"/>
                <a:cs typeface="Times New Roman"/>
                <a:sym typeface="Times New Roman"/>
              </a:rPr>
              <a:t>            - Good Drainage (The steep sloping sides of a Gambrel roof design allows the rain and snow to simply run off the sides without getting caught).</a:t>
            </a:r>
            <a:endParaRPr sz="1200">
              <a:latin typeface="Times New Roman"/>
              <a:ea typeface="Times New Roman"/>
              <a:cs typeface="Times New Roman"/>
              <a:sym typeface="Times New Roman"/>
            </a:endParaRPr>
          </a:p>
          <a:p>
            <a:pPr marL="457200" lvl="0" indent="0" algn="l" rtl="0">
              <a:lnSpc>
                <a:spcPct val="130909"/>
              </a:lnSpc>
              <a:spcBef>
                <a:spcPts val="1000"/>
              </a:spcBef>
              <a:spcAft>
                <a:spcPts val="0"/>
              </a:spcAft>
              <a:buNone/>
            </a:pPr>
            <a:endParaRPr sz="1200">
              <a:latin typeface="Times New Roman"/>
              <a:ea typeface="Times New Roman"/>
              <a:cs typeface="Times New Roman"/>
              <a:sym typeface="Times New Roman"/>
            </a:endParaRPr>
          </a:p>
        </p:txBody>
      </p:sp>
      <p:grpSp>
        <p:nvGrpSpPr>
          <p:cNvPr id="449" name="Google Shape;449;p40"/>
          <p:cNvGrpSpPr/>
          <p:nvPr/>
        </p:nvGrpSpPr>
        <p:grpSpPr>
          <a:xfrm>
            <a:off x="7477388" y="482171"/>
            <a:ext cx="4074533" cy="5149101"/>
            <a:chOff x="7463259" y="583365"/>
            <a:chExt cx="4074533" cy="5181928"/>
          </a:xfrm>
        </p:grpSpPr>
        <p:sp>
          <p:nvSpPr>
            <p:cNvPr id="450" name="Google Shape;450;p40"/>
            <p:cNvSpPr/>
            <p:nvPr/>
          </p:nvSpPr>
          <p:spPr>
            <a:xfrm>
              <a:off x="7463259" y="583365"/>
              <a:ext cx="4074533" cy="5181928"/>
            </a:xfrm>
            <a:prstGeom prst="rect">
              <a:avLst/>
            </a:prstGeom>
            <a:gradFill>
              <a:gsLst>
                <a:gs pos="0">
                  <a:srgbClr val="000001"/>
                </a:gs>
                <a:gs pos="100000">
                  <a:srgbClr val="191919"/>
                </a:gs>
              </a:gsLst>
              <a:lin ang="5400000" scaled="0"/>
            </a:gradFill>
            <a:ln>
              <a:noFill/>
            </a:ln>
            <a:effectLst>
              <a:outerShdw blurRad="127000" dist="228600" dir="4740000" sx="98000" sy="98000" algn="tl"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51" name="Google Shape;451;p40"/>
            <p:cNvSpPr/>
            <p:nvPr/>
          </p:nvSpPr>
          <p:spPr>
            <a:xfrm>
              <a:off x="7776318" y="915807"/>
              <a:ext cx="3450289" cy="4494927"/>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grpSp>
      <p:pic>
        <p:nvPicPr>
          <p:cNvPr id="452" name="Google Shape;452;p40" descr="A large room&#10;&#10;Description automatically generated"/>
          <p:cNvPicPr preferRelativeResize="0"/>
          <p:nvPr/>
        </p:nvPicPr>
        <p:blipFill rotWithShape="1">
          <a:blip r:embed="rId3">
            <a:alphaModFix/>
          </a:blip>
          <a:srcRect r="3462" b="-4"/>
          <a:stretch/>
        </p:blipFill>
        <p:spPr>
          <a:xfrm>
            <a:off x="8116373" y="1116345"/>
            <a:ext cx="2799103" cy="3866172"/>
          </a:xfrm>
          <a:prstGeom prst="rect">
            <a:avLst/>
          </a:prstGeom>
          <a:noFill/>
          <a:ln>
            <a:noFill/>
          </a:ln>
        </p:spPr>
      </p:pic>
      <p:pic>
        <p:nvPicPr>
          <p:cNvPr id="453" name="Google Shape;453;p40"/>
          <p:cNvPicPr preferRelativeResize="0"/>
          <p:nvPr/>
        </p:nvPicPr>
        <p:blipFill rotWithShape="1">
          <a:blip r:embed="rId4">
            <a:alphaModFix/>
          </a:blip>
          <a:srcRect t="1538" b="-1538"/>
          <a:stretch/>
        </p:blipFill>
        <p:spPr>
          <a:xfrm>
            <a:off x="0" y="6126480"/>
            <a:ext cx="12192000" cy="742950"/>
          </a:xfrm>
          <a:prstGeom prst="rect">
            <a:avLst/>
          </a:prstGeom>
          <a:noFill/>
          <a:ln>
            <a:noFill/>
          </a:ln>
        </p:spPr>
      </p:pic>
      <p:cxnSp>
        <p:nvCxnSpPr>
          <p:cNvPr id="454" name="Google Shape;454;p40"/>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
        <p:nvSpPr>
          <p:cNvPr id="455" name="Google Shape;455;p40"/>
          <p:cNvSpPr txBox="1"/>
          <p:nvPr/>
        </p:nvSpPr>
        <p:spPr>
          <a:xfrm>
            <a:off x="1334175" y="935525"/>
            <a:ext cx="5389500" cy="74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3600" b="1">
                <a:latin typeface="Gill Sans"/>
                <a:ea typeface="Gill Sans"/>
                <a:cs typeface="Gill Sans"/>
                <a:sym typeface="Gill Sans"/>
              </a:rPr>
              <a:t>Roof (Frame)</a:t>
            </a:r>
            <a:endParaRPr sz="3600" b="1">
              <a:latin typeface="Gill Sans"/>
              <a:ea typeface="Gill Sans"/>
              <a:cs typeface="Gill Sans"/>
              <a:sym typeface="Gill Sans"/>
            </a:endParaRPr>
          </a:p>
        </p:txBody>
      </p:sp>
      <p:sp>
        <p:nvSpPr>
          <p:cNvPr id="456" name="Google Shape;456;p40"/>
          <p:cNvSpPr txBox="1"/>
          <p:nvPr/>
        </p:nvSpPr>
        <p:spPr>
          <a:xfrm>
            <a:off x="277100" y="265550"/>
            <a:ext cx="12354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a:latin typeface="Gill Sans"/>
                <a:ea typeface="Gill Sans"/>
                <a:cs typeface="Gill Sans"/>
                <a:sym typeface="Gill Sans"/>
              </a:rPr>
              <a:t>Week 3</a:t>
            </a:r>
            <a:endParaRPr>
              <a:latin typeface="Gill Sans"/>
              <a:ea typeface="Gill Sans"/>
              <a:cs typeface="Gill Sans"/>
              <a:sym typeface="Gill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460"/>
        <p:cNvGrpSpPr/>
        <p:nvPr/>
      </p:nvGrpSpPr>
      <p:grpSpPr>
        <a:xfrm>
          <a:off x="0" y="0"/>
          <a:ext cx="0" cy="0"/>
          <a:chOff x="0" y="0"/>
          <a:chExt cx="0" cy="0"/>
        </a:xfrm>
      </p:grpSpPr>
      <p:sp>
        <p:nvSpPr>
          <p:cNvPr id="461" name="Google Shape;461;p41"/>
          <p:cNvSpPr/>
          <p:nvPr/>
        </p:nvSpPr>
        <p:spPr>
          <a:xfrm>
            <a:off x="2" y="0"/>
            <a:ext cx="12191696"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cxnSp>
        <p:nvCxnSpPr>
          <p:cNvPr id="462" name="Google Shape;462;p41"/>
          <p:cNvCxnSpPr/>
          <p:nvPr/>
        </p:nvCxnSpPr>
        <p:spPr>
          <a:xfrm>
            <a:off x="1453896" y="1847088"/>
            <a:ext cx="4177373" cy="0"/>
          </a:xfrm>
          <a:prstGeom prst="straightConnector1">
            <a:avLst/>
          </a:prstGeom>
          <a:noFill/>
          <a:ln w="31750" cap="flat" cmpd="sng">
            <a:solidFill>
              <a:schemeClr val="accent1"/>
            </a:solidFill>
            <a:prstDash val="solid"/>
            <a:round/>
            <a:headEnd type="none" w="sm" len="sm"/>
            <a:tailEnd type="none" w="sm" len="sm"/>
          </a:ln>
        </p:spPr>
      </p:cxnSp>
      <p:sp>
        <p:nvSpPr>
          <p:cNvPr id="463" name="Google Shape;463;p41"/>
          <p:cNvSpPr txBox="1">
            <a:spLocks noGrp="1"/>
          </p:cNvSpPr>
          <p:nvPr>
            <p:ph type="title"/>
          </p:nvPr>
        </p:nvSpPr>
        <p:spPr>
          <a:xfrm>
            <a:off x="1451580" y="804520"/>
            <a:ext cx="4872380" cy="104923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200"/>
              <a:buFont typeface="Gill Sans"/>
              <a:buNone/>
            </a:pPr>
            <a:r>
              <a:rPr lang="en-CA" b="1"/>
              <a:t>PROTOTYPE 1</a:t>
            </a:r>
            <a:br>
              <a:rPr lang="en-CA"/>
            </a:br>
            <a:r>
              <a:rPr lang="en-CA"/>
              <a:t> </a:t>
            </a:r>
            <a:endParaRPr/>
          </a:p>
        </p:txBody>
      </p:sp>
      <p:sp>
        <p:nvSpPr>
          <p:cNvPr id="464" name="Google Shape;464;p41"/>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65" name="Google Shape;465;p41"/>
          <p:cNvSpPr txBox="1">
            <a:spLocks noGrp="1"/>
          </p:cNvSpPr>
          <p:nvPr>
            <p:ph type="body" idx="1"/>
          </p:nvPr>
        </p:nvSpPr>
        <p:spPr>
          <a:xfrm>
            <a:off x="1451580" y="2015732"/>
            <a:ext cx="6224769" cy="3450613"/>
          </a:xfrm>
          <a:prstGeom prst="rect">
            <a:avLst/>
          </a:prstGeom>
          <a:noFill/>
          <a:ln>
            <a:noFill/>
          </a:ln>
        </p:spPr>
        <p:txBody>
          <a:bodyPr spcFirstLastPara="1" wrap="square" lIns="91425" tIns="45700" rIns="91425" bIns="45700" anchor="t" anchorCtr="0">
            <a:noAutofit/>
          </a:bodyPr>
          <a:lstStyle/>
          <a:p>
            <a:pPr marL="228600" lvl="0" indent="-228600" algn="l" rtl="0">
              <a:lnSpc>
                <a:spcPct val="110000"/>
              </a:lnSpc>
              <a:spcBef>
                <a:spcPts val="0"/>
              </a:spcBef>
              <a:spcAft>
                <a:spcPts val="0"/>
              </a:spcAft>
              <a:buSzPts val="1850"/>
              <a:buChar char="•"/>
            </a:pPr>
            <a:r>
              <a:rPr lang="en-CA" sz="1850"/>
              <a:t>Prototype 1 design represent a smaller scale of our actual design. </a:t>
            </a:r>
            <a:endParaRPr/>
          </a:p>
          <a:p>
            <a:pPr marL="228600" lvl="0" indent="-228600" algn="l" rtl="0">
              <a:lnSpc>
                <a:spcPct val="110000"/>
              </a:lnSpc>
              <a:spcBef>
                <a:spcPts val="1000"/>
              </a:spcBef>
              <a:spcAft>
                <a:spcPts val="0"/>
              </a:spcAft>
              <a:buSzPts val="1850"/>
              <a:buChar char="•"/>
            </a:pPr>
            <a:r>
              <a:rPr lang="en-CA" sz="1850"/>
              <a:t>We used inexpensive materials like small popsicle sticks bought from the Dollarama store and put together using adhesive, which both cost 15$. </a:t>
            </a:r>
            <a:endParaRPr/>
          </a:p>
          <a:p>
            <a:pPr marL="228600" lvl="0" indent="-228600" algn="l" rtl="0">
              <a:lnSpc>
                <a:spcPct val="110000"/>
              </a:lnSpc>
              <a:spcBef>
                <a:spcPts val="1000"/>
              </a:spcBef>
              <a:spcAft>
                <a:spcPts val="0"/>
              </a:spcAft>
              <a:buSzPts val="1850"/>
              <a:buChar char="•"/>
            </a:pPr>
            <a:r>
              <a:rPr lang="en-CA" sz="1850"/>
              <a:t>Prototype 1 is the most essential part of any designing project because it helps us figure out what did not work, and what was required by the client to make the project a favourable outcome. </a:t>
            </a:r>
            <a:endParaRPr/>
          </a:p>
          <a:p>
            <a:pPr marL="0" lvl="0" indent="0" algn="l" rtl="0">
              <a:lnSpc>
                <a:spcPct val="110000"/>
              </a:lnSpc>
              <a:spcBef>
                <a:spcPts val="1000"/>
              </a:spcBef>
              <a:spcAft>
                <a:spcPts val="0"/>
              </a:spcAft>
              <a:buSzPts val="1850"/>
              <a:buNone/>
            </a:pPr>
            <a:endParaRPr sz="1850"/>
          </a:p>
          <a:p>
            <a:pPr marL="228600" lvl="0" indent="-111125" algn="l" rtl="0">
              <a:lnSpc>
                <a:spcPct val="110000"/>
              </a:lnSpc>
              <a:spcBef>
                <a:spcPts val="1000"/>
              </a:spcBef>
              <a:spcAft>
                <a:spcPts val="0"/>
              </a:spcAft>
              <a:buSzPts val="1850"/>
              <a:buNone/>
            </a:pPr>
            <a:endParaRPr sz="1850"/>
          </a:p>
        </p:txBody>
      </p:sp>
      <p:pic>
        <p:nvPicPr>
          <p:cNvPr id="466" name="Google Shape;466;p41" descr="A wooden table&#10;&#10;Description automatically generated"/>
          <p:cNvPicPr preferRelativeResize="0"/>
          <p:nvPr/>
        </p:nvPicPr>
        <p:blipFill rotWithShape="1">
          <a:blip r:embed="rId3">
            <a:alphaModFix/>
          </a:blip>
          <a:srcRect/>
          <a:stretch/>
        </p:blipFill>
        <p:spPr>
          <a:xfrm>
            <a:off x="8285768" y="521274"/>
            <a:ext cx="2948287" cy="5241400"/>
          </a:xfrm>
          <a:prstGeom prst="rect">
            <a:avLst/>
          </a:prstGeom>
          <a:noFill/>
          <a:ln>
            <a:noFill/>
          </a:ln>
        </p:spPr>
      </p:pic>
      <p:pic>
        <p:nvPicPr>
          <p:cNvPr id="467" name="Google Shape;467;p41"/>
          <p:cNvPicPr preferRelativeResize="0"/>
          <p:nvPr/>
        </p:nvPicPr>
        <p:blipFill rotWithShape="1">
          <a:blip r:embed="rId4">
            <a:alphaModFix/>
          </a:blip>
          <a:srcRect t="1538" b="-1538"/>
          <a:stretch/>
        </p:blipFill>
        <p:spPr>
          <a:xfrm>
            <a:off x="0" y="6126480"/>
            <a:ext cx="12192000" cy="742950"/>
          </a:xfrm>
          <a:prstGeom prst="rect">
            <a:avLst/>
          </a:prstGeom>
          <a:noFill/>
          <a:ln>
            <a:noFill/>
          </a:ln>
        </p:spPr>
      </p:pic>
      <p:cxnSp>
        <p:nvCxnSpPr>
          <p:cNvPr id="468" name="Google Shape;468;p41"/>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
        <p:nvSpPr>
          <p:cNvPr id="469" name="Google Shape;469;p41"/>
          <p:cNvSpPr txBox="1"/>
          <p:nvPr/>
        </p:nvSpPr>
        <p:spPr>
          <a:xfrm>
            <a:off x="231826" y="167425"/>
            <a:ext cx="11190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a:solidFill>
                  <a:schemeClr val="dk1"/>
                </a:solidFill>
                <a:latin typeface="Gill Sans"/>
                <a:ea typeface="Gill Sans"/>
                <a:cs typeface="Gill Sans"/>
                <a:sym typeface="Gill Sans"/>
              </a:rPr>
              <a:t>Week 4</a:t>
            </a:r>
            <a:endParaRPr/>
          </a:p>
        </p:txBody>
      </p:sp>
      <p:sp>
        <p:nvSpPr>
          <p:cNvPr id="470" name="Google Shape;470;p41"/>
          <p:cNvSpPr txBox="1"/>
          <p:nvPr/>
        </p:nvSpPr>
        <p:spPr>
          <a:xfrm>
            <a:off x="9148164" y="5795042"/>
            <a:ext cx="122349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800">
                <a:solidFill>
                  <a:schemeClr val="dk1"/>
                </a:solidFill>
                <a:latin typeface="Gill Sans"/>
                <a:ea typeface="Gill Sans"/>
                <a:cs typeface="Gill Sans"/>
                <a:sym typeface="Gill Sans"/>
              </a:rPr>
              <a:t>Side view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474"/>
        <p:cNvGrpSpPr/>
        <p:nvPr/>
      </p:nvGrpSpPr>
      <p:grpSpPr>
        <a:xfrm>
          <a:off x="0" y="0"/>
          <a:ext cx="0" cy="0"/>
          <a:chOff x="0" y="0"/>
          <a:chExt cx="0" cy="0"/>
        </a:xfrm>
      </p:grpSpPr>
      <p:sp>
        <p:nvSpPr>
          <p:cNvPr id="475" name="Google Shape;475;p42"/>
          <p:cNvSpPr/>
          <p:nvPr/>
        </p:nvSpPr>
        <p:spPr>
          <a:xfrm>
            <a:off x="2" y="0"/>
            <a:ext cx="12191696"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cxnSp>
        <p:nvCxnSpPr>
          <p:cNvPr id="476" name="Google Shape;476;p42"/>
          <p:cNvCxnSpPr/>
          <p:nvPr/>
        </p:nvCxnSpPr>
        <p:spPr>
          <a:xfrm>
            <a:off x="1453896" y="1847088"/>
            <a:ext cx="4177373" cy="0"/>
          </a:xfrm>
          <a:prstGeom prst="straightConnector1">
            <a:avLst/>
          </a:prstGeom>
          <a:noFill/>
          <a:ln w="31750" cap="flat" cmpd="sng">
            <a:solidFill>
              <a:schemeClr val="accent1"/>
            </a:solidFill>
            <a:prstDash val="solid"/>
            <a:round/>
            <a:headEnd type="none" w="sm" len="sm"/>
            <a:tailEnd type="none" w="sm" len="sm"/>
          </a:ln>
        </p:spPr>
      </p:cxnSp>
      <p:sp>
        <p:nvSpPr>
          <p:cNvPr id="477" name="Google Shape;477;p42"/>
          <p:cNvSpPr txBox="1">
            <a:spLocks noGrp="1"/>
          </p:cNvSpPr>
          <p:nvPr>
            <p:ph type="title"/>
          </p:nvPr>
        </p:nvSpPr>
        <p:spPr>
          <a:xfrm>
            <a:off x="1173341" y="804520"/>
            <a:ext cx="4660789" cy="104923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500"/>
              <a:buFont typeface="Gill Sans"/>
              <a:buNone/>
            </a:pPr>
            <a:r>
              <a:rPr lang="en-CA" sz="2500" b="1"/>
              <a:t>PROTOTYPE 1 </a:t>
            </a:r>
            <a:br>
              <a:rPr lang="en-CA" sz="2500" b="1"/>
            </a:br>
            <a:r>
              <a:rPr lang="en-CA" sz="2500" b="1"/>
              <a:t>(TRIALS  AND TRIBULATION)</a:t>
            </a:r>
            <a:endParaRPr b="1"/>
          </a:p>
        </p:txBody>
      </p:sp>
      <p:sp>
        <p:nvSpPr>
          <p:cNvPr id="478" name="Google Shape;478;p42"/>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79" name="Google Shape;479;p42"/>
          <p:cNvSpPr txBox="1">
            <a:spLocks noGrp="1"/>
          </p:cNvSpPr>
          <p:nvPr>
            <p:ph type="body" idx="1"/>
          </p:nvPr>
        </p:nvSpPr>
        <p:spPr>
          <a:xfrm>
            <a:off x="1451581" y="2015732"/>
            <a:ext cx="5932976" cy="3450613"/>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850"/>
              <a:buChar char="•"/>
            </a:pPr>
            <a:r>
              <a:rPr lang="en-CA" sz="1850"/>
              <a:t>In the winter, the roof must be able to handle heavy snow.  </a:t>
            </a:r>
            <a:endParaRPr/>
          </a:p>
          <a:p>
            <a:pPr marL="228600" lvl="0" indent="-228600" algn="l" rtl="0">
              <a:lnSpc>
                <a:spcPct val="100000"/>
              </a:lnSpc>
              <a:spcBef>
                <a:spcPts val="1000"/>
              </a:spcBef>
              <a:spcAft>
                <a:spcPts val="0"/>
              </a:spcAft>
              <a:buSzPts val="1850"/>
              <a:buChar char="•"/>
            </a:pPr>
            <a:r>
              <a:rPr lang="en-CA" sz="1850"/>
              <a:t>One of the most critical features we wanted to test was how stable the gambrel roof design and the walls were to hold the weight of the snow </a:t>
            </a:r>
            <a:endParaRPr sz="1850"/>
          </a:p>
          <a:p>
            <a:pPr marL="228600" lvl="0" indent="-228600" algn="l" rtl="0">
              <a:lnSpc>
                <a:spcPct val="100000"/>
              </a:lnSpc>
              <a:spcBef>
                <a:spcPts val="1000"/>
              </a:spcBef>
              <a:spcAft>
                <a:spcPts val="0"/>
              </a:spcAft>
              <a:buSzPts val="1850"/>
              <a:buChar char="•"/>
            </a:pPr>
            <a:r>
              <a:rPr lang="en-CA" sz="1850"/>
              <a:t>Trial: using our hands, we applied a lot of force on the roof and walls in order to test the stability of the greenhouse.</a:t>
            </a:r>
            <a:endParaRPr/>
          </a:p>
          <a:p>
            <a:pPr marL="228600" lvl="0" indent="-228600" algn="l" rtl="0">
              <a:lnSpc>
                <a:spcPct val="100000"/>
              </a:lnSpc>
              <a:spcBef>
                <a:spcPts val="1000"/>
              </a:spcBef>
              <a:spcAft>
                <a:spcPts val="0"/>
              </a:spcAft>
              <a:buSzPts val="1850"/>
              <a:buChar char="•"/>
            </a:pPr>
            <a:r>
              <a:rPr lang="en-CA" sz="1850"/>
              <a:t>Our observation: without any support on the roof and wall the greenhouse was shaking.</a:t>
            </a:r>
            <a:endParaRPr sz="1850"/>
          </a:p>
        </p:txBody>
      </p:sp>
      <p:pic>
        <p:nvPicPr>
          <p:cNvPr id="480" name="Google Shape;480;p42" descr="A picture containing indoor, table, chair, wooden&#10;&#10;Description automatically generated"/>
          <p:cNvPicPr preferRelativeResize="0"/>
          <p:nvPr/>
        </p:nvPicPr>
        <p:blipFill rotWithShape="1">
          <a:blip r:embed="rId3">
            <a:alphaModFix/>
          </a:blip>
          <a:srcRect/>
          <a:stretch/>
        </p:blipFill>
        <p:spPr>
          <a:xfrm>
            <a:off x="8242478" y="140742"/>
            <a:ext cx="3091298" cy="5495642"/>
          </a:xfrm>
          <a:prstGeom prst="rect">
            <a:avLst/>
          </a:prstGeom>
          <a:noFill/>
          <a:ln>
            <a:noFill/>
          </a:ln>
        </p:spPr>
      </p:pic>
      <p:pic>
        <p:nvPicPr>
          <p:cNvPr id="481" name="Google Shape;481;p42"/>
          <p:cNvPicPr preferRelativeResize="0"/>
          <p:nvPr/>
        </p:nvPicPr>
        <p:blipFill rotWithShape="1">
          <a:blip r:embed="rId4">
            <a:alphaModFix/>
          </a:blip>
          <a:srcRect t="1538" b="-1538"/>
          <a:stretch/>
        </p:blipFill>
        <p:spPr>
          <a:xfrm>
            <a:off x="0" y="6126480"/>
            <a:ext cx="12192000" cy="742950"/>
          </a:xfrm>
          <a:prstGeom prst="rect">
            <a:avLst/>
          </a:prstGeom>
          <a:noFill/>
          <a:ln>
            <a:noFill/>
          </a:ln>
        </p:spPr>
      </p:pic>
      <p:cxnSp>
        <p:nvCxnSpPr>
          <p:cNvPr id="482" name="Google Shape;482;p42"/>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
        <p:nvSpPr>
          <p:cNvPr id="483" name="Google Shape;483;p42"/>
          <p:cNvSpPr txBox="1"/>
          <p:nvPr/>
        </p:nvSpPr>
        <p:spPr>
          <a:xfrm>
            <a:off x="257575" y="218950"/>
            <a:ext cx="1081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a:solidFill>
                  <a:schemeClr val="dk1"/>
                </a:solidFill>
                <a:latin typeface="Gill Sans"/>
                <a:ea typeface="Gill Sans"/>
                <a:cs typeface="Gill Sans"/>
                <a:sym typeface="Gill Sans"/>
              </a:rPr>
              <a:t>Week 4</a:t>
            </a:r>
            <a:endParaRPr/>
          </a:p>
        </p:txBody>
      </p:sp>
      <p:sp>
        <p:nvSpPr>
          <p:cNvPr id="484" name="Google Shape;484;p42"/>
          <p:cNvSpPr txBox="1"/>
          <p:nvPr/>
        </p:nvSpPr>
        <p:spPr>
          <a:xfrm>
            <a:off x="9169757" y="5696234"/>
            <a:ext cx="1081825"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1800">
                <a:solidFill>
                  <a:schemeClr val="dk1"/>
                </a:solidFill>
                <a:latin typeface="Gill Sans"/>
                <a:ea typeface="Gill Sans"/>
                <a:cs typeface="Gill Sans"/>
                <a:sym typeface="Gill Sans"/>
              </a:rPr>
              <a:t>Top view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488"/>
        <p:cNvGrpSpPr/>
        <p:nvPr/>
      </p:nvGrpSpPr>
      <p:grpSpPr>
        <a:xfrm>
          <a:off x="0" y="0"/>
          <a:ext cx="0" cy="0"/>
          <a:chOff x="0" y="0"/>
          <a:chExt cx="0" cy="0"/>
        </a:xfrm>
      </p:grpSpPr>
      <p:sp>
        <p:nvSpPr>
          <p:cNvPr id="489" name="Google Shape;489;p43"/>
          <p:cNvSpPr/>
          <p:nvPr/>
        </p:nvSpPr>
        <p:spPr>
          <a:xfrm>
            <a:off x="2" y="0"/>
            <a:ext cx="12191696"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cxnSp>
        <p:nvCxnSpPr>
          <p:cNvPr id="490" name="Google Shape;490;p43"/>
          <p:cNvCxnSpPr/>
          <p:nvPr/>
        </p:nvCxnSpPr>
        <p:spPr>
          <a:xfrm>
            <a:off x="658938" y="1847088"/>
            <a:ext cx="2831524" cy="0"/>
          </a:xfrm>
          <a:prstGeom prst="straightConnector1">
            <a:avLst/>
          </a:prstGeom>
          <a:noFill/>
          <a:ln w="31750" cap="flat" cmpd="sng">
            <a:solidFill>
              <a:schemeClr val="accent1"/>
            </a:solidFill>
            <a:prstDash val="solid"/>
            <a:round/>
            <a:headEnd type="none" w="sm" len="sm"/>
            <a:tailEnd type="none" w="sm" len="sm"/>
          </a:ln>
        </p:spPr>
      </p:cxnSp>
      <p:sp>
        <p:nvSpPr>
          <p:cNvPr id="491" name="Google Shape;491;p43"/>
          <p:cNvSpPr txBox="1"/>
          <p:nvPr/>
        </p:nvSpPr>
        <p:spPr>
          <a:xfrm>
            <a:off x="0" y="52646"/>
            <a:ext cx="1122218" cy="4022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CA" sz="1400" cap="none">
                <a:solidFill>
                  <a:schemeClr val="dk1"/>
                </a:solidFill>
                <a:latin typeface="Gill Sans"/>
                <a:ea typeface="Gill Sans"/>
                <a:cs typeface="Gill Sans"/>
                <a:sym typeface="Gill Sans"/>
              </a:rPr>
              <a:t>WEEK 5 </a:t>
            </a:r>
            <a:endParaRPr/>
          </a:p>
        </p:txBody>
      </p:sp>
      <p:sp>
        <p:nvSpPr>
          <p:cNvPr id="492" name="Google Shape;492;p43"/>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93" name="Google Shape;493;p43"/>
          <p:cNvSpPr txBox="1">
            <a:spLocks noGrp="1"/>
          </p:cNvSpPr>
          <p:nvPr>
            <p:ph type="body" idx="1"/>
          </p:nvPr>
        </p:nvSpPr>
        <p:spPr>
          <a:xfrm>
            <a:off x="656623" y="2015732"/>
            <a:ext cx="3326827" cy="3287567"/>
          </a:xfrm>
          <a:prstGeom prst="rect">
            <a:avLst/>
          </a:prstGeom>
          <a:noFill/>
          <a:ln>
            <a:noFill/>
          </a:ln>
        </p:spPr>
        <p:txBody>
          <a:bodyPr spcFirstLastPara="1" wrap="square" lIns="91425" tIns="45700" rIns="91425" bIns="45700" anchor="t" anchorCtr="0">
            <a:noAutofit/>
          </a:bodyPr>
          <a:lstStyle/>
          <a:p>
            <a:pPr marL="228600" lvl="0" indent="-222250" algn="l" rtl="0">
              <a:lnSpc>
                <a:spcPct val="110000"/>
              </a:lnSpc>
              <a:spcBef>
                <a:spcPts val="0"/>
              </a:spcBef>
              <a:spcAft>
                <a:spcPts val="0"/>
              </a:spcAft>
              <a:buSzPts val="1700"/>
              <a:buChar char="•"/>
            </a:pPr>
            <a:r>
              <a:rPr lang="en-CA" sz="1700"/>
              <a:t>We connected all the roof frame using screws and rafter hangers in each side for the greenhouse to be easy to assemble and disassemble when it is being transported.</a:t>
            </a:r>
            <a:endParaRPr/>
          </a:p>
          <a:p>
            <a:pPr marL="228600" lvl="0" indent="-222250" algn="l" rtl="0">
              <a:lnSpc>
                <a:spcPct val="110000"/>
              </a:lnSpc>
              <a:spcBef>
                <a:spcPts val="1000"/>
              </a:spcBef>
              <a:spcAft>
                <a:spcPts val="0"/>
              </a:spcAft>
              <a:buSzPts val="1700"/>
              <a:buChar char="•"/>
            </a:pPr>
            <a:r>
              <a:rPr lang="en-CA" sz="1700"/>
              <a:t>To improve Prototype 1, we added more wood to each wood frame to improve the stability of the greenhouse. </a:t>
            </a:r>
            <a:endParaRPr sz="1700"/>
          </a:p>
        </p:txBody>
      </p:sp>
      <p:grpSp>
        <p:nvGrpSpPr>
          <p:cNvPr id="494" name="Google Shape;494;p43"/>
          <p:cNvGrpSpPr/>
          <p:nvPr/>
        </p:nvGrpSpPr>
        <p:grpSpPr>
          <a:xfrm>
            <a:off x="3979389" y="482171"/>
            <a:ext cx="7560115" cy="5149101"/>
            <a:chOff x="7463258" y="583365"/>
            <a:chExt cx="7560115" cy="5181928"/>
          </a:xfrm>
        </p:grpSpPr>
        <p:sp>
          <p:nvSpPr>
            <p:cNvPr id="495" name="Google Shape;495;p43"/>
            <p:cNvSpPr/>
            <p:nvPr/>
          </p:nvSpPr>
          <p:spPr>
            <a:xfrm>
              <a:off x="7463258" y="583365"/>
              <a:ext cx="7560115" cy="5181928"/>
            </a:xfrm>
            <a:prstGeom prst="rect">
              <a:avLst/>
            </a:prstGeom>
            <a:gradFill>
              <a:gsLst>
                <a:gs pos="0">
                  <a:srgbClr val="000001"/>
                </a:gs>
                <a:gs pos="100000">
                  <a:srgbClr val="191919"/>
                </a:gs>
              </a:gsLst>
              <a:lin ang="5400000" scaled="0"/>
            </a:gradFill>
            <a:ln>
              <a:noFill/>
            </a:ln>
            <a:effectLst>
              <a:outerShdw blurRad="127000" dist="228600" dir="4740000" sx="98000" sy="98000" algn="tl"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96" name="Google Shape;496;p43"/>
            <p:cNvSpPr/>
            <p:nvPr/>
          </p:nvSpPr>
          <p:spPr>
            <a:xfrm>
              <a:off x="7776317" y="915807"/>
              <a:ext cx="6928279" cy="4494927"/>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grpSp>
      <p:pic>
        <p:nvPicPr>
          <p:cNvPr id="497" name="Google Shape;497;p43"/>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498" name="Google Shape;498;p43"/>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
        <p:nvSpPr>
          <p:cNvPr id="499" name="Google Shape;499;p43"/>
          <p:cNvSpPr txBox="1"/>
          <p:nvPr/>
        </p:nvSpPr>
        <p:spPr>
          <a:xfrm>
            <a:off x="292477" y="681496"/>
            <a:ext cx="3564446" cy="11541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3200" b="1">
                <a:solidFill>
                  <a:schemeClr val="dk1"/>
                </a:solidFill>
                <a:latin typeface="Gill Sans"/>
                <a:ea typeface="Gill Sans"/>
                <a:cs typeface="Gill Sans"/>
                <a:sym typeface="Gill Sans"/>
              </a:rPr>
              <a:t>Roof frame </a:t>
            </a:r>
            <a:endParaRPr b="1"/>
          </a:p>
          <a:p>
            <a:pPr marL="0" marR="0" lvl="0" indent="0" algn="ctr" rtl="0">
              <a:spcBef>
                <a:spcPts val="600"/>
              </a:spcBef>
              <a:spcAft>
                <a:spcPts val="0"/>
              </a:spcAft>
              <a:buNone/>
            </a:pPr>
            <a:r>
              <a:rPr lang="en-CA" sz="3200" b="1">
                <a:solidFill>
                  <a:schemeClr val="dk1"/>
                </a:solidFill>
                <a:latin typeface="Gill Sans"/>
                <a:ea typeface="Gill Sans"/>
                <a:cs typeface="Gill Sans"/>
                <a:sym typeface="Gill Sans"/>
              </a:rPr>
              <a:t>(continuation) </a:t>
            </a:r>
            <a:endParaRPr b="1"/>
          </a:p>
        </p:txBody>
      </p:sp>
      <p:pic>
        <p:nvPicPr>
          <p:cNvPr id="500" name="Google Shape;500;p43"/>
          <p:cNvPicPr preferRelativeResize="0"/>
          <p:nvPr/>
        </p:nvPicPr>
        <p:blipFill>
          <a:blip r:embed="rId4">
            <a:alphaModFix/>
          </a:blip>
          <a:stretch>
            <a:fillRect/>
          </a:stretch>
        </p:blipFill>
        <p:spPr>
          <a:xfrm>
            <a:off x="6752900" y="-12002825"/>
            <a:ext cx="4572000" cy="6096000"/>
          </a:xfrm>
          <a:prstGeom prst="rect">
            <a:avLst/>
          </a:prstGeom>
          <a:noFill/>
          <a:ln>
            <a:noFill/>
          </a:ln>
        </p:spPr>
      </p:pic>
      <p:pic>
        <p:nvPicPr>
          <p:cNvPr id="501" name="Google Shape;501;p43"/>
          <p:cNvPicPr preferRelativeResize="0"/>
          <p:nvPr/>
        </p:nvPicPr>
        <p:blipFill rotWithShape="1">
          <a:blip r:embed="rId5">
            <a:alphaModFix/>
          </a:blip>
          <a:srcRect/>
          <a:stretch/>
        </p:blipFill>
        <p:spPr>
          <a:xfrm>
            <a:off x="4378725" y="909150"/>
            <a:ext cx="2481524" cy="2876150"/>
          </a:xfrm>
          <a:prstGeom prst="rect">
            <a:avLst/>
          </a:prstGeom>
          <a:noFill/>
          <a:ln>
            <a:noFill/>
          </a:ln>
        </p:spPr>
      </p:pic>
      <p:pic>
        <p:nvPicPr>
          <p:cNvPr id="502" name="Google Shape;502;p43"/>
          <p:cNvPicPr preferRelativeResize="0"/>
          <p:nvPr/>
        </p:nvPicPr>
        <p:blipFill>
          <a:blip r:embed="rId6">
            <a:alphaModFix/>
          </a:blip>
          <a:stretch>
            <a:fillRect/>
          </a:stretch>
        </p:blipFill>
        <p:spPr>
          <a:xfrm>
            <a:off x="8930775" y="909150"/>
            <a:ext cx="2157125" cy="2876150"/>
          </a:xfrm>
          <a:prstGeom prst="rect">
            <a:avLst/>
          </a:prstGeom>
          <a:noFill/>
          <a:ln>
            <a:noFill/>
          </a:ln>
        </p:spPr>
      </p:pic>
      <p:pic>
        <p:nvPicPr>
          <p:cNvPr id="503" name="Google Shape;503;p43"/>
          <p:cNvPicPr preferRelativeResize="0"/>
          <p:nvPr/>
        </p:nvPicPr>
        <p:blipFill>
          <a:blip r:embed="rId4">
            <a:alphaModFix/>
          </a:blip>
          <a:stretch>
            <a:fillRect/>
          </a:stretch>
        </p:blipFill>
        <p:spPr>
          <a:xfrm>
            <a:off x="7084137" y="2724850"/>
            <a:ext cx="1622750" cy="23742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199"/>
        <p:cNvGrpSpPr/>
        <p:nvPr/>
      </p:nvGrpSpPr>
      <p:grpSpPr>
        <a:xfrm>
          <a:off x="0" y="0"/>
          <a:ext cx="0" cy="0"/>
          <a:chOff x="0" y="0"/>
          <a:chExt cx="0" cy="0"/>
        </a:xfrm>
      </p:grpSpPr>
      <p:sp>
        <p:nvSpPr>
          <p:cNvPr id="200" name="Google Shape;200;p26"/>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Gill Sans"/>
              <a:buNone/>
            </a:pPr>
            <a:r>
              <a:rPr lang="en-CA" b="1"/>
              <a:t>INTORDUCTION</a:t>
            </a:r>
            <a:endParaRPr/>
          </a:p>
        </p:txBody>
      </p:sp>
      <p:grpSp>
        <p:nvGrpSpPr>
          <p:cNvPr id="201" name="Google Shape;201;p26"/>
          <p:cNvGrpSpPr/>
          <p:nvPr/>
        </p:nvGrpSpPr>
        <p:grpSpPr>
          <a:xfrm>
            <a:off x="1450975" y="2340435"/>
            <a:ext cx="9604374" cy="3324493"/>
            <a:chOff x="0" y="0"/>
            <a:chExt cx="9604374" cy="3324493"/>
          </a:xfrm>
        </p:grpSpPr>
        <p:sp>
          <p:nvSpPr>
            <p:cNvPr id="202" name="Google Shape;202;p26"/>
            <p:cNvSpPr/>
            <p:nvPr/>
          </p:nvSpPr>
          <p:spPr>
            <a:xfrm>
              <a:off x="0" y="0"/>
              <a:ext cx="8163718" cy="997348"/>
            </a:xfrm>
            <a:prstGeom prst="roundRect">
              <a:avLst>
                <a:gd name="adj" fmla="val 10000"/>
              </a:avLst>
            </a:prstGeom>
            <a:gradFill>
              <a:gsLst>
                <a:gs pos="0">
                  <a:srgbClr val="719AA9"/>
                </a:gs>
                <a:gs pos="69000">
                  <a:srgbClr val="528090"/>
                </a:gs>
                <a:gs pos="100000">
                  <a:srgbClr val="4D7A8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6"/>
            <p:cNvSpPr txBox="1"/>
            <p:nvPr/>
          </p:nvSpPr>
          <p:spPr>
            <a:xfrm>
              <a:off x="29211" y="29211"/>
              <a:ext cx="7087502" cy="938926"/>
            </a:xfrm>
            <a:prstGeom prst="rect">
              <a:avLst/>
            </a:prstGeom>
            <a:no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chemeClr val="lt1"/>
                </a:buClr>
                <a:buSzPts val="1600"/>
                <a:buFont typeface="Gill Sans"/>
                <a:buNone/>
              </a:pPr>
              <a:r>
                <a:rPr lang="en-CA" sz="1600" b="0" i="0" u="none" strike="noStrike" cap="none">
                  <a:solidFill>
                    <a:schemeClr val="lt1"/>
                  </a:solidFill>
                  <a:latin typeface="Gill Sans"/>
                  <a:ea typeface="Gill Sans"/>
                  <a:cs typeface="Gill Sans"/>
                  <a:sym typeface="Gill Sans"/>
                </a:rPr>
                <a:t>ON THE 22N​D OF JANUARY 2020, WE WERE PRESENTED WITH A TASK TO PROVIDE A PRODUCT FOCUSED ON YOUR NEEDS AND TO IDENTIFY NOT JUST YOUR EXPLICIT NEEDS BUT ALSO THE LATENT NEEDS. </a:t>
              </a:r>
              <a:endParaRPr sz="1600" b="0" i="0" u="none" strike="noStrike" cap="none">
                <a:solidFill>
                  <a:schemeClr val="lt1"/>
                </a:solidFill>
                <a:latin typeface="Gill Sans"/>
                <a:ea typeface="Gill Sans"/>
                <a:cs typeface="Gill Sans"/>
                <a:sym typeface="Gill Sans"/>
              </a:endParaRPr>
            </a:p>
          </p:txBody>
        </p:sp>
        <p:sp>
          <p:nvSpPr>
            <p:cNvPr id="204" name="Google Shape;204;p26"/>
            <p:cNvSpPr/>
            <p:nvPr/>
          </p:nvSpPr>
          <p:spPr>
            <a:xfrm>
              <a:off x="720328" y="1163572"/>
              <a:ext cx="8163718" cy="997348"/>
            </a:xfrm>
            <a:prstGeom prst="roundRect">
              <a:avLst>
                <a:gd name="adj" fmla="val 10000"/>
              </a:avLst>
            </a:prstGeom>
            <a:gradFill>
              <a:gsLst>
                <a:gs pos="0">
                  <a:srgbClr val="719AA9"/>
                </a:gs>
                <a:gs pos="69000">
                  <a:srgbClr val="528090"/>
                </a:gs>
                <a:gs pos="100000">
                  <a:srgbClr val="4D7A8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6"/>
            <p:cNvSpPr txBox="1"/>
            <p:nvPr/>
          </p:nvSpPr>
          <p:spPr>
            <a:xfrm>
              <a:off x="749539" y="1192783"/>
              <a:ext cx="6736692" cy="938926"/>
            </a:xfrm>
            <a:prstGeom prst="rect">
              <a:avLst/>
            </a:prstGeom>
            <a:no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chemeClr val="lt1"/>
                </a:buClr>
                <a:buSzPts val="1600"/>
                <a:buFont typeface="Gill Sans"/>
                <a:buNone/>
              </a:pPr>
              <a:r>
                <a:rPr lang="en-CA" sz="1600" b="0" i="0" u="none" strike="noStrike" cap="none">
                  <a:solidFill>
                    <a:schemeClr val="lt1"/>
                  </a:solidFill>
                  <a:latin typeface="Gill Sans"/>
                  <a:ea typeface="Gill Sans"/>
                  <a:cs typeface="Gill Sans"/>
                  <a:sym typeface="Gill Sans"/>
                </a:rPr>
                <a:t>THIS PRESENTATION WILL PROVIDE RELEVANT SUMMARY FROM ALL GROUP DELIVERABLE.</a:t>
              </a:r>
              <a:endParaRPr/>
            </a:p>
          </p:txBody>
        </p:sp>
        <p:sp>
          <p:nvSpPr>
            <p:cNvPr id="206" name="Google Shape;206;p26"/>
            <p:cNvSpPr/>
            <p:nvPr/>
          </p:nvSpPr>
          <p:spPr>
            <a:xfrm>
              <a:off x="1440656" y="2327145"/>
              <a:ext cx="8163718" cy="997348"/>
            </a:xfrm>
            <a:prstGeom prst="roundRect">
              <a:avLst>
                <a:gd name="adj" fmla="val 10000"/>
              </a:avLst>
            </a:prstGeom>
            <a:gradFill>
              <a:gsLst>
                <a:gs pos="0">
                  <a:srgbClr val="719AA9"/>
                </a:gs>
                <a:gs pos="69000">
                  <a:srgbClr val="528090"/>
                </a:gs>
                <a:gs pos="100000">
                  <a:srgbClr val="4D7A8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6"/>
            <p:cNvSpPr txBox="1"/>
            <p:nvPr/>
          </p:nvSpPr>
          <p:spPr>
            <a:xfrm>
              <a:off x="1469867" y="2356356"/>
              <a:ext cx="6736692" cy="938926"/>
            </a:xfrm>
            <a:prstGeom prst="rect">
              <a:avLst/>
            </a:prstGeom>
            <a:no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chemeClr val="lt1"/>
                </a:buClr>
                <a:buSzPts val="1600"/>
                <a:buFont typeface="Gill Sans"/>
                <a:buNone/>
              </a:pPr>
              <a:r>
                <a:rPr lang="en-CA" sz="1600" b="0" i="0" u="none" strike="noStrike" cap="none">
                  <a:solidFill>
                    <a:schemeClr val="lt1"/>
                  </a:solidFill>
                  <a:latin typeface="Gill Sans"/>
                  <a:ea typeface="Gill Sans"/>
                  <a:cs typeface="Gill Sans"/>
                  <a:sym typeface="Gill Sans"/>
                </a:rPr>
                <a:t>​SIT BACK AND ENJOY!</a:t>
              </a:r>
              <a:endParaRPr sz="1600" b="0" i="0" u="none" strike="noStrike" cap="none">
                <a:solidFill>
                  <a:schemeClr val="lt1"/>
                </a:solidFill>
                <a:latin typeface="Gill Sans"/>
                <a:ea typeface="Gill Sans"/>
                <a:cs typeface="Gill Sans"/>
                <a:sym typeface="Gill Sans"/>
              </a:endParaRPr>
            </a:p>
          </p:txBody>
        </p:sp>
        <p:sp>
          <p:nvSpPr>
            <p:cNvPr id="208" name="Google Shape;208;p26"/>
            <p:cNvSpPr/>
            <p:nvPr/>
          </p:nvSpPr>
          <p:spPr>
            <a:xfrm>
              <a:off x="7515442" y="756322"/>
              <a:ext cx="648276" cy="648276"/>
            </a:xfrm>
            <a:prstGeom prst="downArrow">
              <a:avLst>
                <a:gd name="adj1" fmla="val 55000"/>
                <a:gd name="adj2" fmla="val 45000"/>
              </a:avLst>
            </a:prstGeom>
            <a:solidFill>
              <a:srgbClr val="D1DBDF">
                <a:alpha val="89803"/>
              </a:srgbClr>
            </a:solidFill>
            <a:ln w="9525" cap="flat" cmpd="sng">
              <a:solidFill>
                <a:srgbClr val="D1DBDF">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6"/>
            <p:cNvSpPr txBox="1"/>
            <p:nvPr/>
          </p:nvSpPr>
          <p:spPr>
            <a:xfrm>
              <a:off x="7661304" y="756322"/>
              <a:ext cx="356552" cy="487828"/>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dk1"/>
                </a:buClr>
                <a:buSzPts val="3000"/>
                <a:buFont typeface="Gill Sans"/>
                <a:buNone/>
              </a:pPr>
              <a:endParaRPr sz="3000" b="0" i="0" u="none" strike="noStrike" cap="none">
                <a:solidFill>
                  <a:schemeClr val="dk1"/>
                </a:solidFill>
                <a:latin typeface="Gill Sans"/>
                <a:ea typeface="Gill Sans"/>
                <a:cs typeface="Gill Sans"/>
                <a:sym typeface="Gill Sans"/>
              </a:endParaRPr>
            </a:p>
          </p:txBody>
        </p:sp>
        <p:sp>
          <p:nvSpPr>
            <p:cNvPr id="210" name="Google Shape;210;p26"/>
            <p:cNvSpPr/>
            <p:nvPr/>
          </p:nvSpPr>
          <p:spPr>
            <a:xfrm>
              <a:off x="8235770" y="1913246"/>
              <a:ext cx="648276" cy="648276"/>
            </a:xfrm>
            <a:prstGeom prst="downArrow">
              <a:avLst>
                <a:gd name="adj1" fmla="val 55000"/>
                <a:gd name="adj2" fmla="val 45000"/>
              </a:avLst>
            </a:prstGeom>
            <a:solidFill>
              <a:srgbClr val="D1DBDF">
                <a:alpha val="89803"/>
              </a:srgbClr>
            </a:solidFill>
            <a:ln w="9525" cap="flat" cmpd="sng">
              <a:solidFill>
                <a:srgbClr val="D1DBDF">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6"/>
            <p:cNvSpPr txBox="1"/>
            <p:nvPr/>
          </p:nvSpPr>
          <p:spPr>
            <a:xfrm>
              <a:off x="8381632" y="1913246"/>
              <a:ext cx="356552" cy="487828"/>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dk1"/>
                </a:buClr>
                <a:buSzPts val="3000"/>
                <a:buFont typeface="Gill Sans"/>
                <a:buNone/>
              </a:pPr>
              <a:endParaRPr sz="3000" b="0" i="0" u="none" strike="noStrike" cap="none">
                <a:solidFill>
                  <a:schemeClr val="dk1"/>
                </a:solidFill>
                <a:latin typeface="Gill Sans"/>
                <a:ea typeface="Gill Sans"/>
                <a:cs typeface="Gill Sans"/>
                <a:sym typeface="Gill Sans"/>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507"/>
        <p:cNvGrpSpPr/>
        <p:nvPr/>
      </p:nvGrpSpPr>
      <p:grpSpPr>
        <a:xfrm>
          <a:off x="0" y="0"/>
          <a:ext cx="0" cy="0"/>
          <a:chOff x="0" y="0"/>
          <a:chExt cx="0" cy="0"/>
        </a:xfrm>
      </p:grpSpPr>
      <p:sp>
        <p:nvSpPr>
          <p:cNvPr id="508" name="Google Shape;508;p44"/>
          <p:cNvSpPr/>
          <p:nvPr/>
        </p:nvSpPr>
        <p:spPr>
          <a:xfrm>
            <a:off x="143852" y="0"/>
            <a:ext cx="12191700"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cxnSp>
        <p:nvCxnSpPr>
          <p:cNvPr id="509" name="Google Shape;509;p44"/>
          <p:cNvCxnSpPr/>
          <p:nvPr/>
        </p:nvCxnSpPr>
        <p:spPr>
          <a:xfrm>
            <a:off x="1453897" y="1847088"/>
            <a:ext cx="3523712" cy="0"/>
          </a:xfrm>
          <a:prstGeom prst="straightConnector1">
            <a:avLst/>
          </a:prstGeom>
          <a:noFill/>
          <a:ln w="31750" cap="flat" cmpd="sng">
            <a:solidFill>
              <a:schemeClr val="accent1"/>
            </a:solidFill>
            <a:prstDash val="solid"/>
            <a:round/>
            <a:headEnd type="none" w="sm" len="sm"/>
            <a:tailEnd type="none" w="sm" len="sm"/>
          </a:ln>
        </p:spPr>
      </p:cxnSp>
      <p:sp>
        <p:nvSpPr>
          <p:cNvPr id="510" name="Google Shape;510;p44"/>
          <p:cNvSpPr txBox="1">
            <a:spLocks noGrp="1"/>
          </p:cNvSpPr>
          <p:nvPr>
            <p:ph type="title"/>
          </p:nvPr>
        </p:nvSpPr>
        <p:spPr>
          <a:xfrm>
            <a:off x="1046950" y="781847"/>
            <a:ext cx="4779300" cy="791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000"/>
              <a:buFont typeface="Gill Sans"/>
              <a:buNone/>
            </a:pPr>
            <a:r>
              <a:rPr lang="en-CA" sz="2000" b="1"/>
              <a:t>PROTOTYPE 2 </a:t>
            </a:r>
            <a:br>
              <a:rPr lang="en-CA" sz="2000" b="1"/>
            </a:br>
            <a:r>
              <a:rPr lang="en-CA" sz="2000" b="1"/>
              <a:t>(TRIALS AND TRIBULATION)</a:t>
            </a:r>
            <a:endParaRPr sz="2000" b="1"/>
          </a:p>
        </p:txBody>
      </p:sp>
      <p:sp>
        <p:nvSpPr>
          <p:cNvPr id="511" name="Google Shape;511;p44"/>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512" name="Google Shape;512;p44"/>
          <p:cNvSpPr txBox="1">
            <a:spLocks noGrp="1"/>
          </p:cNvSpPr>
          <p:nvPr>
            <p:ph type="body" idx="1"/>
          </p:nvPr>
        </p:nvSpPr>
        <p:spPr>
          <a:xfrm>
            <a:off x="422575" y="2015725"/>
            <a:ext cx="4828200" cy="3864600"/>
          </a:xfrm>
          <a:prstGeom prst="rect">
            <a:avLst/>
          </a:prstGeom>
          <a:noFill/>
          <a:ln>
            <a:noFill/>
          </a:ln>
        </p:spPr>
        <p:txBody>
          <a:bodyPr spcFirstLastPara="1" wrap="square" lIns="91425" tIns="45700" rIns="91425" bIns="45700" anchor="t" anchorCtr="0">
            <a:noAutofit/>
          </a:bodyPr>
          <a:lstStyle/>
          <a:p>
            <a:pPr marL="228600" lvl="0" indent="-184150" algn="just" rtl="0">
              <a:lnSpc>
                <a:spcPct val="150000"/>
              </a:lnSpc>
              <a:spcBef>
                <a:spcPts val="1200"/>
              </a:spcBef>
              <a:spcAft>
                <a:spcPts val="0"/>
              </a:spcAft>
              <a:buSzPts val="1100"/>
              <a:buFont typeface="Times New Roman"/>
              <a:buChar char="•"/>
            </a:pPr>
            <a:r>
              <a:rPr lang="en-CA" sz="1100">
                <a:latin typeface="Times New Roman"/>
                <a:ea typeface="Times New Roman"/>
                <a:cs typeface="Times New Roman"/>
                <a:sym typeface="Times New Roman"/>
              </a:rPr>
              <a:t>Prototype II fills in as an enhanced disposable model made to comprehend the fundamentals of the design before the plan continues further. </a:t>
            </a:r>
            <a:endParaRPr sz="1100">
              <a:latin typeface="Times New Roman"/>
              <a:ea typeface="Times New Roman"/>
              <a:cs typeface="Times New Roman"/>
              <a:sym typeface="Times New Roman"/>
            </a:endParaRPr>
          </a:p>
          <a:p>
            <a:pPr marL="228600" lvl="0" indent="-184150" algn="just" rtl="0">
              <a:lnSpc>
                <a:spcPct val="150000"/>
              </a:lnSpc>
              <a:spcBef>
                <a:spcPts val="0"/>
              </a:spcBef>
              <a:spcAft>
                <a:spcPts val="0"/>
              </a:spcAft>
              <a:buSzPts val="1100"/>
              <a:buFont typeface="Times New Roman"/>
              <a:buChar char="•"/>
            </a:pPr>
            <a:r>
              <a:rPr lang="en-CA" sz="1100">
                <a:solidFill>
                  <a:srgbClr val="000000"/>
                </a:solidFill>
                <a:latin typeface="Times New Roman"/>
                <a:ea typeface="Times New Roman"/>
                <a:cs typeface="Times New Roman"/>
                <a:sym typeface="Times New Roman"/>
              </a:rPr>
              <a:t>Prototype I was modified to create the second prototype, that accurately displays the pieces of the greenhouse. While constructing prototype 1, we realized that there should be more structural support in the walls and roof. </a:t>
            </a:r>
            <a:endParaRPr sz="1100">
              <a:solidFill>
                <a:srgbClr val="000000"/>
              </a:solidFill>
              <a:latin typeface="Times New Roman"/>
              <a:ea typeface="Times New Roman"/>
              <a:cs typeface="Times New Roman"/>
              <a:sym typeface="Times New Roman"/>
            </a:endParaRPr>
          </a:p>
          <a:p>
            <a:pPr marL="228600" lvl="0" indent="-184150" algn="just" rtl="0">
              <a:lnSpc>
                <a:spcPct val="150000"/>
              </a:lnSpc>
              <a:spcBef>
                <a:spcPts val="0"/>
              </a:spcBef>
              <a:spcAft>
                <a:spcPts val="0"/>
              </a:spcAft>
              <a:buSzPts val="1100"/>
              <a:buFont typeface="Times New Roman"/>
              <a:buChar char="•"/>
            </a:pPr>
            <a:r>
              <a:rPr lang="en-CA" sz="1100">
                <a:solidFill>
                  <a:srgbClr val="000000"/>
                </a:solidFill>
                <a:latin typeface="Times New Roman"/>
                <a:ea typeface="Times New Roman"/>
                <a:cs typeface="Times New Roman"/>
                <a:sym typeface="Times New Roman"/>
              </a:rPr>
              <a:t>In order to fully visualize the second prototype, we used more popsicle sticks at the roof and cardboard at the bottom of the wall that had already been glued together to show the support that needed to stabilize our structure. Moreover, we used a small transparent plastic bag to show that the material we chose to use for our roof and walls will be translucent, which allows sunlight to easily enter our greenhouse.</a:t>
            </a:r>
            <a:endParaRPr sz="1100">
              <a:solidFill>
                <a:srgbClr val="000000"/>
              </a:solidFill>
              <a:latin typeface="Times New Roman"/>
              <a:ea typeface="Times New Roman"/>
              <a:cs typeface="Times New Roman"/>
              <a:sym typeface="Times New Roman"/>
            </a:endParaRPr>
          </a:p>
          <a:p>
            <a:pPr marL="228600" lvl="0" indent="-184150" algn="just" rtl="0">
              <a:lnSpc>
                <a:spcPct val="150000"/>
              </a:lnSpc>
              <a:spcBef>
                <a:spcPts val="0"/>
              </a:spcBef>
              <a:spcAft>
                <a:spcPts val="0"/>
              </a:spcAft>
              <a:buSzPts val="1100"/>
              <a:buFont typeface="Times New Roman"/>
              <a:buChar char="•"/>
            </a:pPr>
            <a:r>
              <a:rPr lang="en-CA" sz="1100">
                <a:latin typeface="Times New Roman"/>
                <a:ea typeface="Times New Roman"/>
                <a:cs typeface="Times New Roman"/>
                <a:sym typeface="Times New Roman"/>
              </a:rPr>
              <a:t>Trial: we poured a lot of water on the roof in order to test whether or not the water wall fall smoothly to the ground. </a:t>
            </a:r>
            <a:endParaRPr sz="1100">
              <a:latin typeface="Times New Roman"/>
              <a:ea typeface="Times New Roman"/>
              <a:cs typeface="Times New Roman"/>
              <a:sym typeface="Times New Roman"/>
            </a:endParaRPr>
          </a:p>
          <a:p>
            <a:pPr marL="228600" lvl="0" indent="-184150" algn="just" rtl="0">
              <a:lnSpc>
                <a:spcPct val="150000"/>
              </a:lnSpc>
              <a:spcBef>
                <a:spcPts val="0"/>
              </a:spcBef>
              <a:spcAft>
                <a:spcPts val="0"/>
              </a:spcAft>
              <a:buSzPts val="1100"/>
              <a:buFont typeface="Times New Roman"/>
              <a:buChar char="•"/>
            </a:pPr>
            <a:r>
              <a:rPr lang="en-CA" sz="1100">
                <a:latin typeface="Times New Roman"/>
                <a:ea typeface="Times New Roman"/>
                <a:cs typeface="Times New Roman"/>
                <a:sym typeface="Times New Roman"/>
              </a:rPr>
              <a:t>Our observation: It was a success!</a:t>
            </a:r>
            <a:endParaRPr sz="1100">
              <a:latin typeface="Times New Roman"/>
              <a:ea typeface="Times New Roman"/>
              <a:cs typeface="Times New Roman"/>
              <a:sym typeface="Times New Roman"/>
            </a:endParaRPr>
          </a:p>
        </p:txBody>
      </p:sp>
      <p:pic>
        <p:nvPicPr>
          <p:cNvPr id="513" name="Google Shape;513;p44" descr="A wooden table&#10;&#10;Description automatically generated"/>
          <p:cNvPicPr preferRelativeResize="0"/>
          <p:nvPr/>
        </p:nvPicPr>
        <p:blipFill rotWithShape="1">
          <a:blip r:embed="rId3">
            <a:alphaModFix/>
          </a:blip>
          <a:srcRect t="9004" r="-2" b="19915"/>
          <a:stretch/>
        </p:blipFill>
        <p:spPr>
          <a:xfrm>
            <a:off x="5456640" y="1183046"/>
            <a:ext cx="2964032" cy="3745409"/>
          </a:xfrm>
          <a:prstGeom prst="rect">
            <a:avLst/>
          </a:prstGeom>
          <a:noFill/>
          <a:ln>
            <a:noFill/>
          </a:ln>
        </p:spPr>
      </p:pic>
      <p:pic>
        <p:nvPicPr>
          <p:cNvPr id="514" name="Google Shape;514;p44" descr="A picture containing indoor, table, chair, sitting&#10;&#10;Description automatically generated"/>
          <p:cNvPicPr preferRelativeResize="0"/>
          <p:nvPr/>
        </p:nvPicPr>
        <p:blipFill rotWithShape="1">
          <a:blip r:embed="rId4">
            <a:alphaModFix/>
          </a:blip>
          <a:srcRect t="10397" r="-2" b="18522"/>
          <a:stretch/>
        </p:blipFill>
        <p:spPr>
          <a:xfrm>
            <a:off x="8584396" y="1182515"/>
            <a:ext cx="2964033" cy="3745410"/>
          </a:xfrm>
          <a:prstGeom prst="rect">
            <a:avLst/>
          </a:prstGeom>
          <a:noFill/>
          <a:ln>
            <a:noFill/>
          </a:ln>
        </p:spPr>
      </p:pic>
      <p:pic>
        <p:nvPicPr>
          <p:cNvPr id="515" name="Google Shape;515;p44"/>
          <p:cNvPicPr preferRelativeResize="0"/>
          <p:nvPr/>
        </p:nvPicPr>
        <p:blipFill rotWithShape="1">
          <a:blip r:embed="rId5">
            <a:alphaModFix/>
          </a:blip>
          <a:srcRect t="1538" b="-1538"/>
          <a:stretch/>
        </p:blipFill>
        <p:spPr>
          <a:xfrm>
            <a:off x="0" y="6126480"/>
            <a:ext cx="12192000" cy="742950"/>
          </a:xfrm>
          <a:prstGeom prst="rect">
            <a:avLst/>
          </a:prstGeom>
          <a:noFill/>
          <a:ln>
            <a:noFill/>
          </a:ln>
        </p:spPr>
      </p:pic>
      <p:cxnSp>
        <p:nvCxnSpPr>
          <p:cNvPr id="516" name="Google Shape;516;p44"/>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
        <p:nvSpPr>
          <p:cNvPr id="517" name="Google Shape;517;p44"/>
          <p:cNvSpPr txBox="1"/>
          <p:nvPr/>
        </p:nvSpPr>
        <p:spPr>
          <a:xfrm>
            <a:off x="80925" y="89900"/>
            <a:ext cx="1159800" cy="50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a:latin typeface="Gill Sans"/>
                <a:ea typeface="Gill Sans"/>
                <a:cs typeface="Gill Sans"/>
                <a:sym typeface="Gill Sans"/>
              </a:rPr>
              <a:t>Week 6 </a:t>
            </a:r>
            <a:endParaRPr>
              <a:latin typeface="Gill Sans"/>
              <a:ea typeface="Gill Sans"/>
              <a:cs typeface="Gill Sans"/>
              <a:sym typeface="Gill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521"/>
        <p:cNvGrpSpPr/>
        <p:nvPr/>
      </p:nvGrpSpPr>
      <p:grpSpPr>
        <a:xfrm>
          <a:off x="0" y="0"/>
          <a:ext cx="0" cy="0"/>
          <a:chOff x="0" y="0"/>
          <a:chExt cx="0" cy="0"/>
        </a:xfrm>
      </p:grpSpPr>
      <p:sp>
        <p:nvSpPr>
          <p:cNvPr id="522" name="Google Shape;522;p45"/>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3" name="Google Shape;523;p45"/>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524" name="Google Shape;524;p45"/>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cxnSp>
        <p:nvCxnSpPr>
          <p:cNvPr id="525" name="Google Shape;525;p45"/>
          <p:cNvCxnSpPr/>
          <p:nvPr/>
        </p:nvCxnSpPr>
        <p:spPr>
          <a:xfrm>
            <a:off x="2417780" y="3528542"/>
            <a:ext cx="8637072" cy="0"/>
          </a:xfrm>
          <a:prstGeom prst="straightConnector1">
            <a:avLst/>
          </a:prstGeom>
          <a:noFill/>
          <a:ln w="31750" cap="flat" cmpd="sng">
            <a:solidFill>
              <a:schemeClr val="accent1"/>
            </a:solidFill>
            <a:prstDash val="solid"/>
            <a:round/>
            <a:headEnd type="none" w="sm" len="sm"/>
            <a:tailEnd type="none" w="sm" len="sm"/>
          </a:ln>
        </p:spPr>
      </p:cxnSp>
      <p:sp>
        <p:nvSpPr>
          <p:cNvPr id="526" name="Google Shape;526;p45"/>
          <p:cNvSpPr/>
          <p:nvPr/>
        </p:nvSpPr>
        <p:spPr>
          <a:xfrm>
            <a:off x="2" y="0"/>
            <a:ext cx="12191696"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527" name="Google Shape;527;p45"/>
          <p:cNvSpPr/>
          <p:nvPr/>
        </p:nvSpPr>
        <p:spPr>
          <a:xfrm>
            <a:off x="0" y="2019476"/>
            <a:ext cx="12192000" cy="4105800"/>
          </a:xfrm>
          <a:prstGeom prst="rect">
            <a:avLst/>
          </a:prstGeom>
          <a:gradFill>
            <a:gsLst>
              <a:gs pos="0">
                <a:srgbClr val="DFDBD5">
                  <a:alpha val="0"/>
                </a:srgbClr>
              </a:gs>
              <a:gs pos="100000">
                <a:schemeClr val="lt2"/>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528" name="Google Shape;528;p45"/>
          <p:cNvSpPr txBox="1">
            <a:spLocks noGrp="1"/>
          </p:cNvSpPr>
          <p:nvPr>
            <p:ph type="title"/>
          </p:nvPr>
        </p:nvSpPr>
        <p:spPr>
          <a:xfrm>
            <a:off x="362600" y="1343175"/>
            <a:ext cx="3818400" cy="1795200"/>
          </a:xfrm>
          <a:prstGeom prst="rect">
            <a:avLst/>
          </a:prstGeom>
          <a:noFill/>
          <a:ln>
            <a:noFill/>
          </a:ln>
        </p:spPr>
        <p:txBody>
          <a:bodyPr spcFirstLastPara="1" wrap="square" lIns="91425" tIns="45700" rIns="91425" bIns="0" anchor="b" anchorCtr="0">
            <a:noAutofit/>
          </a:bodyPr>
          <a:lstStyle/>
          <a:p>
            <a:pPr marL="0" lvl="0" indent="0" algn="ctr" rtl="0">
              <a:lnSpc>
                <a:spcPct val="90000"/>
              </a:lnSpc>
              <a:spcBef>
                <a:spcPts val="0"/>
              </a:spcBef>
              <a:spcAft>
                <a:spcPts val="0"/>
              </a:spcAft>
              <a:buClr>
                <a:schemeClr val="dk1"/>
              </a:buClr>
              <a:buSzPts val="3600"/>
              <a:buFont typeface="Gill Sans"/>
              <a:buNone/>
            </a:pPr>
            <a:r>
              <a:rPr lang="en-CA" b="1"/>
              <a:t>Roof Covering, Painting, and plywood (on the bottom and top)</a:t>
            </a:r>
            <a:endParaRPr b="1"/>
          </a:p>
        </p:txBody>
      </p:sp>
      <p:cxnSp>
        <p:nvCxnSpPr>
          <p:cNvPr id="529" name="Google Shape;529;p45"/>
          <p:cNvCxnSpPr/>
          <p:nvPr/>
        </p:nvCxnSpPr>
        <p:spPr>
          <a:xfrm>
            <a:off x="659301" y="3528543"/>
            <a:ext cx="2823919" cy="0"/>
          </a:xfrm>
          <a:prstGeom prst="straightConnector1">
            <a:avLst/>
          </a:prstGeom>
          <a:noFill/>
          <a:ln w="31750" cap="flat" cmpd="sng">
            <a:solidFill>
              <a:schemeClr val="accent1"/>
            </a:solidFill>
            <a:prstDash val="solid"/>
            <a:round/>
            <a:headEnd type="none" w="sm" len="sm"/>
            <a:tailEnd type="none" w="sm" len="sm"/>
          </a:ln>
        </p:spPr>
      </p:cxnSp>
      <p:pic>
        <p:nvPicPr>
          <p:cNvPr id="530" name="Google Shape;530;p45"/>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531" name="Google Shape;531;p45"/>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pic>
        <p:nvPicPr>
          <p:cNvPr id="532" name="Google Shape;532;p45"/>
          <p:cNvPicPr preferRelativeResize="0"/>
          <p:nvPr/>
        </p:nvPicPr>
        <p:blipFill>
          <a:blip r:embed="rId4">
            <a:alphaModFix/>
          </a:blip>
          <a:stretch>
            <a:fillRect/>
          </a:stretch>
        </p:blipFill>
        <p:spPr>
          <a:xfrm>
            <a:off x="4717586" y="14850"/>
            <a:ext cx="3505038" cy="2628778"/>
          </a:xfrm>
          <a:prstGeom prst="rect">
            <a:avLst/>
          </a:prstGeom>
          <a:noFill/>
          <a:ln>
            <a:noFill/>
          </a:ln>
        </p:spPr>
      </p:pic>
      <p:pic>
        <p:nvPicPr>
          <p:cNvPr id="533" name="Google Shape;533;p45"/>
          <p:cNvPicPr preferRelativeResize="0"/>
          <p:nvPr/>
        </p:nvPicPr>
        <p:blipFill>
          <a:blip r:embed="rId5">
            <a:alphaModFix/>
          </a:blip>
          <a:stretch>
            <a:fillRect/>
          </a:stretch>
        </p:blipFill>
        <p:spPr>
          <a:xfrm>
            <a:off x="6711375" y="2852162"/>
            <a:ext cx="4126571" cy="3094928"/>
          </a:xfrm>
          <a:prstGeom prst="rect">
            <a:avLst/>
          </a:prstGeom>
          <a:noFill/>
          <a:ln>
            <a:noFill/>
          </a:ln>
        </p:spPr>
      </p:pic>
      <p:pic>
        <p:nvPicPr>
          <p:cNvPr id="534" name="Google Shape;534;p45"/>
          <p:cNvPicPr preferRelativeResize="0"/>
          <p:nvPr/>
        </p:nvPicPr>
        <p:blipFill>
          <a:blip r:embed="rId6">
            <a:alphaModFix/>
          </a:blip>
          <a:stretch>
            <a:fillRect/>
          </a:stretch>
        </p:blipFill>
        <p:spPr>
          <a:xfrm>
            <a:off x="8759200" y="42050"/>
            <a:ext cx="3432502" cy="2574377"/>
          </a:xfrm>
          <a:prstGeom prst="rect">
            <a:avLst/>
          </a:prstGeom>
          <a:noFill/>
          <a:ln>
            <a:noFill/>
          </a:ln>
        </p:spPr>
      </p:pic>
      <p:sp>
        <p:nvSpPr>
          <p:cNvPr id="535" name="Google Shape;535;p45"/>
          <p:cNvSpPr txBox="1"/>
          <p:nvPr/>
        </p:nvSpPr>
        <p:spPr>
          <a:xfrm>
            <a:off x="782225" y="3686375"/>
            <a:ext cx="5853300" cy="2251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Gill Sans"/>
              <a:buChar char="●"/>
            </a:pPr>
            <a:r>
              <a:rPr lang="en-CA" dirty="0">
                <a:latin typeface="Gill Sans"/>
                <a:ea typeface="Gill Sans"/>
                <a:cs typeface="Gill Sans"/>
                <a:sym typeface="Gill Sans"/>
              </a:rPr>
              <a:t>We used PVC roof paneling to easily collect the water, and allow the sunlight to enter through the greenhouse. </a:t>
            </a:r>
            <a:endParaRPr dirty="0">
              <a:latin typeface="Gill Sans"/>
              <a:ea typeface="Gill Sans"/>
              <a:cs typeface="Gill Sans"/>
              <a:sym typeface="Gill Sans"/>
            </a:endParaRPr>
          </a:p>
          <a:p>
            <a:pPr marL="457200" lvl="0" indent="-317500" algn="l" rtl="0">
              <a:spcBef>
                <a:spcPts val="0"/>
              </a:spcBef>
              <a:spcAft>
                <a:spcPts val="0"/>
              </a:spcAft>
              <a:buSzPts val="1400"/>
              <a:buFont typeface="Gill Sans"/>
              <a:buChar char="●"/>
            </a:pPr>
            <a:r>
              <a:rPr lang="en-CA" dirty="0">
                <a:latin typeface="Gill Sans"/>
                <a:ea typeface="Gill Sans"/>
                <a:cs typeface="Gill Sans"/>
                <a:sym typeface="Gill Sans"/>
              </a:rPr>
              <a:t>Plywood was used all around the base for more stability and protection. </a:t>
            </a:r>
            <a:endParaRPr dirty="0">
              <a:latin typeface="Gill Sans"/>
              <a:ea typeface="Gill Sans"/>
              <a:cs typeface="Gill Sans"/>
              <a:sym typeface="Gill Sans"/>
            </a:endParaRPr>
          </a:p>
          <a:p>
            <a:pPr marL="457200" lvl="0" indent="-317500" algn="l" rtl="0">
              <a:spcBef>
                <a:spcPts val="0"/>
              </a:spcBef>
              <a:spcAft>
                <a:spcPts val="0"/>
              </a:spcAft>
              <a:buSzPts val="1400"/>
              <a:buFont typeface="Gill Sans"/>
              <a:buChar char="●"/>
            </a:pPr>
            <a:r>
              <a:rPr lang="en-CA" dirty="0">
                <a:latin typeface="Gill Sans"/>
                <a:ea typeface="Gill Sans"/>
                <a:cs typeface="Gill Sans"/>
                <a:sym typeface="Gill Sans"/>
              </a:rPr>
              <a:t>Also, we were going to install copper mesh on top of the plywood to prevent any rodent from entering the greenhouse. Copper mesh has really tiny holes and it is easy to install, so it was a suitable choice for protecting the greenhouse.</a:t>
            </a:r>
            <a:endParaRPr dirty="0">
              <a:latin typeface="Gill Sans"/>
              <a:ea typeface="Gill Sans"/>
              <a:cs typeface="Gill Sans"/>
              <a:sym typeface="Gill Sans"/>
            </a:endParaRPr>
          </a:p>
        </p:txBody>
      </p:sp>
      <p:sp>
        <p:nvSpPr>
          <p:cNvPr id="536" name="Google Shape;536;p45"/>
          <p:cNvSpPr txBox="1"/>
          <p:nvPr/>
        </p:nvSpPr>
        <p:spPr>
          <a:xfrm>
            <a:off x="269725" y="152850"/>
            <a:ext cx="818100" cy="30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a:latin typeface="Gill Sans"/>
                <a:ea typeface="Gill Sans"/>
                <a:cs typeface="Gill Sans"/>
                <a:sym typeface="Gill Sans"/>
              </a:rPr>
              <a:t>Week 8</a:t>
            </a:r>
            <a:endParaRPr>
              <a:latin typeface="Gill Sans"/>
              <a:ea typeface="Gill Sans"/>
              <a:cs typeface="Gill Sans"/>
              <a:sym typeface="Gill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46"/>
          <p:cNvSpPr txBox="1">
            <a:spLocks noGrp="1"/>
          </p:cNvSpPr>
          <p:nvPr>
            <p:ph type="title"/>
          </p:nvPr>
        </p:nvSpPr>
        <p:spPr>
          <a:xfrm>
            <a:off x="1451579" y="804519"/>
            <a:ext cx="9603300" cy="104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b="1"/>
              <a:t>CLIENT MEETING AND FEEDBACK 1&amp;2 </a:t>
            </a:r>
            <a:endParaRPr b="1"/>
          </a:p>
        </p:txBody>
      </p:sp>
      <p:sp>
        <p:nvSpPr>
          <p:cNvPr id="542" name="Google Shape;542;p46"/>
          <p:cNvSpPr txBox="1">
            <a:spLocks noGrp="1"/>
          </p:cNvSpPr>
          <p:nvPr>
            <p:ph type="body" idx="1"/>
          </p:nvPr>
        </p:nvSpPr>
        <p:spPr>
          <a:xfrm>
            <a:off x="1451579" y="2015732"/>
            <a:ext cx="9603300" cy="3450600"/>
          </a:xfrm>
          <a:prstGeom prst="rect">
            <a:avLst/>
          </a:prstGeom>
        </p:spPr>
        <p:txBody>
          <a:bodyPr spcFirstLastPara="1" wrap="square" lIns="91425" tIns="45700" rIns="91425" bIns="45700" anchor="t" anchorCtr="0">
            <a:noAutofit/>
          </a:bodyPr>
          <a:lstStyle/>
          <a:p>
            <a:pPr marL="0" lvl="0" indent="457200" algn="l" rtl="0">
              <a:lnSpc>
                <a:spcPct val="115000"/>
              </a:lnSpc>
              <a:spcBef>
                <a:spcPts val="0"/>
              </a:spcBef>
              <a:spcAft>
                <a:spcPts val="0"/>
              </a:spcAft>
              <a:buNone/>
            </a:pPr>
            <a:r>
              <a:rPr lang="en-CA" sz="1400">
                <a:solidFill>
                  <a:srgbClr val="000000"/>
                </a:solidFill>
              </a:rPr>
              <a:t>The first prototype was constructed just before we physically started building the roof of the greenhouse and it took seven days to come up with the prototype and test for what needed to be corrected. We had a different design prior to the design we have now because after we came up with the previous design, we discovered that it required more use of wood, which needed more money. Our client emphasized that we keep a strict budget, so we changed the roof shape to the one we have now because it involved the use of wood scraps to build the roof, thus ensuring we save cost. In other words, the prototype helped us adjust what we needed to finally create a better model of what was required to please our customer. </a:t>
            </a:r>
            <a:endParaRPr sz="1400">
              <a:solidFill>
                <a:srgbClr val="000000"/>
              </a:solidFill>
            </a:endParaRPr>
          </a:p>
          <a:p>
            <a:pPr marL="0" lvl="0" indent="457200" algn="l" rtl="0">
              <a:lnSpc>
                <a:spcPct val="115000"/>
              </a:lnSpc>
              <a:spcBef>
                <a:spcPts val="1200"/>
              </a:spcBef>
              <a:spcAft>
                <a:spcPts val="0"/>
              </a:spcAft>
              <a:buNone/>
            </a:pPr>
            <a:r>
              <a:rPr lang="en-CA" sz="1400"/>
              <a:t>On the 13th of March 2020, we met again with the client to discuss the construction of the greenhouse. We were able to show the client some pictures of our design, which we have accomplished so far and ask for her opinion and feedback. The client shared with us potential improvements and liked the material we used,, to stop the rodents from entering the greenhouse, which was adding plywood on the bottom with copper mesh all around the base of the greenhouse. Copper mesh is a wire mesh-like barring material that is used as a physical barrier to prevent rodents from entering through tight spaces around it. Also, our client encouraged us to have gutters for rain removal, precisely from the roof.</a:t>
            </a:r>
            <a:endParaRPr sz="1400"/>
          </a:p>
          <a:p>
            <a:pPr marL="0" lvl="0" indent="457200" algn="l" rtl="0">
              <a:lnSpc>
                <a:spcPct val="115000"/>
              </a:lnSpc>
              <a:spcBef>
                <a:spcPts val="1200"/>
              </a:spcBef>
              <a:spcAft>
                <a:spcPts val="0"/>
              </a:spcAft>
              <a:buNone/>
            </a:pPr>
            <a:endParaRPr sz="1400">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47"/>
          <p:cNvSpPr txBox="1">
            <a:spLocks noGrp="1"/>
          </p:cNvSpPr>
          <p:nvPr>
            <p:ph type="title"/>
          </p:nvPr>
        </p:nvSpPr>
        <p:spPr>
          <a:xfrm>
            <a:off x="1451579" y="804519"/>
            <a:ext cx="9603300" cy="104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b="1"/>
              <a:t>Doors, Wall covering, and Gutter.</a:t>
            </a:r>
            <a:endParaRPr b="1"/>
          </a:p>
        </p:txBody>
      </p:sp>
      <p:sp>
        <p:nvSpPr>
          <p:cNvPr id="548" name="Google Shape;548;p47"/>
          <p:cNvSpPr txBox="1">
            <a:spLocks noGrp="1"/>
          </p:cNvSpPr>
          <p:nvPr>
            <p:ph type="body" idx="1"/>
          </p:nvPr>
        </p:nvSpPr>
        <p:spPr>
          <a:xfrm>
            <a:off x="1451579" y="2015732"/>
            <a:ext cx="9603300" cy="3450600"/>
          </a:xfrm>
          <a:prstGeom prst="rect">
            <a:avLst/>
          </a:prstGeom>
          <a:noFill/>
        </p:spPr>
        <p:txBody>
          <a:bodyPr spcFirstLastPara="1" wrap="square" lIns="91425" tIns="45700" rIns="91425" bIns="45700" anchor="t" anchorCtr="0">
            <a:noAutofit/>
          </a:bodyPr>
          <a:lstStyle/>
          <a:p>
            <a:pPr marL="457200" lvl="0" indent="-317500" algn="just" rtl="0">
              <a:lnSpc>
                <a:spcPct val="115000"/>
              </a:lnSpc>
              <a:spcBef>
                <a:spcPts val="0"/>
              </a:spcBef>
              <a:spcAft>
                <a:spcPts val="0"/>
              </a:spcAft>
              <a:buSzPts val="1400"/>
              <a:buFont typeface="Times New Roman"/>
              <a:buChar char="-"/>
            </a:pPr>
            <a:r>
              <a:rPr lang="en-CA" sz="1400" dirty="0">
                <a:latin typeface="Times New Roman"/>
                <a:ea typeface="Times New Roman"/>
                <a:cs typeface="Times New Roman"/>
                <a:sym typeface="Times New Roman"/>
              </a:rPr>
              <a:t>The door will open outward to prevent space loss in the greenhouse. It will be the height of the 5 ft and it will have a width of 2 feet . The door will be made out of plexiglass to provide maximum light.</a:t>
            </a:r>
            <a:endParaRPr sz="1400" dirty="0">
              <a:latin typeface="Times New Roman"/>
              <a:ea typeface="Times New Roman"/>
              <a:cs typeface="Times New Roman"/>
              <a:sym typeface="Times New Roman"/>
            </a:endParaRPr>
          </a:p>
          <a:p>
            <a:pPr marL="457200" lvl="0" indent="0" algn="just" rtl="0">
              <a:lnSpc>
                <a:spcPct val="115000"/>
              </a:lnSpc>
              <a:spcBef>
                <a:spcPts val="0"/>
              </a:spcBef>
              <a:spcAft>
                <a:spcPts val="0"/>
              </a:spcAft>
              <a:buNone/>
            </a:pPr>
            <a:endParaRPr sz="1400" dirty="0">
              <a:latin typeface="Times New Roman"/>
              <a:ea typeface="Times New Roman"/>
              <a:cs typeface="Times New Roman"/>
              <a:sym typeface="Times New Roman"/>
            </a:endParaRPr>
          </a:p>
          <a:p>
            <a:pPr marL="457200" lvl="0" indent="-317500" algn="just" rtl="0">
              <a:lnSpc>
                <a:spcPct val="115000"/>
              </a:lnSpc>
              <a:spcBef>
                <a:spcPts val="0"/>
              </a:spcBef>
              <a:spcAft>
                <a:spcPts val="0"/>
              </a:spcAft>
              <a:buSzPts val="1400"/>
              <a:buFont typeface="Times New Roman"/>
              <a:buChar char="-"/>
            </a:pPr>
            <a:r>
              <a:rPr lang="en-CA" sz="1400" dirty="0">
                <a:latin typeface="Times New Roman"/>
                <a:ea typeface="Times New Roman"/>
                <a:cs typeface="Times New Roman"/>
                <a:sym typeface="Times New Roman"/>
              </a:rPr>
              <a:t>Wall covering: </a:t>
            </a:r>
            <a:endParaRPr sz="1400" dirty="0">
              <a:latin typeface="Times New Roman"/>
              <a:ea typeface="Times New Roman"/>
              <a:cs typeface="Times New Roman"/>
              <a:sym typeface="Times New Roman"/>
            </a:endParaRPr>
          </a:p>
          <a:p>
            <a:pPr marL="457200" lvl="0" indent="0" algn="just" rtl="0">
              <a:lnSpc>
                <a:spcPct val="115000"/>
              </a:lnSpc>
              <a:spcBef>
                <a:spcPts val="0"/>
              </a:spcBef>
              <a:spcAft>
                <a:spcPts val="0"/>
              </a:spcAft>
              <a:buNone/>
            </a:pPr>
            <a:r>
              <a:rPr lang="en-CA" sz="1400" dirty="0">
                <a:latin typeface="Times New Roman"/>
                <a:ea typeface="Times New Roman"/>
                <a:cs typeface="Times New Roman"/>
                <a:sym typeface="Times New Roman"/>
              </a:rPr>
              <a:t>Wood planks will line all 4 sides of the walls. The planks will be 2 feet in height. This will increase the strength of the structure of the greenhouse, which will provide protection against strong winds. The wooden planks will also provide a barrier for the plants from rodents. The film will provide airtight insulation allowing the heat to stay within the greenhouse, while also allowing in ample sunlight. The film will also provide protection against harmful UV rays. We’ll be also using the vinyl sheet to cover up the greenhouse.</a:t>
            </a:r>
            <a:endParaRPr sz="1400" dirty="0">
              <a:latin typeface="Times New Roman"/>
              <a:ea typeface="Times New Roman"/>
              <a:cs typeface="Times New Roman"/>
              <a:sym typeface="Times New Roman"/>
            </a:endParaRPr>
          </a:p>
          <a:p>
            <a:pPr marL="457200" lvl="0" indent="-317500" algn="just" rtl="0">
              <a:lnSpc>
                <a:spcPct val="115000"/>
              </a:lnSpc>
              <a:spcBef>
                <a:spcPts val="1200"/>
              </a:spcBef>
              <a:spcAft>
                <a:spcPts val="0"/>
              </a:spcAft>
              <a:buSzPts val="1400"/>
              <a:buFont typeface="Times New Roman"/>
              <a:buChar char="-"/>
            </a:pPr>
            <a:r>
              <a:rPr lang="en-CA" sz="1400" dirty="0">
                <a:latin typeface="Times New Roman"/>
                <a:ea typeface="Times New Roman"/>
                <a:cs typeface="Times New Roman"/>
                <a:sym typeface="Times New Roman"/>
              </a:rPr>
              <a:t>There will be a gutter, made of plastic, at one side of the roof of the greenhouse to collect the water from the roof to the rain barrel. </a:t>
            </a:r>
            <a:endParaRPr sz="1400" dirty="0">
              <a:latin typeface="Times New Roman"/>
              <a:ea typeface="Times New Roman"/>
              <a:cs typeface="Times New Roman"/>
              <a:sym typeface="Times New Roman"/>
            </a:endParaRPr>
          </a:p>
          <a:p>
            <a:pPr marL="914400" lvl="0" indent="0" algn="l" rtl="0">
              <a:lnSpc>
                <a:spcPct val="115000"/>
              </a:lnSpc>
              <a:spcBef>
                <a:spcPts val="1200"/>
              </a:spcBef>
              <a:spcAft>
                <a:spcPts val="0"/>
              </a:spcAft>
              <a:buNone/>
            </a:pPr>
            <a:endParaRPr sz="1800" dirty="0">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1800" dirty="0">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1800" dirty="0">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100" dirty="0">
              <a:latin typeface="Times New Roman"/>
              <a:ea typeface="Times New Roman"/>
              <a:cs typeface="Times New Roman"/>
              <a:sym typeface="Times New Roman"/>
            </a:endParaRPr>
          </a:p>
          <a:p>
            <a:pPr marL="0" lvl="0" indent="0" algn="l" rtl="0">
              <a:spcBef>
                <a:spcPts val="1000"/>
              </a:spcBef>
              <a:spcAft>
                <a:spcPts val="0"/>
              </a:spcAft>
              <a:buNone/>
            </a:pP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48"/>
          <p:cNvSpPr txBox="1">
            <a:spLocks noGrp="1"/>
          </p:cNvSpPr>
          <p:nvPr>
            <p:ph type="title"/>
          </p:nvPr>
        </p:nvSpPr>
        <p:spPr>
          <a:xfrm>
            <a:off x="1451579" y="804519"/>
            <a:ext cx="9603300" cy="1049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1200"/>
              </a:spcBef>
              <a:spcAft>
                <a:spcPts val="1200"/>
              </a:spcAft>
              <a:buNone/>
            </a:pPr>
            <a:r>
              <a:rPr lang="en-CA" sz="2400" b="1">
                <a:latin typeface="Times New Roman"/>
                <a:ea typeface="Times New Roman"/>
                <a:cs typeface="Times New Roman"/>
                <a:sym typeface="Times New Roman"/>
              </a:rPr>
              <a:t>Failed ideas/thoughts discovered along the way</a:t>
            </a:r>
            <a:endParaRPr sz="2400" b="1">
              <a:latin typeface="Times New Roman"/>
              <a:ea typeface="Times New Roman"/>
              <a:cs typeface="Times New Roman"/>
              <a:sym typeface="Times New Roman"/>
            </a:endParaRPr>
          </a:p>
        </p:txBody>
      </p:sp>
      <p:sp>
        <p:nvSpPr>
          <p:cNvPr id="554" name="Google Shape;554;p48"/>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noAutofit/>
          </a:bodyPr>
          <a:lstStyle/>
          <a:p>
            <a:pPr marL="228600" lvl="0" indent="-101600" algn="l" rtl="0">
              <a:lnSpc>
                <a:spcPct val="120000"/>
              </a:lnSpc>
              <a:spcBef>
                <a:spcPts val="0"/>
              </a:spcBef>
              <a:spcAft>
                <a:spcPts val="0"/>
              </a:spcAft>
              <a:buSzPts val="2000"/>
              <a:buNone/>
            </a:pPr>
            <a:endParaRPr/>
          </a:p>
          <a:p>
            <a:pPr marL="457200" lvl="0" indent="-342900" algn="l" rtl="0">
              <a:lnSpc>
                <a:spcPct val="120000"/>
              </a:lnSpc>
              <a:spcBef>
                <a:spcPts val="0"/>
              </a:spcBef>
              <a:spcAft>
                <a:spcPts val="0"/>
              </a:spcAft>
              <a:buSzPts val="1800"/>
              <a:buChar char="-"/>
            </a:pPr>
            <a:r>
              <a:rPr lang="en-CA"/>
              <a:t>Styrofoam is good for heat insulation and we wanted to use it in the interior design for heat insulation. After in-depth research, we discovered that this material has very poor lasting quality and we needed our greenhouse to be durable, so we had to scrap out any idea that involved the use of styrofoam.</a:t>
            </a:r>
            <a:endParaRPr/>
          </a:p>
          <a:p>
            <a:pPr marL="457200" lvl="0" indent="-342900" algn="l" rtl="0">
              <a:lnSpc>
                <a:spcPct val="120000"/>
              </a:lnSpc>
              <a:spcBef>
                <a:spcPts val="0"/>
              </a:spcBef>
              <a:spcAft>
                <a:spcPts val="0"/>
              </a:spcAft>
              <a:buSzPts val="1800"/>
              <a:buChar char="-"/>
            </a:pPr>
            <a:r>
              <a:rPr lang="en-CA"/>
              <a:t>A slant frame was the initial idea for the roof but we changed it to minimize cost by making use of lumber wood scraps.</a:t>
            </a:r>
            <a:endParaRPr/>
          </a:p>
          <a:p>
            <a:pPr marL="457200" lvl="0" indent="-342900" algn="l" rtl="0">
              <a:lnSpc>
                <a:spcPct val="120000"/>
              </a:lnSpc>
              <a:spcBef>
                <a:spcPts val="0"/>
              </a:spcBef>
              <a:spcAft>
                <a:spcPts val="0"/>
              </a:spcAft>
              <a:buSzPts val="1800"/>
              <a:buChar char="-"/>
            </a:pPr>
            <a:r>
              <a:rPr lang="en-CA"/>
              <a:t>Nails were initially meant to be used to attach parts the frames at all corners but screws were used so that it can be easily disassembled and reassembled.</a:t>
            </a:r>
            <a:endParaRPr/>
          </a:p>
          <a:p>
            <a:pPr marL="228600" lvl="0" indent="-101600" algn="l" rtl="0">
              <a:lnSpc>
                <a:spcPct val="120000"/>
              </a:lnSpc>
              <a:spcBef>
                <a:spcPts val="0"/>
              </a:spcBef>
              <a:spcAft>
                <a:spcPts val="0"/>
              </a:spcAft>
              <a:buSzPts val="2000"/>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558"/>
        <p:cNvGrpSpPr/>
        <p:nvPr/>
      </p:nvGrpSpPr>
      <p:grpSpPr>
        <a:xfrm>
          <a:off x="0" y="0"/>
          <a:ext cx="0" cy="0"/>
          <a:chOff x="0" y="0"/>
          <a:chExt cx="0" cy="0"/>
        </a:xfrm>
      </p:grpSpPr>
      <p:sp>
        <p:nvSpPr>
          <p:cNvPr id="559" name="Google Shape;559;p49"/>
          <p:cNvSpPr/>
          <p:nvPr/>
        </p:nvSpPr>
        <p:spPr>
          <a:xfrm>
            <a:off x="2" y="0"/>
            <a:ext cx="12191696"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560" name="Google Shape;560;p49"/>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561" name="Google Shape;561;p49"/>
          <p:cNvSpPr txBox="1">
            <a:spLocks noGrp="1"/>
          </p:cNvSpPr>
          <p:nvPr>
            <p:ph type="title"/>
          </p:nvPr>
        </p:nvSpPr>
        <p:spPr>
          <a:xfrm>
            <a:off x="1451579" y="2310022"/>
            <a:ext cx="3272100" cy="2674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Gill Sans"/>
              <a:buNone/>
            </a:pPr>
            <a:r>
              <a:rPr lang="en-CA" b="1"/>
              <a:t>LESSON LEARNED </a:t>
            </a:r>
            <a:endParaRPr b="1"/>
          </a:p>
        </p:txBody>
      </p:sp>
      <p:cxnSp>
        <p:nvCxnSpPr>
          <p:cNvPr id="562" name="Google Shape;562;p49"/>
          <p:cNvCxnSpPr/>
          <p:nvPr/>
        </p:nvCxnSpPr>
        <p:spPr>
          <a:xfrm>
            <a:off x="1451579" y="2146542"/>
            <a:ext cx="3272094" cy="0"/>
          </a:xfrm>
          <a:prstGeom prst="straightConnector1">
            <a:avLst/>
          </a:prstGeom>
          <a:noFill/>
          <a:ln w="31750" cap="flat" cmpd="sng">
            <a:solidFill>
              <a:schemeClr val="accent1"/>
            </a:solidFill>
            <a:prstDash val="solid"/>
            <a:round/>
            <a:headEnd type="none" w="sm" len="sm"/>
            <a:tailEnd type="none" w="sm" len="sm"/>
          </a:ln>
        </p:spPr>
      </p:cxnSp>
      <p:sp>
        <p:nvSpPr>
          <p:cNvPr id="563" name="Google Shape;563;p49"/>
          <p:cNvSpPr txBox="1"/>
          <p:nvPr/>
        </p:nvSpPr>
        <p:spPr>
          <a:xfrm>
            <a:off x="1451580" y="3122496"/>
            <a:ext cx="3530157" cy="104923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Gill Sans"/>
              <a:buNone/>
            </a:pPr>
            <a:endParaRPr sz="3200" b="0" i="0" cap="none">
              <a:solidFill>
                <a:schemeClr val="dk1"/>
              </a:solidFill>
              <a:latin typeface="Gill Sans"/>
              <a:ea typeface="Gill Sans"/>
              <a:cs typeface="Gill Sans"/>
              <a:sym typeface="Gill Sans"/>
            </a:endParaRPr>
          </a:p>
        </p:txBody>
      </p:sp>
      <p:pic>
        <p:nvPicPr>
          <p:cNvPr id="564" name="Google Shape;564;p49"/>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565" name="Google Shape;565;p49"/>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grpSp>
        <p:nvGrpSpPr>
          <p:cNvPr id="566" name="Google Shape;566;p49"/>
          <p:cNvGrpSpPr/>
          <p:nvPr/>
        </p:nvGrpSpPr>
        <p:grpSpPr>
          <a:xfrm>
            <a:off x="5141913" y="804615"/>
            <a:ext cx="5913436" cy="4634407"/>
            <a:chOff x="0" y="1340"/>
            <a:chExt cx="5913436" cy="4634407"/>
          </a:xfrm>
        </p:grpSpPr>
        <p:sp>
          <p:nvSpPr>
            <p:cNvPr id="567" name="Google Shape;567;p49"/>
            <p:cNvSpPr/>
            <p:nvPr/>
          </p:nvSpPr>
          <p:spPr>
            <a:xfrm>
              <a:off x="0" y="4284230"/>
              <a:ext cx="1478359" cy="351517"/>
            </a:xfrm>
            <a:prstGeom prst="rect">
              <a:avLst/>
            </a:prstGeom>
            <a:gradFill>
              <a:gsLst>
                <a:gs pos="0">
                  <a:srgbClr val="E65196"/>
                </a:gs>
                <a:gs pos="69000">
                  <a:srgbClr val="DE1B77"/>
                </a:gs>
                <a:gs pos="100000">
                  <a:srgbClr val="C82372"/>
                </a:gs>
              </a:gsLst>
              <a:lin ang="5400000" scaled="0"/>
            </a:gradFill>
            <a:ln w="9525" cap="flat" cmpd="sng">
              <a:solidFill>
                <a:srgbClr val="DD458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9"/>
            <p:cNvSpPr txBox="1"/>
            <p:nvPr/>
          </p:nvSpPr>
          <p:spPr>
            <a:xfrm>
              <a:off x="0" y="4284230"/>
              <a:ext cx="1478359" cy="351517"/>
            </a:xfrm>
            <a:prstGeom prst="rect">
              <a:avLst/>
            </a:prstGeom>
            <a:noFill/>
            <a:ln>
              <a:noFill/>
            </a:ln>
          </p:spPr>
          <p:txBody>
            <a:bodyPr spcFirstLastPara="1" wrap="square" lIns="105125" tIns="92450" rIns="105125" bIns="92450" anchor="ctr" anchorCtr="0">
              <a:noAutofit/>
            </a:bodyPr>
            <a:lstStyle/>
            <a:p>
              <a:pPr marL="0" marR="0" lvl="0" indent="0" algn="ctr" rtl="0">
                <a:lnSpc>
                  <a:spcPct val="90000"/>
                </a:lnSpc>
                <a:spcBef>
                  <a:spcPts val="0"/>
                </a:spcBef>
                <a:spcAft>
                  <a:spcPts val="0"/>
                </a:spcAft>
                <a:buClr>
                  <a:schemeClr val="lt1"/>
                </a:buClr>
                <a:buSzPts val="1300"/>
                <a:buFont typeface="Gill Sans"/>
                <a:buNone/>
              </a:pPr>
              <a:r>
                <a:rPr lang="en-CA" sz="1300">
                  <a:solidFill>
                    <a:schemeClr val="lt1"/>
                  </a:solidFill>
                  <a:latin typeface="Gill Sans"/>
                  <a:ea typeface="Gill Sans"/>
                  <a:cs typeface="Gill Sans"/>
                  <a:sym typeface="Gill Sans"/>
                </a:rPr>
                <a:t>Give and receive</a:t>
              </a:r>
              <a:endParaRPr/>
            </a:p>
          </p:txBody>
        </p:sp>
        <p:sp>
          <p:nvSpPr>
            <p:cNvPr id="569" name="Google Shape;569;p49"/>
            <p:cNvSpPr/>
            <p:nvPr/>
          </p:nvSpPr>
          <p:spPr>
            <a:xfrm>
              <a:off x="1478359" y="4284230"/>
              <a:ext cx="4435077" cy="351517"/>
            </a:xfrm>
            <a:prstGeom prst="rect">
              <a:avLst/>
            </a:prstGeom>
            <a:solidFill>
              <a:srgbClr val="F1CDDA">
                <a:alpha val="89803"/>
              </a:srgbClr>
            </a:solidFill>
            <a:ln w="9525" cap="flat" cmpd="sng">
              <a:solidFill>
                <a:srgbClr val="F1CDD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9"/>
            <p:cNvSpPr txBox="1"/>
            <p:nvPr/>
          </p:nvSpPr>
          <p:spPr>
            <a:xfrm>
              <a:off x="1478359" y="4284230"/>
              <a:ext cx="4435077" cy="351517"/>
            </a:xfrm>
            <a:prstGeom prst="rect">
              <a:avLst/>
            </a:prstGeom>
            <a:noFill/>
            <a:ln>
              <a:noFill/>
            </a:ln>
          </p:spPr>
          <p:txBody>
            <a:bodyPr spcFirstLastPara="1" wrap="square" lIns="89950" tIns="139700" rIns="89950" bIns="139700" anchor="ctr" anchorCtr="0">
              <a:noAutofit/>
            </a:bodyPr>
            <a:lstStyle/>
            <a:p>
              <a:pPr marL="0" marR="0" lvl="0" indent="0" algn="l" rtl="0">
                <a:lnSpc>
                  <a:spcPct val="90000"/>
                </a:lnSpc>
                <a:spcBef>
                  <a:spcPts val="0"/>
                </a:spcBef>
                <a:spcAft>
                  <a:spcPts val="0"/>
                </a:spcAft>
                <a:buClr>
                  <a:schemeClr val="dk1"/>
                </a:buClr>
                <a:buSzPts val="1100"/>
                <a:buFont typeface="Gill Sans"/>
                <a:buNone/>
              </a:pPr>
              <a:r>
                <a:rPr lang="en-CA" sz="1100">
                  <a:solidFill>
                    <a:schemeClr val="dk1"/>
                  </a:solidFill>
                  <a:latin typeface="Gill Sans"/>
                  <a:ea typeface="Gill Sans"/>
                  <a:cs typeface="Gill Sans"/>
                  <a:sym typeface="Gill Sans"/>
                </a:rPr>
                <a:t>Give and receive feedback from one another, client, TA's and professor.</a:t>
              </a:r>
              <a:endParaRPr/>
            </a:p>
          </p:txBody>
        </p:sp>
        <p:sp>
          <p:nvSpPr>
            <p:cNvPr id="571" name="Google Shape;571;p49"/>
            <p:cNvSpPr/>
            <p:nvPr/>
          </p:nvSpPr>
          <p:spPr>
            <a:xfrm rot="10800000">
              <a:off x="0" y="3748868"/>
              <a:ext cx="1478359" cy="540633"/>
            </a:xfrm>
            <a:prstGeom prst="upArrowCallout">
              <a:avLst>
                <a:gd name="adj1" fmla="val 5000"/>
                <a:gd name="adj2" fmla="val 10000"/>
                <a:gd name="adj3" fmla="val 15000"/>
                <a:gd name="adj4" fmla="val 64977"/>
              </a:avLst>
            </a:prstGeom>
            <a:gradFill>
              <a:gsLst>
                <a:gs pos="0">
                  <a:srgbClr val="E857AA"/>
                </a:gs>
                <a:gs pos="69000">
                  <a:srgbClr val="E41C91"/>
                </a:gs>
                <a:gs pos="100000">
                  <a:srgbClr val="CE2488"/>
                </a:gs>
              </a:gsLst>
              <a:lin ang="5400000" scaled="0"/>
            </a:gradFill>
            <a:ln w="9525" cap="flat" cmpd="sng">
              <a:solidFill>
                <a:srgbClr val="DF4BA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9"/>
            <p:cNvSpPr txBox="1"/>
            <p:nvPr/>
          </p:nvSpPr>
          <p:spPr>
            <a:xfrm>
              <a:off x="0" y="3748868"/>
              <a:ext cx="1478359" cy="351412"/>
            </a:xfrm>
            <a:prstGeom prst="rect">
              <a:avLst/>
            </a:prstGeom>
            <a:noFill/>
            <a:ln>
              <a:noFill/>
            </a:ln>
          </p:spPr>
          <p:txBody>
            <a:bodyPr spcFirstLastPara="1" wrap="square" lIns="105125" tIns="92450" rIns="105125" bIns="92450" anchor="ctr" anchorCtr="0">
              <a:noAutofit/>
            </a:bodyPr>
            <a:lstStyle/>
            <a:p>
              <a:pPr marL="0" marR="0" lvl="0" indent="0" algn="ctr" rtl="0">
                <a:lnSpc>
                  <a:spcPct val="90000"/>
                </a:lnSpc>
                <a:spcBef>
                  <a:spcPts val="0"/>
                </a:spcBef>
                <a:spcAft>
                  <a:spcPts val="0"/>
                </a:spcAft>
                <a:buClr>
                  <a:schemeClr val="lt1"/>
                </a:buClr>
                <a:buSzPts val="1300"/>
                <a:buFont typeface="Gill Sans"/>
                <a:buNone/>
              </a:pPr>
              <a:r>
                <a:rPr lang="en-CA" sz="1300">
                  <a:solidFill>
                    <a:schemeClr val="lt1"/>
                  </a:solidFill>
                  <a:latin typeface="Gill Sans"/>
                  <a:ea typeface="Gill Sans"/>
                  <a:cs typeface="Gill Sans"/>
                  <a:sym typeface="Gill Sans"/>
                </a:rPr>
                <a:t>Develop</a:t>
              </a:r>
              <a:endParaRPr/>
            </a:p>
          </p:txBody>
        </p:sp>
        <p:sp>
          <p:nvSpPr>
            <p:cNvPr id="573" name="Google Shape;573;p49"/>
            <p:cNvSpPr/>
            <p:nvPr/>
          </p:nvSpPr>
          <p:spPr>
            <a:xfrm>
              <a:off x="1478359" y="3748868"/>
              <a:ext cx="4435077" cy="351412"/>
            </a:xfrm>
            <a:prstGeom prst="rect">
              <a:avLst/>
            </a:prstGeom>
            <a:solidFill>
              <a:srgbClr val="F1CEDE">
                <a:alpha val="89803"/>
              </a:srgbClr>
            </a:solidFill>
            <a:ln w="9525" cap="flat" cmpd="sng">
              <a:solidFill>
                <a:srgbClr val="F1CEDE">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9"/>
            <p:cNvSpPr txBox="1"/>
            <p:nvPr/>
          </p:nvSpPr>
          <p:spPr>
            <a:xfrm>
              <a:off x="1478359" y="3748868"/>
              <a:ext cx="4435077" cy="351412"/>
            </a:xfrm>
            <a:prstGeom prst="rect">
              <a:avLst/>
            </a:prstGeom>
            <a:noFill/>
            <a:ln>
              <a:noFill/>
            </a:ln>
          </p:spPr>
          <p:txBody>
            <a:bodyPr spcFirstLastPara="1" wrap="square" lIns="89950" tIns="139700" rIns="89950" bIns="139700" anchor="ctr" anchorCtr="0">
              <a:noAutofit/>
            </a:bodyPr>
            <a:lstStyle/>
            <a:p>
              <a:pPr marL="0" marR="0" lvl="0" indent="0" algn="l" rtl="0">
                <a:lnSpc>
                  <a:spcPct val="90000"/>
                </a:lnSpc>
                <a:spcBef>
                  <a:spcPts val="0"/>
                </a:spcBef>
                <a:spcAft>
                  <a:spcPts val="0"/>
                </a:spcAft>
                <a:buClr>
                  <a:schemeClr val="dk1"/>
                </a:buClr>
                <a:buSzPts val="1100"/>
                <a:buFont typeface="Gill Sans"/>
                <a:buNone/>
              </a:pPr>
              <a:r>
                <a:rPr lang="en-CA" sz="1100">
                  <a:solidFill>
                    <a:schemeClr val="dk1"/>
                  </a:solidFill>
                  <a:latin typeface="Gill Sans"/>
                  <a:ea typeface="Gill Sans"/>
                  <a:cs typeface="Gill Sans"/>
                  <a:sym typeface="Gill Sans"/>
                </a:rPr>
                <a:t>Develop our own individual voices and perspectives in relation to our group members.</a:t>
              </a:r>
              <a:endParaRPr/>
            </a:p>
          </p:txBody>
        </p:sp>
        <p:sp>
          <p:nvSpPr>
            <p:cNvPr id="575" name="Google Shape;575;p49"/>
            <p:cNvSpPr/>
            <p:nvPr/>
          </p:nvSpPr>
          <p:spPr>
            <a:xfrm rot="10800000">
              <a:off x="0" y="3213507"/>
              <a:ext cx="1478359" cy="540633"/>
            </a:xfrm>
            <a:prstGeom prst="upArrowCallout">
              <a:avLst>
                <a:gd name="adj1" fmla="val 5000"/>
                <a:gd name="adj2" fmla="val 10000"/>
                <a:gd name="adj3" fmla="val 15000"/>
                <a:gd name="adj4" fmla="val 64977"/>
              </a:avLst>
            </a:prstGeom>
            <a:gradFill>
              <a:gsLst>
                <a:gs pos="0">
                  <a:srgbClr val="EA5CBF"/>
                </a:gs>
                <a:gs pos="69000">
                  <a:srgbClr val="E621AC"/>
                </a:gs>
                <a:gs pos="100000">
                  <a:srgbClr val="D424A1"/>
                </a:gs>
              </a:gsLst>
              <a:lin ang="5400000" scaled="0"/>
            </a:gradFill>
            <a:ln w="9525" cap="flat" cmpd="sng">
              <a:solidFill>
                <a:srgbClr val="E250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9"/>
            <p:cNvSpPr txBox="1"/>
            <p:nvPr/>
          </p:nvSpPr>
          <p:spPr>
            <a:xfrm>
              <a:off x="0" y="3213507"/>
              <a:ext cx="1478359" cy="351412"/>
            </a:xfrm>
            <a:prstGeom prst="rect">
              <a:avLst/>
            </a:prstGeom>
            <a:noFill/>
            <a:ln>
              <a:noFill/>
            </a:ln>
          </p:spPr>
          <p:txBody>
            <a:bodyPr spcFirstLastPara="1" wrap="square" lIns="105125" tIns="92450" rIns="105125" bIns="92450" anchor="ctr" anchorCtr="0">
              <a:noAutofit/>
            </a:bodyPr>
            <a:lstStyle/>
            <a:p>
              <a:pPr marL="0" marR="0" lvl="0" indent="0" algn="ctr" rtl="0">
                <a:lnSpc>
                  <a:spcPct val="90000"/>
                </a:lnSpc>
                <a:spcBef>
                  <a:spcPts val="0"/>
                </a:spcBef>
                <a:spcAft>
                  <a:spcPts val="0"/>
                </a:spcAft>
                <a:buClr>
                  <a:schemeClr val="lt1"/>
                </a:buClr>
                <a:buSzPts val="1300"/>
                <a:buFont typeface="Gill Sans"/>
                <a:buNone/>
              </a:pPr>
              <a:r>
                <a:rPr lang="en-CA" sz="1300">
                  <a:solidFill>
                    <a:schemeClr val="lt1"/>
                  </a:solidFill>
                  <a:latin typeface="Gill Sans"/>
                  <a:ea typeface="Gill Sans"/>
                  <a:cs typeface="Gill Sans"/>
                  <a:sym typeface="Gill Sans"/>
                </a:rPr>
                <a:t>Delegate</a:t>
              </a:r>
              <a:endParaRPr/>
            </a:p>
          </p:txBody>
        </p:sp>
        <p:sp>
          <p:nvSpPr>
            <p:cNvPr id="577" name="Google Shape;577;p49"/>
            <p:cNvSpPr/>
            <p:nvPr/>
          </p:nvSpPr>
          <p:spPr>
            <a:xfrm>
              <a:off x="1478359" y="3213507"/>
              <a:ext cx="4435077" cy="351412"/>
            </a:xfrm>
            <a:prstGeom prst="rect">
              <a:avLst/>
            </a:prstGeom>
            <a:solidFill>
              <a:srgbClr val="F2CEE5">
                <a:alpha val="89803"/>
              </a:srgbClr>
            </a:solidFill>
            <a:ln w="9525" cap="flat" cmpd="sng">
              <a:solidFill>
                <a:srgbClr val="F2CEE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9"/>
            <p:cNvSpPr txBox="1"/>
            <p:nvPr/>
          </p:nvSpPr>
          <p:spPr>
            <a:xfrm>
              <a:off x="1478359" y="3213507"/>
              <a:ext cx="4435077" cy="351412"/>
            </a:xfrm>
            <a:prstGeom prst="rect">
              <a:avLst/>
            </a:prstGeom>
            <a:noFill/>
            <a:ln>
              <a:noFill/>
            </a:ln>
          </p:spPr>
          <p:txBody>
            <a:bodyPr spcFirstLastPara="1" wrap="square" lIns="89950" tIns="139700" rIns="89950" bIns="139700" anchor="ctr" anchorCtr="0">
              <a:noAutofit/>
            </a:bodyPr>
            <a:lstStyle/>
            <a:p>
              <a:pPr marL="0" marR="0" lvl="0" indent="0" algn="l" rtl="0">
                <a:lnSpc>
                  <a:spcPct val="90000"/>
                </a:lnSpc>
                <a:spcBef>
                  <a:spcPts val="0"/>
                </a:spcBef>
                <a:spcAft>
                  <a:spcPts val="0"/>
                </a:spcAft>
                <a:buClr>
                  <a:schemeClr val="dk1"/>
                </a:buClr>
                <a:buSzPts val="1100"/>
                <a:buFont typeface="Gill Sans"/>
                <a:buNone/>
              </a:pPr>
              <a:r>
                <a:rPr lang="en-CA" sz="1100">
                  <a:solidFill>
                    <a:schemeClr val="dk1"/>
                  </a:solidFill>
                  <a:latin typeface="Gill Sans"/>
                  <a:ea typeface="Gill Sans"/>
                  <a:cs typeface="Gill Sans"/>
                  <a:sym typeface="Gill Sans"/>
                </a:rPr>
                <a:t>Delegate roles and responsibilities.</a:t>
              </a:r>
              <a:endParaRPr/>
            </a:p>
          </p:txBody>
        </p:sp>
        <p:sp>
          <p:nvSpPr>
            <p:cNvPr id="579" name="Google Shape;579;p49"/>
            <p:cNvSpPr/>
            <p:nvPr/>
          </p:nvSpPr>
          <p:spPr>
            <a:xfrm rot="10800000">
              <a:off x="0" y="2678146"/>
              <a:ext cx="1478359" cy="351412"/>
            </a:xfrm>
            <a:prstGeom prst="upArrowCallout">
              <a:avLst>
                <a:gd name="adj1" fmla="val 25000"/>
                <a:gd name="adj2" fmla="val 25000"/>
                <a:gd name="adj3" fmla="val 25000"/>
                <a:gd name="adj4" fmla="val 64977"/>
              </a:avLst>
            </a:prstGeom>
            <a:gradFill>
              <a:gsLst>
                <a:gs pos="0">
                  <a:srgbClr val="E65196"/>
                </a:gs>
                <a:gs pos="69000">
                  <a:srgbClr val="DE1B77"/>
                </a:gs>
                <a:gs pos="100000">
                  <a:srgbClr val="C8237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9"/>
            <p:cNvSpPr txBox="1"/>
            <p:nvPr/>
          </p:nvSpPr>
          <p:spPr>
            <a:xfrm>
              <a:off x="0" y="2678146"/>
              <a:ext cx="1478359" cy="228337"/>
            </a:xfrm>
            <a:prstGeom prst="rect">
              <a:avLst/>
            </a:prstGeom>
            <a:noFill/>
            <a:ln>
              <a:noFill/>
            </a:ln>
          </p:spPr>
          <p:txBody>
            <a:bodyPr spcFirstLastPara="1" wrap="square" lIns="105125" tIns="92450" rIns="105125" bIns="92450" anchor="ctr" anchorCtr="0">
              <a:noAutofit/>
            </a:bodyPr>
            <a:lstStyle/>
            <a:p>
              <a:pPr marL="0" marR="0" lvl="0" indent="0" algn="ctr" rtl="0">
                <a:lnSpc>
                  <a:spcPct val="90000"/>
                </a:lnSpc>
                <a:spcBef>
                  <a:spcPts val="0"/>
                </a:spcBef>
                <a:spcAft>
                  <a:spcPts val="0"/>
                </a:spcAft>
                <a:buClr>
                  <a:schemeClr val="lt1"/>
                </a:buClr>
                <a:buSzPts val="1300"/>
                <a:buFont typeface="Gill Sans"/>
                <a:buNone/>
              </a:pPr>
              <a:r>
                <a:rPr lang="en-CA" sz="1300">
                  <a:solidFill>
                    <a:schemeClr val="lt1"/>
                  </a:solidFill>
                  <a:latin typeface="Gill Sans"/>
                  <a:ea typeface="Gill Sans"/>
                  <a:cs typeface="Gill Sans"/>
                  <a:sym typeface="Gill Sans"/>
                </a:rPr>
                <a:t>Give and receive</a:t>
              </a:r>
              <a:endParaRPr/>
            </a:p>
          </p:txBody>
        </p:sp>
        <p:sp>
          <p:nvSpPr>
            <p:cNvPr id="581" name="Google Shape;581;p49"/>
            <p:cNvSpPr/>
            <p:nvPr/>
          </p:nvSpPr>
          <p:spPr>
            <a:xfrm rot="10800000">
              <a:off x="0" y="2678146"/>
              <a:ext cx="1478359" cy="540633"/>
            </a:xfrm>
            <a:prstGeom prst="upArrowCallout">
              <a:avLst>
                <a:gd name="adj1" fmla="val 5000"/>
                <a:gd name="adj2" fmla="val 10000"/>
                <a:gd name="adj3" fmla="val 15000"/>
                <a:gd name="adj4" fmla="val 64977"/>
              </a:avLst>
            </a:prstGeom>
            <a:gradFill>
              <a:gsLst>
                <a:gs pos="0">
                  <a:srgbClr val="EC60D3"/>
                </a:gs>
                <a:gs pos="69000">
                  <a:srgbClr val="E825C6"/>
                </a:gs>
                <a:gs pos="100000">
                  <a:srgbClr val="DA24BB"/>
                </a:gs>
              </a:gsLst>
              <a:lin ang="5400000" scaled="0"/>
            </a:gradFill>
            <a:ln w="9525" cap="flat" cmpd="sng">
              <a:solidFill>
                <a:srgbClr val="E455C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9"/>
            <p:cNvSpPr txBox="1"/>
            <p:nvPr/>
          </p:nvSpPr>
          <p:spPr>
            <a:xfrm>
              <a:off x="0" y="2678146"/>
              <a:ext cx="1478359" cy="228337"/>
            </a:xfrm>
            <a:prstGeom prst="rect">
              <a:avLst/>
            </a:prstGeom>
            <a:noFill/>
            <a:ln>
              <a:noFill/>
            </a:ln>
          </p:spPr>
          <p:txBody>
            <a:bodyPr spcFirstLastPara="1" wrap="square" lIns="105125" tIns="92450" rIns="105125" bIns="92450" anchor="ctr" anchorCtr="0">
              <a:noAutofit/>
            </a:bodyPr>
            <a:lstStyle/>
            <a:p>
              <a:pPr marL="0" marR="0" lvl="0" indent="0" algn="ctr" rtl="0">
                <a:lnSpc>
                  <a:spcPct val="90000"/>
                </a:lnSpc>
                <a:spcBef>
                  <a:spcPts val="0"/>
                </a:spcBef>
                <a:spcAft>
                  <a:spcPts val="0"/>
                </a:spcAft>
                <a:buClr>
                  <a:schemeClr val="lt1"/>
                </a:buClr>
                <a:buSzPts val="1300"/>
                <a:buFont typeface="Gill Sans"/>
                <a:buNone/>
              </a:pPr>
              <a:r>
                <a:rPr lang="en-CA" sz="1300">
                  <a:solidFill>
                    <a:schemeClr val="lt1"/>
                  </a:solidFill>
                  <a:latin typeface="Gill Sans"/>
                  <a:ea typeface="Gill Sans"/>
                  <a:cs typeface="Gill Sans"/>
                  <a:sym typeface="Gill Sans"/>
                </a:rPr>
                <a:t>Establish</a:t>
              </a:r>
              <a:endParaRPr/>
            </a:p>
          </p:txBody>
        </p:sp>
        <p:sp>
          <p:nvSpPr>
            <p:cNvPr id="583" name="Google Shape;583;p49"/>
            <p:cNvSpPr/>
            <p:nvPr/>
          </p:nvSpPr>
          <p:spPr>
            <a:xfrm>
              <a:off x="1478359" y="2678146"/>
              <a:ext cx="4435077" cy="351412"/>
            </a:xfrm>
            <a:prstGeom prst="rect">
              <a:avLst/>
            </a:prstGeom>
            <a:solidFill>
              <a:srgbClr val="F2CFEB">
                <a:alpha val="89803"/>
              </a:srgbClr>
            </a:solidFill>
            <a:ln w="9525" cap="flat" cmpd="sng">
              <a:solidFill>
                <a:srgbClr val="F2CFEB">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CA" sz="1100">
                  <a:latin typeface="Gill Sans"/>
                  <a:ea typeface="Gill Sans"/>
                  <a:cs typeface="Gill Sans"/>
                  <a:sym typeface="Gill Sans"/>
                </a:rPr>
                <a:t>Establish new approaches to resolving differences.</a:t>
              </a:r>
              <a:endParaRPr sz="1100">
                <a:latin typeface="Gill Sans"/>
                <a:ea typeface="Gill Sans"/>
                <a:cs typeface="Gill Sans"/>
                <a:sym typeface="Gill Sans"/>
              </a:endParaRPr>
            </a:p>
            <a:p>
              <a:pPr marL="0" lvl="0" indent="0" algn="l" rtl="0">
                <a:spcBef>
                  <a:spcPts val="0"/>
                </a:spcBef>
                <a:spcAft>
                  <a:spcPts val="0"/>
                </a:spcAft>
                <a:buNone/>
              </a:pPr>
              <a:endParaRPr sz="1100">
                <a:latin typeface="Gill Sans"/>
                <a:ea typeface="Gill Sans"/>
                <a:cs typeface="Gill Sans"/>
                <a:sym typeface="Gill Sans"/>
              </a:endParaRPr>
            </a:p>
          </p:txBody>
        </p:sp>
        <p:sp>
          <p:nvSpPr>
            <p:cNvPr id="584" name="Google Shape;584;p49"/>
            <p:cNvSpPr/>
            <p:nvPr/>
          </p:nvSpPr>
          <p:spPr>
            <a:xfrm rot="10800000">
              <a:off x="0" y="2142785"/>
              <a:ext cx="1478359" cy="540633"/>
            </a:xfrm>
            <a:prstGeom prst="upArrowCallout">
              <a:avLst>
                <a:gd name="adj1" fmla="val 5000"/>
                <a:gd name="adj2" fmla="val 10000"/>
                <a:gd name="adj3" fmla="val 15000"/>
                <a:gd name="adj4" fmla="val 64977"/>
              </a:avLst>
            </a:prstGeom>
            <a:gradFill>
              <a:gsLst>
                <a:gs pos="0">
                  <a:srgbClr val="EE65E7"/>
                </a:gs>
                <a:gs pos="69000">
                  <a:srgbClr val="E92ADF"/>
                </a:gs>
                <a:gs pos="100000">
                  <a:srgbClr val="DB29D2"/>
                </a:gs>
              </a:gsLst>
              <a:lin ang="5400000" scaled="0"/>
            </a:gradFill>
            <a:ln w="9525" cap="flat" cmpd="sng">
              <a:solidFill>
                <a:srgbClr val="E65A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9"/>
            <p:cNvSpPr txBox="1"/>
            <p:nvPr/>
          </p:nvSpPr>
          <p:spPr>
            <a:xfrm>
              <a:off x="0" y="2142785"/>
              <a:ext cx="1478359" cy="351412"/>
            </a:xfrm>
            <a:prstGeom prst="rect">
              <a:avLst/>
            </a:prstGeom>
            <a:noFill/>
            <a:ln>
              <a:noFill/>
            </a:ln>
          </p:spPr>
          <p:txBody>
            <a:bodyPr spcFirstLastPara="1" wrap="square" lIns="105125" tIns="92450" rIns="105125" bIns="92450" anchor="ctr" anchorCtr="0">
              <a:noAutofit/>
            </a:bodyPr>
            <a:lstStyle/>
            <a:p>
              <a:pPr marL="0" marR="0" lvl="0" indent="0" algn="ctr" rtl="0">
                <a:lnSpc>
                  <a:spcPct val="90000"/>
                </a:lnSpc>
                <a:spcBef>
                  <a:spcPts val="0"/>
                </a:spcBef>
                <a:spcAft>
                  <a:spcPts val="0"/>
                </a:spcAft>
                <a:buClr>
                  <a:schemeClr val="lt1"/>
                </a:buClr>
                <a:buSzPts val="1300"/>
                <a:buFont typeface="Gill Sans"/>
                <a:buNone/>
              </a:pPr>
              <a:r>
                <a:rPr lang="en-CA" sz="1300">
                  <a:solidFill>
                    <a:schemeClr val="lt1"/>
                  </a:solidFill>
                  <a:latin typeface="Gill Sans"/>
                  <a:ea typeface="Gill Sans"/>
                  <a:cs typeface="Gill Sans"/>
                  <a:sym typeface="Gill Sans"/>
                </a:rPr>
                <a:t>Challenge</a:t>
              </a:r>
              <a:endParaRPr/>
            </a:p>
          </p:txBody>
        </p:sp>
        <p:sp>
          <p:nvSpPr>
            <p:cNvPr id="586" name="Google Shape;586;p49"/>
            <p:cNvSpPr/>
            <p:nvPr/>
          </p:nvSpPr>
          <p:spPr>
            <a:xfrm>
              <a:off x="1478359" y="2142785"/>
              <a:ext cx="4435077" cy="351412"/>
            </a:xfrm>
            <a:prstGeom prst="rect">
              <a:avLst/>
            </a:prstGeom>
            <a:solidFill>
              <a:srgbClr val="F4D0F1">
                <a:alpha val="89803"/>
              </a:srgbClr>
            </a:solidFill>
            <a:ln w="9525" cap="flat" cmpd="sng">
              <a:solidFill>
                <a:srgbClr val="F4D0F1">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9"/>
            <p:cNvSpPr txBox="1"/>
            <p:nvPr/>
          </p:nvSpPr>
          <p:spPr>
            <a:xfrm>
              <a:off x="1478359" y="2142785"/>
              <a:ext cx="4435077" cy="351412"/>
            </a:xfrm>
            <a:prstGeom prst="rect">
              <a:avLst/>
            </a:prstGeom>
            <a:noFill/>
            <a:ln>
              <a:noFill/>
            </a:ln>
          </p:spPr>
          <p:txBody>
            <a:bodyPr spcFirstLastPara="1" wrap="square" lIns="89950" tIns="139700" rIns="89950" bIns="139700" anchor="ctr" anchorCtr="0">
              <a:noAutofit/>
            </a:bodyPr>
            <a:lstStyle/>
            <a:p>
              <a:pPr marL="0" marR="0" lvl="0" indent="0" algn="l" rtl="0">
                <a:lnSpc>
                  <a:spcPct val="90000"/>
                </a:lnSpc>
                <a:spcBef>
                  <a:spcPts val="0"/>
                </a:spcBef>
                <a:spcAft>
                  <a:spcPts val="0"/>
                </a:spcAft>
                <a:buClr>
                  <a:schemeClr val="dk1"/>
                </a:buClr>
                <a:buSzPts val="1100"/>
                <a:buFont typeface="Gill Sans"/>
                <a:buNone/>
              </a:pPr>
              <a:r>
                <a:rPr lang="en-CA" sz="1100">
                  <a:solidFill>
                    <a:schemeClr val="dk1"/>
                  </a:solidFill>
                  <a:latin typeface="Gill Sans"/>
                  <a:ea typeface="Gill Sans"/>
                  <a:cs typeface="Gill Sans"/>
                  <a:sym typeface="Gill Sans"/>
                </a:rPr>
                <a:t>Diversity amongst the group helped us to challenge ourselves. </a:t>
              </a:r>
              <a:endParaRPr/>
            </a:p>
          </p:txBody>
        </p:sp>
        <p:sp>
          <p:nvSpPr>
            <p:cNvPr id="588" name="Google Shape;588;p49"/>
            <p:cNvSpPr/>
            <p:nvPr/>
          </p:nvSpPr>
          <p:spPr>
            <a:xfrm rot="10800000">
              <a:off x="0" y="1607424"/>
              <a:ext cx="1478359" cy="540633"/>
            </a:xfrm>
            <a:prstGeom prst="upArrowCallout">
              <a:avLst>
                <a:gd name="adj1" fmla="val 5000"/>
                <a:gd name="adj2" fmla="val 10000"/>
                <a:gd name="adj3" fmla="val 15000"/>
                <a:gd name="adj4" fmla="val 64977"/>
              </a:avLst>
            </a:prstGeom>
            <a:gradFill>
              <a:gsLst>
                <a:gs pos="0">
                  <a:srgbClr val="E86BEF"/>
                </a:gs>
                <a:gs pos="69000">
                  <a:srgbClr val="E12FEA"/>
                </a:gs>
                <a:gs pos="100000">
                  <a:srgbClr val="D32DDD"/>
                </a:gs>
              </a:gsLst>
              <a:lin ang="5400000" scaled="0"/>
            </a:gradFill>
            <a:ln w="9525" cap="flat" cmpd="sng">
              <a:solidFill>
                <a:srgbClr val="E160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9"/>
            <p:cNvSpPr txBox="1"/>
            <p:nvPr/>
          </p:nvSpPr>
          <p:spPr>
            <a:xfrm>
              <a:off x="0" y="1607424"/>
              <a:ext cx="1478359" cy="351412"/>
            </a:xfrm>
            <a:prstGeom prst="rect">
              <a:avLst/>
            </a:prstGeom>
            <a:noFill/>
            <a:ln>
              <a:noFill/>
            </a:ln>
          </p:spPr>
          <p:txBody>
            <a:bodyPr spcFirstLastPara="1" wrap="square" lIns="105125" tIns="92450" rIns="105125" bIns="92450" anchor="ctr" anchorCtr="0">
              <a:noAutofit/>
            </a:bodyPr>
            <a:lstStyle/>
            <a:p>
              <a:pPr marL="0" marR="0" lvl="0" indent="0" algn="ctr" rtl="0">
                <a:lnSpc>
                  <a:spcPct val="90000"/>
                </a:lnSpc>
                <a:spcBef>
                  <a:spcPts val="0"/>
                </a:spcBef>
                <a:spcAft>
                  <a:spcPts val="0"/>
                </a:spcAft>
                <a:buClr>
                  <a:schemeClr val="lt1"/>
                </a:buClr>
                <a:buSzPts val="1300"/>
                <a:buFont typeface="Gill Sans"/>
                <a:buNone/>
              </a:pPr>
              <a:r>
                <a:rPr lang="en-CA" sz="1300">
                  <a:solidFill>
                    <a:schemeClr val="lt1"/>
                  </a:solidFill>
                  <a:latin typeface="Gill Sans"/>
                  <a:ea typeface="Gill Sans"/>
                  <a:cs typeface="Gill Sans"/>
                  <a:sym typeface="Gill Sans"/>
                </a:rPr>
                <a:t>Break</a:t>
              </a:r>
              <a:endParaRPr/>
            </a:p>
          </p:txBody>
        </p:sp>
        <p:sp>
          <p:nvSpPr>
            <p:cNvPr id="590" name="Google Shape;590;p49"/>
            <p:cNvSpPr/>
            <p:nvPr/>
          </p:nvSpPr>
          <p:spPr>
            <a:xfrm>
              <a:off x="1478359" y="1607424"/>
              <a:ext cx="4435077" cy="351412"/>
            </a:xfrm>
            <a:prstGeom prst="rect">
              <a:avLst/>
            </a:prstGeom>
            <a:solidFill>
              <a:srgbClr val="F2D0F5">
                <a:alpha val="89803"/>
              </a:srgbClr>
            </a:solidFill>
            <a:ln w="9525" cap="flat" cmpd="sng">
              <a:solidFill>
                <a:srgbClr val="F2D0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9"/>
            <p:cNvSpPr txBox="1"/>
            <p:nvPr/>
          </p:nvSpPr>
          <p:spPr>
            <a:xfrm>
              <a:off x="1478359" y="1607424"/>
              <a:ext cx="4435077" cy="351412"/>
            </a:xfrm>
            <a:prstGeom prst="rect">
              <a:avLst/>
            </a:prstGeom>
            <a:noFill/>
            <a:ln>
              <a:noFill/>
            </a:ln>
          </p:spPr>
          <p:txBody>
            <a:bodyPr spcFirstLastPara="1" wrap="square" lIns="89950" tIns="139700" rIns="89950" bIns="139700" anchor="ctr" anchorCtr="0">
              <a:noAutofit/>
            </a:bodyPr>
            <a:lstStyle/>
            <a:p>
              <a:pPr marL="0" marR="0" lvl="0" indent="0" algn="l" rtl="0">
                <a:lnSpc>
                  <a:spcPct val="90000"/>
                </a:lnSpc>
                <a:spcBef>
                  <a:spcPts val="0"/>
                </a:spcBef>
                <a:spcAft>
                  <a:spcPts val="0"/>
                </a:spcAft>
                <a:buClr>
                  <a:schemeClr val="dk1"/>
                </a:buClr>
                <a:buSzPts val="1100"/>
                <a:buFont typeface="Gill Sans"/>
                <a:buNone/>
              </a:pPr>
              <a:r>
                <a:rPr lang="en-CA" sz="1100">
                  <a:solidFill>
                    <a:schemeClr val="dk1"/>
                  </a:solidFill>
                  <a:latin typeface="Gill Sans"/>
                  <a:ea typeface="Gill Sans"/>
                  <a:cs typeface="Gill Sans"/>
                  <a:sym typeface="Gill Sans"/>
                </a:rPr>
                <a:t>Break and tackle complex tasks simpler/into parts and steps.</a:t>
              </a:r>
              <a:endParaRPr/>
            </a:p>
          </p:txBody>
        </p:sp>
        <p:sp>
          <p:nvSpPr>
            <p:cNvPr id="592" name="Google Shape;592;p49"/>
            <p:cNvSpPr/>
            <p:nvPr/>
          </p:nvSpPr>
          <p:spPr>
            <a:xfrm rot="10800000">
              <a:off x="0" y="1072062"/>
              <a:ext cx="1478359" cy="540633"/>
            </a:xfrm>
            <a:prstGeom prst="upArrowCallout">
              <a:avLst>
                <a:gd name="adj1" fmla="val 5000"/>
                <a:gd name="adj2" fmla="val 10000"/>
                <a:gd name="adj3" fmla="val 15000"/>
                <a:gd name="adj4" fmla="val 64977"/>
              </a:avLst>
            </a:prstGeom>
            <a:gradFill>
              <a:gsLst>
                <a:gs pos="0">
                  <a:srgbClr val="DB70F2"/>
                </a:gs>
                <a:gs pos="69000">
                  <a:srgbClr val="CD34EC"/>
                </a:gs>
                <a:gs pos="100000">
                  <a:srgbClr val="C033DE"/>
                </a:gs>
              </a:gsLst>
              <a:lin ang="5400000" scaled="0"/>
            </a:gradFill>
            <a:ln w="9525" cap="flat" cmpd="sng">
              <a:solidFill>
                <a:srgbClr val="D36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9"/>
            <p:cNvSpPr txBox="1"/>
            <p:nvPr/>
          </p:nvSpPr>
          <p:spPr>
            <a:xfrm>
              <a:off x="0" y="1072062"/>
              <a:ext cx="1478359" cy="351412"/>
            </a:xfrm>
            <a:prstGeom prst="rect">
              <a:avLst/>
            </a:prstGeom>
            <a:noFill/>
            <a:ln>
              <a:noFill/>
            </a:ln>
          </p:spPr>
          <p:txBody>
            <a:bodyPr spcFirstLastPara="1" wrap="square" lIns="105125" tIns="92450" rIns="105125" bIns="92450" anchor="ctr" anchorCtr="0">
              <a:noAutofit/>
            </a:bodyPr>
            <a:lstStyle/>
            <a:p>
              <a:pPr marL="0" marR="0" lvl="0" indent="0" algn="ctr" rtl="0">
                <a:lnSpc>
                  <a:spcPct val="90000"/>
                </a:lnSpc>
                <a:spcBef>
                  <a:spcPts val="0"/>
                </a:spcBef>
                <a:spcAft>
                  <a:spcPts val="0"/>
                </a:spcAft>
                <a:buClr>
                  <a:schemeClr val="lt1"/>
                </a:buClr>
                <a:buSzPts val="1300"/>
                <a:buFont typeface="Gill Sans"/>
                <a:buNone/>
              </a:pPr>
              <a:r>
                <a:rPr lang="en-CA" sz="1300">
                  <a:solidFill>
                    <a:schemeClr val="lt1"/>
                  </a:solidFill>
                  <a:latin typeface="Gill Sans"/>
                  <a:ea typeface="Gill Sans"/>
                  <a:cs typeface="Gill Sans"/>
                  <a:sym typeface="Gill Sans"/>
                </a:rPr>
                <a:t>Plan ahead and manage</a:t>
              </a:r>
              <a:endParaRPr/>
            </a:p>
          </p:txBody>
        </p:sp>
        <p:sp>
          <p:nvSpPr>
            <p:cNvPr id="594" name="Google Shape;594;p49"/>
            <p:cNvSpPr/>
            <p:nvPr/>
          </p:nvSpPr>
          <p:spPr>
            <a:xfrm>
              <a:off x="1478359" y="1072062"/>
              <a:ext cx="4435077" cy="351412"/>
            </a:xfrm>
            <a:prstGeom prst="rect">
              <a:avLst/>
            </a:prstGeom>
            <a:solidFill>
              <a:srgbClr val="EED1F5">
                <a:alpha val="89803"/>
              </a:srgbClr>
            </a:solidFill>
            <a:ln w="9525" cap="flat" cmpd="sng">
              <a:solidFill>
                <a:srgbClr val="EED1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9"/>
            <p:cNvSpPr txBox="1"/>
            <p:nvPr/>
          </p:nvSpPr>
          <p:spPr>
            <a:xfrm>
              <a:off x="1478359" y="1072062"/>
              <a:ext cx="4435077" cy="351412"/>
            </a:xfrm>
            <a:prstGeom prst="rect">
              <a:avLst/>
            </a:prstGeom>
            <a:noFill/>
            <a:ln>
              <a:noFill/>
            </a:ln>
          </p:spPr>
          <p:txBody>
            <a:bodyPr spcFirstLastPara="1" wrap="square" lIns="89950" tIns="139700" rIns="89950" bIns="139700" anchor="ctr" anchorCtr="0">
              <a:noAutofit/>
            </a:bodyPr>
            <a:lstStyle/>
            <a:p>
              <a:pPr marL="0" marR="0" lvl="0" indent="0" algn="l" rtl="0">
                <a:lnSpc>
                  <a:spcPct val="90000"/>
                </a:lnSpc>
                <a:spcBef>
                  <a:spcPts val="0"/>
                </a:spcBef>
                <a:spcAft>
                  <a:spcPts val="0"/>
                </a:spcAft>
                <a:buClr>
                  <a:schemeClr val="dk1"/>
                </a:buClr>
                <a:buSzPts val="1100"/>
                <a:buFont typeface="Gill Sans"/>
                <a:buNone/>
              </a:pPr>
              <a:r>
                <a:rPr lang="en-CA" sz="1100">
                  <a:solidFill>
                    <a:schemeClr val="dk1"/>
                  </a:solidFill>
                  <a:latin typeface="Gill Sans"/>
                  <a:ea typeface="Gill Sans"/>
                  <a:cs typeface="Gill Sans"/>
                  <a:sym typeface="Gill Sans"/>
                </a:rPr>
                <a:t>Plan ahead and manage time effectively.</a:t>
              </a:r>
              <a:endParaRPr/>
            </a:p>
          </p:txBody>
        </p:sp>
        <p:sp>
          <p:nvSpPr>
            <p:cNvPr id="596" name="Google Shape;596;p49"/>
            <p:cNvSpPr/>
            <p:nvPr/>
          </p:nvSpPr>
          <p:spPr>
            <a:xfrm rot="10800000">
              <a:off x="0" y="536701"/>
              <a:ext cx="1478359" cy="540633"/>
            </a:xfrm>
            <a:prstGeom prst="upArrowCallout">
              <a:avLst>
                <a:gd name="adj1" fmla="val 5000"/>
                <a:gd name="adj2" fmla="val 10000"/>
                <a:gd name="adj3" fmla="val 15000"/>
                <a:gd name="adj4" fmla="val 64977"/>
              </a:avLst>
            </a:prstGeom>
            <a:gradFill>
              <a:gsLst>
                <a:gs pos="0">
                  <a:srgbClr val="CE75F3"/>
                </a:gs>
                <a:gs pos="69000">
                  <a:srgbClr val="B939ED"/>
                </a:gs>
                <a:gs pos="100000">
                  <a:srgbClr val="AF37DF"/>
                </a:gs>
              </a:gsLst>
              <a:lin ang="5400000" scaled="0"/>
            </a:gradFill>
            <a:ln w="9525" cap="flat" cmpd="sng">
              <a:solidFill>
                <a:srgbClr val="C76BE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9"/>
            <p:cNvSpPr txBox="1"/>
            <p:nvPr/>
          </p:nvSpPr>
          <p:spPr>
            <a:xfrm>
              <a:off x="0" y="536701"/>
              <a:ext cx="1478359" cy="351412"/>
            </a:xfrm>
            <a:prstGeom prst="rect">
              <a:avLst/>
            </a:prstGeom>
            <a:noFill/>
            <a:ln>
              <a:noFill/>
            </a:ln>
          </p:spPr>
          <p:txBody>
            <a:bodyPr spcFirstLastPara="1" wrap="square" lIns="105125" tIns="92450" rIns="105125" bIns="92450" anchor="ctr" anchorCtr="0">
              <a:noAutofit/>
            </a:bodyPr>
            <a:lstStyle/>
            <a:p>
              <a:pPr marL="0" marR="0" lvl="0" indent="0" algn="ctr" rtl="0">
                <a:lnSpc>
                  <a:spcPct val="90000"/>
                </a:lnSpc>
                <a:spcBef>
                  <a:spcPts val="0"/>
                </a:spcBef>
                <a:spcAft>
                  <a:spcPts val="0"/>
                </a:spcAft>
                <a:buClr>
                  <a:schemeClr val="lt1"/>
                </a:buClr>
                <a:buSzPts val="1300"/>
                <a:buFont typeface="Gill Sans"/>
                <a:buNone/>
              </a:pPr>
              <a:r>
                <a:rPr lang="en-CA" sz="1300">
                  <a:solidFill>
                    <a:schemeClr val="lt1"/>
                  </a:solidFill>
                  <a:latin typeface="Gill Sans"/>
                  <a:ea typeface="Gill Sans"/>
                  <a:cs typeface="Gill Sans"/>
                  <a:sym typeface="Gill Sans"/>
                </a:rPr>
                <a:t>Manage</a:t>
              </a:r>
              <a:endParaRPr/>
            </a:p>
          </p:txBody>
        </p:sp>
        <p:sp>
          <p:nvSpPr>
            <p:cNvPr id="598" name="Google Shape;598;p49"/>
            <p:cNvSpPr/>
            <p:nvPr/>
          </p:nvSpPr>
          <p:spPr>
            <a:xfrm>
              <a:off x="1478359" y="536701"/>
              <a:ext cx="4435077" cy="351412"/>
            </a:xfrm>
            <a:prstGeom prst="rect">
              <a:avLst/>
            </a:prstGeom>
            <a:solidFill>
              <a:srgbClr val="EAD2F6">
                <a:alpha val="89803"/>
              </a:srgbClr>
            </a:solidFill>
            <a:ln w="9525" cap="flat" cmpd="sng">
              <a:solidFill>
                <a:srgbClr val="EAD2F6">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9"/>
            <p:cNvSpPr txBox="1"/>
            <p:nvPr/>
          </p:nvSpPr>
          <p:spPr>
            <a:xfrm>
              <a:off x="1478359" y="536701"/>
              <a:ext cx="4435077" cy="351412"/>
            </a:xfrm>
            <a:prstGeom prst="rect">
              <a:avLst/>
            </a:prstGeom>
            <a:noFill/>
            <a:ln>
              <a:noFill/>
            </a:ln>
          </p:spPr>
          <p:txBody>
            <a:bodyPr spcFirstLastPara="1" wrap="square" lIns="89950" tIns="139700" rIns="89950" bIns="139700" anchor="ctr" anchorCtr="0">
              <a:noAutofit/>
            </a:bodyPr>
            <a:lstStyle/>
            <a:p>
              <a:pPr marL="0" marR="0" lvl="0" indent="0" algn="l" rtl="0">
                <a:lnSpc>
                  <a:spcPct val="90000"/>
                </a:lnSpc>
                <a:spcBef>
                  <a:spcPts val="0"/>
                </a:spcBef>
                <a:spcAft>
                  <a:spcPts val="0"/>
                </a:spcAft>
                <a:buClr>
                  <a:schemeClr val="dk1"/>
                </a:buClr>
                <a:buSzPts val="1100"/>
                <a:buFont typeface="Gill Sans"/>
                <a:buNone/>
              </a:pPr>
              <a:r>
                <a:rPr lang="en-CA" sz="1100">
                  <a:solidFill>
                    <a:schemeClr val="dk1"/>
                  </a:solidFill>
                  <a:latin typeface="Gill Sans"/>
                  <a:ea typeface="Gill Sans"/>
                  <a:cs typeface="Gill Sans"/>
                  <a:sym typeface="Gill Sans"/>
                </a:rPr>
                <a:t>Manage strict budget provided to us by the client. </a:t>
              </a:r>
              <a:endParaRPr/>
            </a:p>
          </p:txBody>
        </p:sp>
        <p:sp>
          <p:nvSpPr>
            <p:cNvPr id="600" name="Google Shape;600;p49"/>
            <p:cNvSpPr/>
            <p:nvPr/>
          </p:nvSpPr>
          <p:spPr>
            <a:xfrm rot="10800000">
              <a:off x="0" y="1340"/>
              <a:ext cx="1478359" cy="540633"/>
            </a:xfrm>
            <a:prstGeom prst="upArrowCallout">
              <a:avLst>
                <a:gd name="adj1" fmla="val 5000"/>
                <a:gd name="adj2" fmla="val 10000"/>
                <a:gd name="adj3" fmla="val 15000"/>
                <a:gd name="adj4" fmla="val 64977"/>
              </a:avLst>
            </a:prstGeom>
            <a:gradFill>
              <a:gsLst>
                <a:gs pos="0">
                  <a:srgbClr val="C37BF5"/>
                </a:gs>
                <a:gs pos="69000">
                  <a:srgbClr val="A73EF1"/>
                </a:gs>
                <a:gs pos="100000">
                  <a:srgbClr val="9F3DE1"/>
                </a:gs>
              </a:gsLst>
              <a:lin ang="5400000" scaled="0"/>
            </a:gradFill>
            <a:ln w="9525" cap="flat" cmpd="sng">
              <a:solidFill>
                <a:srgbClr val="BB70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9"/>
            <p:cNvSpPr txBox="1"/>
            <p:nvPr/>
          </p:nvSpPr>
          <p:spPr>
            <a:xfrm>
              <a:off x="0" y="1340"/>
              <a:ext cx="1478359" cy="351412"/>
            </a:xfrm>
            <a:prstGeom prst="rect">
              <a:avLst/>
            </a:prstGeom>
            <a:noFill/>
            <a:ln>
              <a:noFill/>
            </a:ln>
          </p:spPr>
          <p:txBody>
            <a:bodyPr spcFirstLastPara="1" wrap="square" lIns="105125" tIns="92450" rIns="105125" bIns="92450" anchor="ctr" anchorCtr="0">
              <a:noAutofit/>
            </a:bodyPr>
            <a:lstStyle/>
            <a:p>
              <a:pPr marL="0" marR="0" lvl="0" indent="0" algn="ctr" rtl="0">
                <a:lnSpc>
                  <a:spcPct val="90000"/>
                </a:lnSpc>
                <a:spcBef>
                  <a:spcPts val="0"/>
                </a:spcBef>
                <a:spcAft>
                  <a:spcPts val="0"/>
                </a:spcAft>
                <a:buClr>
                  <a:schemeClr val="lt1"/>
                </a:buClr>
                <a:buSzPts val="1300"/>
                <a:buFont typeface="Gill Sans"/>
                <a:buNone/>
              </a:pPr>
              <a:r>
                <a:rPr lang="en-CA" sz="1300">
                  <a:solidFill>
                    <a:schemeClr val="lt1"/>
                  </a:solidFill>
                  <a:latin typeface="Gill Sans"/>
                  <a:ea typeface="Gill Sans"/>
                  <a:cs typeface="Gill Sans"/>
                  <a:sym typeface="Gill Sans"/>
                </a:rPr>
                <a:t>Team</a:t>
              </a:r>
              <a:endParaRPr/>
            </a:p>
          </p:txBody>
        </p:sp>
        <p:sp>
          <p:nvSpPr>
            <p:cNvPr id="602" name="Google Shape;602;p49"/>
            <p:cNvSpPr/>
            <p:nvPr/>
          </p:nvSpPr>
          <p:spPr>
            <a:xfrm>
              <a:off x="1478359" y="1340"/>
              <a:ext cx="4435077" cy="351412"/>
            </a:xfrm>
            <a:prstGeom prst="rect">
              <a:avLst/>
            </a:prstGeom>
            <a:solidFill>
              <a:srgbClr val="E6D2F7">
                <a:alpha val="89803"/>
              </a:srgbClr>
            </a:solidFill>
            <a:ln w="9525" cap="flat" cmpd="sng">
              <a:solidFill>
                <a:srgbClr val="E6D2F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9"/>
            <p:cNvSpPr txBox="1"/>
            <p:nvPr/>
          </p:nvSpPr>
          <p:spPr>
            <a:xfrm>
              <a:off x="1478359" y="1340"/>
              <a:ext cx="4435077" cy="351412"/>
            </a:xfrm>
            <a:prstGeom prst="rect">
              <a:avLst/>
            </a:prstGeom>
            <a:noFill/>
            <a:ln>
              <a:noFill/>
            </a:ln>
          </p:spPr>
          <p:txBody>
            <a:bodyPr spcFirstLastPara="1" wrap="square" lIns="89950" tIns="139700" rIns="89950" bIns="139700" anchor="ctr" anchorCtr="0">
              <a:noAutofit/>
            </a:bodyPr>
            <a:lstStyle/>
            <a:p>
              <a:pPr marL="0" marR="0" lvl="0" indent="0" algn="l" rtl="0">
                <a:lnSpc>
                  <a:spcPct val="90000"/>
                </a:lnSpc>
                <a:spcBef>
                  <a:spcPts val="0"/>
                </a:spcBef>
                <a:spcAft>
                  <a:spcPts val="0"/>
                </a:spcAft>
                <a:buClr>
                  <a:schemeClr val="dk1"/>
                </a:buClr>
                <a:buSzPts val="1100"/>
                <a:buFont typeface="Gill Sans"/>
                <a:buNone/>
              </a:pPr>
              <a:r>
                <a:rPr lang="en-CA" sz="1100">
                  <a:solidFill>
                    <a:schemeClr val="dk1"/>
                  </a:solidFill>
                  <a:latin typeface="Gill Sans"/>
                  <a:ea typeface="Gill Sans"/>
                  <a:cs typeface="Gill Sans"/>
                  <a:sym typeface="Gill Sans"/>
                </a:rPr>
                <a:t>Team-work was a huge lesson learned throughout the project. We learned to;</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50"/>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Gill Sans"/>
              <a:buNone/>
            </a:pPr>
            <a:r>
              <a:rPr lang="en-CA" b="1"/>
              <a:t>FUTURE WORK</a:t>
            </a:r>
            <a:endParaRPr b="1"/>
          </a:p>
        </p:txBody>
      </p:sp>
      <p:sp>
        <p:nvSpPr>
          <p:cNvPr id="609" name="Google Shape;609;p50"/>
          <p:cNvSpPr txBox="1">
            <a:spLocks noGrp="1"/>
          </p:cNvSpPr>
          <p:nvPr>
            <p:ph type="body" idx="1"/>
          </p:nvPr>
        </p:nvSpPr>
        <p:spPr>
          <a:xfrm>
            <a:off x="1451575" y="1853750"/>
            <a:ext cx="9603300" cy="41745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None/>
            </a:pPr>
            <a:r>
              <a:rPr lang="en-CA"/>
              <a:t>Due to the pandemic outbreak of COVID-19, our building construction was brought to a complete halt.</a:t>
            </a:r>
            <a:endParaRPr/>
          </a:p>
          <a:p>
            <a:pPr marL="0" lvl="0" indent="0" algn="l" rtl="0">
              <a:lnSpc>
                <a:spcPct val="120000"/>
              </a:lnSpc>
              <a:spcBef>
                <a:spcPts val="0"/>
              </a:spcBef>
              <a:spcAft>
                <a:spcPts val="0"/>
              </a:spcAft>
              <a:buNone/>
            </a:pPr>
            <a:r>
              <a:rPr lang="en-CA"/>
              <a:t>The following are the remaining work that was needed to be completed:</a:t>
            </a:r>
            <a:endParaRPr/>
          </a:p>
          <a:p>
            <a:pPr marL="228600" lvl="0" indent="-228600" algn="l" rtl="0">
              <a:spcBef>
                <a:spcPts val="0"/>
              </a:spcBef>
              <a:spcAft>
                <a:spcPts val="0"/>
              </a:spcAft>
              <a:buSzPts val="1800"/>
              <a:buChar char="•"/>
            </a:pPr>
            <a:r>
              <a:rPr lang="en-CA"/>
              <a:t>We were just about to add the hydroponics design to the greenhouse</a:t>
            </a:r>
            <a:endParaRPr/>
          </a:p>
          <a:p>
            <a:pPr marL="228600" lvl="0" indent="-228600" algn="l" rtl="0">
              <a:spcBef>
                <a:spcPts val="0"/>
              </a:spcBef>
              <a:spcAft>
                <a:spcPts val="0"/>
              </a:spcAft>
              <a:buSzPts val="1800"/>
              <a:buChar char="•"/>
            </a:pPr>
            <a:r>
              <a:rPr lang="en-CA"/>
              <a:t>Wrap the whole-body frame with the transparent material (vinyl sheet) using staples</a:t>
            </a:r>
            <a:endParaRPr/>
          </a:p>
          <a:p>
            <a:pPr marL="228600" lvl="0" indent="-215900" algn="l" rtl="0">
              <a:lnSpc>
                <a:spcPct val="120000"/>
              </a:lnSpc>
              <a:spcBef>
                <a:spcPts val="0"/>
              </a:spcBef>
              <a:spcAft>
                <a:spcPts val="0"/>
              </a:spcAft>
              <a:buSzPts val="1800"/>
              <a:buChar char="•"/>
            </a:pPr>
            <a:r>
              <a:rPr lang="en-CA"/>
              <a:t>Add the mesh to the base of the building frame</a:t>
            </a:r>
            <a:endParaRPr/>
          </a:p>
          <a:p>
            <a:pPr marL="228600" lvl="0" indent="-215900" algn="l" rtl="0">
              <a:lnSpc>
                <a:spcPct val="120000"/>
              </a:lnSpc>
              <a:spcBef>
                <a:spcPts val="0"/>
              </a:spcBef>
              <a:spcAft>
                <a:spcPts val="0"/>
              </a:spcAft>
              <a:buSzPts val="1800"/>
              <a:buChar char="•"/>
            </a:pPr>
            <a:r>
              <a:rPr lang="en-CA"/>
              <a:t>Add a bottom base protection to the bottom to lift the whole building up</a:t>
            </a:r>
            <a:endParaRPr/>
          </a:p>
          <a:p>
            <a:pPr marL="228600" lvl="0" indent="-215900" algn="l" rtl="0">
              <a:lnSpc>
                <a:spcPct val="120000"/>
              </a:lnSpc>
              <a:spcBef>
                <a:spcPts val="0"/>
              </a:spcBef>
              <a:spcAft>
                <a:spcPts val="0"/>
              </a:spcAft>
              <a:buSzPts val="1800"/>
              <a:buChar char="•"/>
            </a:pPr>
            <a:r>
              <a:rPr lang="en-CA"/>
              <a:t>Add the door to the whole frame and paint it</a:t>
            </a:r>
            <a:endParaRPr/>
          </a:p>
          <a:p>
            <a:pPr marL="228600" lvl="0" indent="-215900" algn="l" rtl="0">
              <a:lnSpc>
                <a:spcPct val="120000"/>
              </a:lnSpc>
              <a:spcBef>
                <a:spcPts val="0"/>
              </a:spcBef>
              <a:spcAft>
                <a:spcPts val="0"/>
              </a:spcAft>
              <a:buSzPts val="1800"/>
              <a:buChar char="•"/>
            </a:pPr>
            <a:r>
              <a:rPr lang="en-CA"/>
              <a:t>Finish Deliverable I (status Update)</a:t>
            </a:r>
            <a:endParaRPr/>
          </a:p>
          <a:p>
            <a:pPr marL="228600" lvl="0" indent="-215900" algn="l" rtl="0">
              <a:lnSpc>
                <a:spcPct val="120000"/>
              </a:lnSpc>
              <a:spcBef>
                <a:spcPts val="0"/>
              </a:spcBef>
              <a:spcAft>
                <a:spcPts val="0"/>
              </a:spcAft>
              <a:buSzPts val="1800"/>
              <a:buChar char="•"/>
            </a:pPr>
            <a:r>
              <a:rPr lang="en-CA"/>
              <a:t>Update Trello week 10</a:t>
            </a:r>
            <a:endParaRPr/>
          </a:p>
          <a:p>
            <a:pPr marL="228600" lvl="0" indent="-215900" algn="l" rtl="0">
              <a:lnSpc>
                <a:spcPct val="120000"/>
              </a:lnSpc>
              <a:spcBef>
                <a:spcPts val="0"/>
              </a:spcBef>
              <a:spcAft>
                <a:spcPts val="0"/>
              </a:spcAft>
              <a:buSzPts val="1800"/>
              <a:buChar char="•"/>
            </a:pPr>
            <a:r>
              <a:rPr lang="en-CA"/>
              <a:t>Perform more strength tests analysis and add finishing touches to our greenhouse</a:t>
            </a:r>
            <a:endParaRPr/>
          </a:p>
          <a:p>
            <a:pPr marL="228600" lvl="0" indent="0" algn="l" rtl="0">
              <a:lnSpc>
                <a:spcPct val="120000"/>
              </a:lnSpc>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51"/>
          <p:cNvSpPr txBox="1">
            <a:spLocks noGrp="1"/>
          </p:cNvSpPr>
          <p:nvPr>
            <p:ph type="title"/>
          </p:nvPr>
        </p:nvSpPr>
        <p:spPr>
          <a:xfrm>
            <a:off x="1451579" y="804519"/>
            <a:ext cx="9603300" cy="104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Gill Sans"/>
              <a:buNone/>
            </a:pPr>
            <a:r>
              <a:rPr lang="en-CA" sz="4800" b="1">
                <a:latin typeface="Arial"/>
                <a:ea typeface="Arial"/>
                <a:cs typeface="Arial"/>
                <a:sym typeface="Arial"/>
              </a:rPr>
              <a:t>QUESTIONS AND  FEEDBACK </a:t>
            </a:r>
            <a:endParaRPr b="1"/>
          </a:p>
        </p:txBody>
      </p:sp>
      <p:pic>
        <p:nvPicPr>
          <p:cNvPr id="615" name="Google Shape;615;p51"/>
          <p:cNvPicPr preferRelativeResize="0">
            <a:picLocks noGrp="1"/>
          </p:cNvPicPr>
          <p:nvPr>
            <p:ph type="body" idx="1"/>
          </p:nvPr>
        </p:nvPicPr>
        <p:blipFill rotWithShape="1">
          <a:blip r:embed="rId3">
            <a:alphaModFix/>
          </a:blip>
          <a:srcRect/>
          <a:stretch/>
        </p:blipFill>
        <p:spPr>
          <a:xfrm>
            <a:off x="4539090" y="2016125"/>
            <a:ext cx="3428100" cy="3449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52"/>
          <p:cNvSpPr txBox="1">
            <a:spLocks noGrp="1"/>
          </p:cNvSpPr>
          <p:nvPr>
            <p:ph type="title"/>
          </p:nvPr>
        </p:nvSpPr>
        <p:spPr>
          <a:xfrm>
            <a:off x="1451579" y="804519"/>
            <a:ext cx="9603300" cy="104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CITATION</a:t>
            </a:r>
            <a:endParaRPr/>
          </a:p>
        </p:txBody>
      </p:sp>
      <p:sp>
        <p:nvSpPr>
          <p:cNvPr id="621" name="Google Shape;621;p52"/>
          <p:cNvSpPr txBox="1">
            <a:spLocks noGrp="1"/>
          </p:cNvSpPr>
          <p:nvPr>
            <p:ph type="body" idx="1"/>
          </p:nvPr>
        </p:nvSpPr>
        <p:spPr>
          <a:xfrm>
            <a:off x="1451579" y="2015732"/>
            <a:ext cx="9603300" cy="34506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AutoNum type="arabicPeriod"/>
            </a:pPr>
            <a:r>
              <a:rPr lang="en-CA" sz="1800">
                <a:solidFill>
                  <a:srgbClr val="333333"/>
                </a:solidFill>
                <a:latin typeface="Times New Roman"/>
                <a:ea typeface="Times New Roman"/>
                <a:cs typeface="Times New Roman"/>
                <a:sym typeface="Times New Roman"/>
              </a:rPr>
              <a:t>Dam, R. F., &amp; Teo, Y. S. (n.d.). 5 Stages in the Design Thinking Process. Retrieved from </a:t>
            </a:r>
            <a:r>
              <a:rPr lang="en-CA" sz="1800" u="sng">
                <a:solidFill>
                  <a:schemeClr val="hlink"/>
                </a:solidFill>
                <a:latin typeface="Times New Roman"/>
                <a:ea typeface="Times New Roman"/>
                <a:cs typeface="Times New Roman"/>
                <a:sym typeface="Times New Roman"/>
                <a:hlinkClick r:id="rId3"/>
              </a:rPr>
              <a:t>https://www.interaction-design.org/literature/article/5-stages-in-the-design-thinking-process</a:t>
            </a:r>
            <a:endParaRPr sz="1800">
              <a:solidFill>
                <a:srgbClr val="333333"/>
              </a:solidFill>
              <a:latin typeface="Times New Roman"/>
              <a:ea typeface="Times New Roman"/>
              <a:cs typeface="Times New Roman"/>
              <a:sym typeface="Times New Roman"/>
            </a:endParaRPr>
          </a:p>
          <a:p>
            <a:pPr marL="457200" lvl="0" indent="0" algn="l" rtl="0">
              <a:spcBef>
                <a:spcPts val="1000"/>
              </a:spcBef>
              <a:spcAft>
                <a:spcPts val="0"/>
              </a:spcAft>
              <a:buNone/>
            </a:pPr>
            <a:endParaRPr sz="1800">
              <a:solidFill>
                <a:srgbClr val="333333"/>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7"/>
          <p:cNvSpPr txBox="1">
            <a:spLocks noGrp="1"/>
          </p:cNvSpPr>
          <p:nvPr>
            <p:ph type="title"/>
          </p:nvPr>
        </p:nvSpPr>
        <p:spPr>
          <a:xfrm>
            <a:off x="1451579" y="804519"/>
            <a:ext cx="9603300" cy="104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THE FIVE ENGINEERING DESIGN THAT WERE USED</a:t>
            </a:r>
            <a:endParaRPr/>
          </a:p>
        </p:txBody>
      </p:sp>
      <p:sp>
        <p:nvSpPr>
          <p:cNvPr id="217" name="Google Shape;217;p27"/>
          <p:cNvSpPr txBox="1">
            <a:spLocks noGrp="1"/>
          </p:cNvSpPr>
          <p:nvPr>
            <p:ph type="body" idx="1"/>
          </p:nvPr>
        </p:nvSpPr>
        <p:spPr>
          <a:xfrm>
            <a:off x="1451579" y="2015732"/>
            <a:ext cx="9603300" cy="3450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218" name="Google Shape;218;p27"/>
          <p:cNvPicPr preferRelativeResize="0"/>
          <p:nvPr/>
        </p:nvPicPr>
        <p:blipFill>
          <a:blip r:embed="rId3">
            <a:alphaModFix/>
          </a:blip>
          <a:stretch>
            <a:fillRect/>
          </a:stretch>
        </p:blipFill>
        <p:spPr>
          <a:xfrm>
            <a:off x="1451575" y="1930548"/>
            <a:ext cx="9652274" cy="35357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222"/>
        <p:cNvGrpSpPr/>
        <p:nvPr/>
      </p:nvGrpSpPr>
      <p:grpSpPr>
        <a:xfrm>
          <a:off x="0" y="0"/>
          <a:ext cx="0" cy="0"/>
          <a:chOff x="0" y="0"/>
          <a:chExt cx="0" cy="0"/>
        </a:xfrm>
      </p:grpSpPr>
      <p:sp>
        <p:nvSpPr>
          <p:cNvPr id="223" name="Google Shape;223;p28"/>
          <p:cNvSpPr/>
          <p:nvPr/>
        </p:nvSpPr>
        <p:spPr>
          <a:xfrm>
            <a:off x="2" y="0"/>
            <a:ext cx="12191696"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24" name="Google Shape;224;p28"/>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25" name="Google Shape;225;p28"/>
          <p:cNvSpPr txBox="1">
            <a:spLocks noGrp="1"/>
          </p:cNvSpPr>
          <p:nvPr>
            <p:ph type="title"/>
          </p:nvPr>
        </p:nvSpPr>
        <p:spPr>
          <a:xfrm>
            <a:off x="1451581" y="5008500"/>
            <a:ext cx="9603272" cy="96075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Gill Sans"/>
              <a:buNone/>
            </a:pPr>
            <a:r>
              <a:rPr lang="en-CA" b="1"/>
              <a:t>YOUR INTERPRETED NEEDS</a:t>
            </a:r>
            <a:endParaRPr b="1"/>
          </a:p>
        </p:txBody>
      </p:sp>
      <p:cxnSp>
        <p:nvCxnSpPr>
          <p:cNvPr id="226" name="Google Shape;226;p28"/>
          <p:cNvCxnSpPr/>
          <p:nvPr/>
        </p:nvCxnSpPr>
        <p:spPr>
          <a:xfrm>
            <a:off x="1451579" y="4826256"/>
            <a:ext cx="9603274" cy="0"/>
          </a:xfrm>
          <a:prstGeom prst="straightConnector1">
            <a:avLst/>
          </a:prstGeom>
          <a:noFill/>
          <a:ln w="31750" cap="flat" cmpd="sng">
            <a:solidFill>
              <a:schemeClr val="accent1"/>
            </a:solidFill>
            <a:prstDash val="solid"/>
            <a:round/>
            <a:headEnd type="none" w="sm" len="sm"/>
            <a:tailEnd type="none" w="sm" len="sm"/>
          </a:ln>
        </p:spPr>
      </p:cxnSp>
      <p:pic>
        <p:nvPicPr>
          <p:cNvPr id="227" name="Google Shape;227;p28"/>
          <p:cNvPicPr preferRelativeResize="0"/>
          <p:nvPr/>
        </p:nvPicPr>
        <p:blipFill rotWithShape="1">
          <a:blip r:embed="rId3">
            <a:alphaModFix/>
          </a:blip>
          <a:srcRect t="1538" b="-1538"/>
          <a:stretch/>
        </p:blipFill>
        <p:spPr>
          <a:xfrm>
            <a:off x="0" y="6115050"/>
            <a:ext cx="12192000" cy="742950"/>
          </a:xfrm>
          <a:prstGeom prst="rect">
            <a:avLst/>
          </a:prstGeom>
          <a:noFill/>
          <a:ln>
            <a:noFill/>
          </a:ln>
        </p:spPr>
      </p:pic>
      <p:cxnSp>
        <p:nvCxnSpPr>
          <p:cNvPr id="228" name="Google Shape;228;p28"/>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grpSp>
        <p:nvGrpSpPr>
          <p:cNvPr id="229" name="Google Shape;229;p28"/>
          <p:cNvGrpSpPr/>
          <p:nvPr/>
        </p:nvGrpSpPr>
        <p:grpSpPr>
          <a:xfrm>
            <a:off x="1453788" y="1207295"/>
            <a:ext cx="9598747" cy="2901947"/>
            <a:chOff x="2813" y="273845"/>
            <a:chExt cx="9598747" cy="2901947"/>
          </a:xfrm>
        </p:grpSpPr>
        <p:sp>
          <p:nvSpPr>
            <p:cNvPr id="230" name="Google Shape;230;p28"/>
            <p:cNvSpPr/>
            <p:nvPr/>
          </p:nvSpPr>
          <p:spPr>
            <a:xfrm>
              <a:off x="2813" y="273845"/>
              <a:ext cx="2232266" cy="1339360"/>
            </a:xfrm>
            <a:prstGeom prst="rect">
              <a:avLst/>
            </a:prstGeom>
            <a:gradFill>
              <a:gsLst>
                <a:gs pos="0">
                  <a:srgbClr val="525252"/>
                </a:gs>
                <a:gs pos="69000">
                  <a:srgbClr val="3B3B3B"/>
                </a:gs>
                <a:gs pos="100000">
                  <a:srgbClr val="38383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8"/>
            <p:cNvSpPr txBox="1"/>
            <p:nvPr/>
          </p:nvSpPr>
          <p:spPr>
            <a:xfrm>
              <a:off x="2813" y="273845"/>
              <a:ext cx="2232266" cy="133936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Gill Sans"/>
                <a:buNone/>
              </a:pPr>
              <a:r>
                <a:rPr lang="en-CA" sz="1500" b="0" i="0" u="none" strike="noStrike" cap="none">
                  <a:solidFill>
                    <a:schemeClr val="lt1"/>
                  </a:solidFill>
                  <a:latin typeface="Gill Sans"/>
                  <a:ea typeface="Gill Sans"/>
                  <a:cs typeface="Gill Sans"/>
                  <a:sym typeface="Gill Sans"/>
                </a:rPr>
                <a:t>THE GREENHOUSE SHOULD BE HIGHLY SUSTAINABLE.</a:t>
              </a:r>
              <a:endParaRPr sz="1500" b="0" i="0" u="none" strike="noStrike" cap="none">
                <a:solidFill>
                  <a:schemeClr val="lt1"/>
                </a:solidFill>
                <a:latin typeface="Gill Sans"/>
                <a:ea typeface="Gill Sans"/>
                <a:cs typeface="Gill Sans"/>
                <a:sym typeface="Gill Sans"/>
              </a:endParaRPr>
            </a:p>
          </p:txBody>
        </p:sp>
        <p:sp>
          <p:nvSpPr>
            <p:cNvPr id="232" name="Google Shape;232;p28"/>
            <p:cNvSpPr/>
            <p:nvPr/>
          </p:nvSpPr>
          <p:spPr>
            <a:xfrm>
              <a:off x="2458307" y="273845"/>
              <a:ext cx="2232266" cy="1339360"/>
            </a:xfrm>
            <a:prstGeom prst="rect">
              <a:avLst/>
            </a:prstGeom>
            <a:gradFill>
              <a:gsLst>
                <a:gs pos="0">
                  <a:srgbClr val="525252"/>
                </a:gs>
                <a:gs pos="69000">
                  <a:srgbClr val="3B3B3B"/>
                </a:gs>
                <a:gs pos="100000">
                  <a:srgbClr val="38383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8"/>
            <p:cNvSpPr txBox="1"/>
            <p:nvPr/>
          </p:nvSpPr>
          <p:spPr>
            <a:xfrm>
              <a:off x="2458307" y="273845"/>
              <a:ext cx="2232266" cy="133936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Gill Sans"/>
                <a:buNone/>
              </a:pPr>
              <a:r>
                <a:rPr lang="en-CA" sz="1500" b="0" i="0" u="none" strike="noStrike" cap="none">
                  <a:solidFill>
                    <a:schemeClr val="lt1"/>
                  </a:solidFill>
                  <a:latin typeface="Gill Sans"/>
                  <a:ea typeface="Gill Sans"/>
                  <a:cs typeface="Gill Sans"/>
                  <a:sym typeface="Gill Sans"/>
                </a:rPr>
                <a:t>THE GREENHOUSE SHOULD BE COMPACT IN SIZE. </a:t>
              </a:r>
              <a:endParaRPr sz="1500" b="0" i="0" u="none" strike="noStrike" cap="none">
                <a:solidFill>
                  <a:schemeClr val="lt1"/>
                </a:solidFill>
                <a:latin typeface="Gill Sans"/>
                <a:ea typeface="Gill Sans"/>
                <a:cs typeface="Gill Sans"/>
                <a:sym typeface="Gill Sans"/>
              </a:endParaRPr>
            </a:p>
          </p:txBody>
        </p:sp>
        <p:sp>
          <p:nvSpPr>
            <p:cNvPr id="234" name="Google Shape;234;p28"/>
            <p:cNvSpPr/>
            <p:nvPr/>
          </p:nvSpPr>
          <p:spPr>
            <a:xfrm>
              <a:off x="4913800" y="273845"/>
              <a:ext cx="2232266" cy="1339360"/>
            </a:xfrm>
            <a:prstGeom prst="rect">
              <a:avLst/>
            </a:prstGeom>
            <a:gradFill>
              <a:gsLst>
                <a:gs pos="0">
                  <a:srgbClr val="525252"/>
                </a:gs>
                <a:gs pos="69000">
                  <a:srgbClr val="3B3B3B"/>
                </a:gs>
                <a:gs pos="100000">
                  <a:srgbClr val="38383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8"/>
            <p:cNvSpPr txBox="1"/>
            <p:nvPr/>
          </p:nvSpPr>
          <p:spPr>
            <a:xfrm>
              <a:off x="4913800" y="273845"/>
              <a:ext cx="2232266" cy="133936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Gill Sans"/>
                <a:buNone/>
              </a:pPr>
              <a:r>
                <a:rPr lang="en-CA" sz="1500" b="0" i="0" u="none" strike="noStrike" cap="none">
                  <a:solidFill>
                    <a:schemeClr val="lt1"/>
                  </a:solidFill>
                  <a:latin typeface="Gill Sans"/>
                  <a:ea typeface="Gill Sans"/>
                  <a:cs typeface="Gill Sans"/>
                  <a:sym typeface="Gill Sans"/>
                </a:rPr>
                <a:t>THE GREENHOUSE SHOULD HAVE ITS OWN FILTRATION SYSTEM FOR THE WATER. </a:t>
              </a:r>
              <a:endParaRPr sz="1500" b="0" i="0" u="none" strike="noStrike" cap="none">
                <a:solidFill>
                  <a:schemeClr val="lt1"/>
                </a:solidFill>
                <a:latin typeface="Gill Sans"/>
                <a:ea typeface="Gill Sans"/>
                <a:cs typeface="Gill Sans"/>
                <a:sym typeface="Gill Sans"/>
              </a:endParaRPr>
            </a:p>
          </p:txBody>
        </p:sp>
        <p:sp>
          <p:nvSpPr>
            <p:cNvPr id="236" name="Google Shape;236;p28"/>
            <p:cNvSpPr/>
            <p:nvPr/>
          </p:nvSpPr>
          <p:spPr>
            <a:xfrm>
              <a:off x="7369294" y="273845"/>
              <a:ext cx="2232266" cy="1339360"/>
            </a:xfrm>
            <a:prstGeom prst="rect">
              <a:avLst/>
            </a:prstGeom>
            <a:gradFill>
              <a:gsLst>
                <a:gs pos="0">
                  <a:srgbClr val="525252"/>
                </a:gs>
                <a:gs pos="69000">
                  <a:srgbClr val="3B3B3B"/>
                </a:gs>
                <a:gs pos="100000">
                  <a:srgbClr val="38383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8"/>
            <p:cNvSpPr txBox="1"/>
            <p:nvPr/>
          </p:nvSpPr>
          <p:spPr>
            <a:xfrm>
              <a:off x="7369294" y="273845"/>
              <a:ext cx="2232266" cy="133936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Gill Sans"/>
                <a:buNone/>
              </a:pPr>
              <a:r>
                <a:rPr lang="en-CA" sz="1500" b="0" i="0" u="none" strike="noStrike" cap="none">
                  <a:solidFill>
                    <a:schemeClr val="lt1"/>
                  </a:solidFill>
                  <a:latin typeface="Gill Sans"/>
                  <a:ea typeface="Gill Sans"/>
                  <a:cs typeface="Gill Sans"/>
                  <a:sym typeface="Gill Sans"/>
                </a:rPr>
                <a:t>THE GREENHOUSE HYDROPONIC SYSTEM SHOULD HAVE ITS OWN HEATING SYSTEM. </a:t>
              </a:r>
              <a:endParaRPr sz="1500" b="0" i="0" u="none" strike="noStrike" cap="none">
                <a:solidFill>
                  <a:schemeClr val="lt1"/>
                </a:solidFill>
                <a:latin typeface="Gill Sans"/>
                <a:ea typeface="Gill Sans"/>
                <a:cs typeface="Gill Sans"/>
                <a:sym typeface="Gill Sans"/>
              </a:endParaRPr>
            </a:p>
          </p:txBody>
        </p:sp>
        <p:sp>
          <p:nvSpPr>
            <p:cNvPr id="238" name="Google Shape;238;p28"/>
            <p:cNvSpPr/>
            <p:nvPr/>
          </p:nvSpPr>
          <p:spPr>
            <a:xfrm>
              <a:off x="2813" y="1836432"/>
              <a:ext cx="2232266" cy="1339360"/>
            </a:xfrm>
            <a:prstGeom prst="rect">
              <a:avLst/>
            </a:prstGeom>
            <a:gradFill>
              <a:gsLst>
                <a:gs pos="0">
                  <a:srgbClr val="525252"/>
                </a:gs>
                <a:gs pos="69000">
                  <a:srgbClr val="3B3B3B"/>
                </a:gs>
                <a:gs pos="100000">
                  <a:srgbClr val="38383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8"/>
            <p:cNvSpPr txBox="1"/>
            <p:nvPr/>
          </p:nvSpPr>
          <p:spPr>
            <a:xfrm>
              <a:off x="2813" y="1836432"/>
              <a:ext cx="2232266" cy="133936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Gill Sans"/>
                <a:buNone/>
              </a:pPr>
              <a:r>
                <a:rPr lang="en-CA" sz="1500" b="0" i="0" u="none" strike="noStrike" cap="none">
                  <a:solidFill>
                    <a:schemeClr val="lt1"/>
                  </a:solidFill>
                  <a:latin typeface="Gill Sans"/>
                  <a:ea typeface="Gill Sans"/>
                  <a:cs typeface="Gill Sans"/>
                  <a:sym typeface="Gill Sans"/>
                </a:rPr>
                <a:t>THE GREENHOUSE HYDROPONIC SYSTEM SHOULD BE ABLE TO SUPPLY NUTRIENTS TO ITSELF. I.E SELF-SUFFICIENT. </a:t>
              </a:r>
              <a:endParaRPr sz="1500" b="0" i="0" u="none" strike="noStrike" cap="none">
                <a:solidFill>
                  <a:schemeClr val="lt1"/>
                </a:solidFill>
                <a:latin typeface="Gill Sans"/>
                <a:ea typeface="Gill Sans"/>
                <a:cs typeface="Gill Sans"/>
                <a:sym typeface="Gill Sans"/>
              </a:endParaRPr>
            </a:p>
          </p:txBody>
        </p:sp>
        <p:sp>
          <p:nvSpPr>
            <p:cNvPr id="240" name="Google Shape;240;p28"/>
            <p:cNvSpPr/>
            <p:nvPr/>
          </p:nvSpPr>
          <p:spPr>
            <a:xfrm>
              <a:off x="2458307" y="1836432"/>
              <a:ext cx="2232266" cy="1339360"/>
            </a:xfrm>
            <a:prstGeom prst="rect">
              <a:avLst/>
            </a:prstGeom>
            <a:gradFill>
              <a:gsLst>
                <a:gs pos="0">
                  <a:srgbClr val="525252"/>
                </a:gs>
                <a:gs pos="69000">
                  <a:srgbClr val="3B3B3B"/>
                </a:gs>
                <a:gs pos="100000">
                  <a:srgbClr val="38383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8"/>
            <p:cNvSpPr txBox="1"/>
            <p:nvPr/>
          </p:nvSpPr>
          <p:spPr>
            <a:xfrm>
              <a:off x="2458307" y="1836432"/>
              <a:ext cx="2232266" cy="133936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Gill Sans"/>
                <a:buNone/>
              </a:pPr>
              <a:r>
                <a:rPr lang="en-CA" sz="1500" b="0" i="0" u="none" strike="noStrike" cap="none">
                  <a:solidFill>
                    <a:schemeClr val="lt1"/>
                  </a:solidFill>
                  <a:latin typeface="Gill Sans"/>
                  <a:ea typeface="Gill Sans"/>
                  <a:cs typeface="Gill Sans"/>
                  <a:sym typeface="Gill Sans"/>
                </a:rPr>
                <a:t>THE GREENHOUSE SHOULD HAVE A BARRIER. </a:t>
              </a:r>
              <a:endParaRPr sz="1500" b="0" i="0" u="none" strike="noStrike" cap="none">
                <a:solidFill>
                  <a:schemeClr val="lt1"/>
                </a:solidFill>
                <a:latin typeface="Gill Sans"/>
                <a:ea typeface="Gill Sans"/>
                <a:cs typeface="Gill Sans"/>
                <a:sym typeface="Gill Sans"/>
              </a:endParaRPr>
            </a:p>
          </p:txBody>
        </p:sp>
        <p:sp>
          <p:nvSpPr>
            <p:cNvPr id="242" name="Google Shape;242;p28"/>
            <p:cNvSpPr/>
            <p:nvPr/>
          </p:nvSpPr>
          <p:spPr>
            <a:xfrm>
              <a:off x="4913800" y="1836432"/>
              <a:ext cx="2232266" cy="1339360"/>
            </a:xfrm>
            <a:prstGeom prst="rect">
              <a:avLst/>
            </a:prstGeom>
            <a:gradFill>
              <a:gsLst>
                <a:gs pos="0">
                  <a:srgbClr val="525252"/>
                </a:gs>
                <a:gs pos="69000">
                  <a:srgbClr val="3B3B3B"/>
                </a:gs>
                <a:gs pos="100000">
                  <a:srgbClr val="38383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8"/>
            <p:cNvSpPr txBox="1"/>
            <p:nvPr/>
          </p:nvSpPr>
          <p:spPr>
            <a:xfrm>
              <a:off x="4913800" y="1836432"/>
              <a:ext cx="2232266" cy="133936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Gill Sans"/>
                <a:buNone/>
              </a:pPr>
              <a:r>
                <a:rPr lang="en-CA" sz="1500" b="0" i="0" u="none" strike="noStrike" cap="none">
                  <a:solidFill>
                    <a:schemeClr val="lt1"/>
                  </a:solidFill>
                  <a:latin typeface="Gill Sans"/>
                  <a:ea typeface="Gill Sans"/>
                  <a:cs typeface="Gill Sans"/>
                  <a:sym typeface="Gill Sans"/>
                </a:rPr>
                <a:t>THE GREENHOUSE HYDROPONIC SYSTEM SHOULD BE EASY TO MAINTAIN. </a:t>
              </a:r>
              <a:endParaRPr sz="1500" b="0" i="0" u="none" strike="noStrike" cap="none">
                <a:solidFill>
                  <a:schemeClr val="lt1"/>
                </a:solidFill>
                <a:latin typeface="Gill Sans"/>
                <a:ea typeface="Gill Sans"/>
                <a:cs typeface="Gill Sans"/>
                <a:sym typeface="Gill Sans"/>
              </a:endParaRPr>
            </a:p>
          </p:txBody>
        </p:sp>
        <p:sp>
          <p:nvSpPr>
            <p:cNvPr id="244" name="Google Shape;244;p28"/>
            <p:cNvSpPr/>
            <p:nvPr/>
          </p:nvSpPr>
          <p:spPr>
            <a:xfrm>
              <a:off x="7369294" y="1836432"/>
              <a:ext cx="2232266" cy="1339360"/>
            </a:xfrm>
            <a:prstGeom prst="rect">
              <a:avLst/>
            </a:prstGeom>
            <a:gradFill>
              <a:gsLst>
                <a:gs pos="0">
                  <a:srgbClr val="525252"/>
                </a:gs>
                <a:gs pos="69000">
                  <a:srgbClr val="3B3B3B"/>
                </a:gs>
                <a:gs pos="100000">
                  <a:srgbClr val="38383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8"/>
            <p:cNvSpPr txBox="1"/>
            <p:nvPr/>
          </p:nvSpPr>
          <p:spPr>
            <a:xfrm>
              <a:off x="7369294" y="1836432"/>
              <a:ext cx="2232266" cy="133936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Gill Sans"/>
                <a:buNone/>
              </a:pPr>
              <a:r>
                <a:rPr lang="en-CA" sz="1500" b="0" i="0" u="none" strike="noStrike" cap="none">
                  <a:solidFill>
                    <a:schemeClr val="lt1"/>
                  </a:solidFill>
                  <a:latin typeface="Gill Sans"/>
                  <a:ea typeface="Gill Sans"/>
                  <a:cs typeface="Gill Sans"/>
                  <a:sym typeface="Gill Sans"/>
                </a:rPr>
                <a:t>THE GREENHOUSE SHOULD BE EASY TO ASSEMBLE AND DISASSEMBLE EASILY WHEN IT IS BEING TRANSPORTED.. </a:t>
              </a:r>
              <a:endParaRPr sz="1500" b="0" i="0" u="none" strike="noStrike" cap="none">
                <a:solidFill>
                  <a:schemeClr val="lt1"/>
                </a:solidFill>
                <a:latin typeface="Gill Sans"/>
                <a:ea typeface="Gill Sans"/>
                <a:cs typeface="Gill Sans"/>
                <a:sym typeface="Gill Sans"/>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249"/>
        <p:cNvGrpSpPr/>
        <p:nvPr/>
      </p:nvGrpSpPr>
      <p:grpSpPr>
        <a:xfrm>
          <a:off x="0" y="0"/>
          <a:ext cx="0" cy="0"/>
          <a:chOff x="0" y="0"/>
          <a:chExt cx="0" cy="0"/>
        </a:xfrm>
      </p:grpSpPr>
      <p:sp>
        <p:nvSpPr>
          <p:cNvPr id="250" name="Google Shape;250;p29"/>
          <p:cNvSpPr/>
          <p:nvPr/>
        </p:nvSpPr>
        <p:spPr>
          <a:xfrm>
            <a:off x="303" y="0"/>
            <a:ext cx="12191696"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51" name="Google Shape;251;p29"/>
          <p:cNvSpPr/>
          <p:nvPr/>
        </p:nvSpPr>
        <p:spPr>
          <a:xfrm>
            <a:off x="0" y="-2"/>
            <a:ext cx="4062127" cy="685800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52" name="Google Shape;252;p29"/>
          <p:cNvSpPr txBox="1">
            <a:spLocks noGrp="1"/>
          </p:cNvSpPr>
          <p:nvPr>
            <p:ph type="title"/>
          </p:nvPr>
        </p:nvSpPr>
        <p:spPr>
          <a:xfrm>
            <a:off x="849674" y="1240075"/>
            <a:ext cx="3025500" cy="4584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3000"/>
              <a:buFont typeface="Gill Sans"/>
              <a:buNone/>
            </a:pPr>
            <a:r>
              <a:rPr lang="en-CA" sz="3000" b="1">
                <a:solidFill>
                  <a:srgbClr val="FFFFFF"/>
                </a:solidFill>
              </a:rPr>
              <a:t>PROBLEM STATEMENT:</a:t>
            </a:r>
            <a:br>
              <a:rPr lang="en-CA" sz="3000">
                <a:solidFill>
                  <a:srgbClr val="FFFFFF"/>
                </a:solidFill>
              </a:rPr>
            </a:br>
            <a:endParaRPr sz="3000">
              <a:solidFill>
                <a:srgbClr val="FFFFFF"/>
              </a:solidFill>
            </a:endParaRPr>
          </a:p>
        </p:txBody>
      </p:sp>
      <p:sp>
        <p:nvSpPr>
          <p:cNvPr id="253" name="Google Shape;253;p29"/>
          <p:cNvSpPr txBox="1">
            <a:spLocks noGrp="1"/>
          </p:cNvSpPr>
          <p:nvPr>
            <p:ph type="body" idx="1"/>
          </p:nvPr>
        </p:nvSpPr>
        <p:spPr>
          <a:xfrm>
            <a:off x="4705594" y="1240077"/>
            <a:ext cx="6034827" cy="4916465"/>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SzPts val="2000"/>
              <a:buNone/>
            </a:pPr>
            <a:r>
              <a:rPr lang="en-CA" dirty="0"/>
              <a:t>The need exists for members of the Algonquin of </a:t>
            </a:r>
            <a:r>
              <a:rPr lang="en-CA" dirty="0" err="1"/>
              <a:t>Barriere</a:t>
            </a:r>
            <a:r>
              <a:rPr lang="en-CA" dirty="0"/>
              <a:t> Lake community to increase their food supply with the availability of sustainable greenhouse (hydroponic system) that is self-sufficient, easy to control, compact, insulated, affordable, and able to provide warmth all year for growing plants. </a:t>
            </a:r>
            <a:endParaRPr dirty="0"/>
          </a:p>
          <a:p>
            <a:pPr marL="228600" lvl="0" indent="-101600" algn="l" rtl="0">
              <a:lnSpc>
                <a:spcPct val="120000"/>
              </a:lnSpc>
              <a:spcBef>
                <a:spcPts val="1000"/>
              </a:spcBef>
              <a:spcAft>
                <a:spcPts val="0"/>
              </a:spcAft>
              <a:buSzPts val="2000"/>
              <a:buNone/>
            </a:pPr>
            <a:endParaRPr dirty="0"/>
          </a:p>
          <a:p>
            <a:pPr marL="228600" lvl="0" indent="-101600" algn="l" rtl="0">
              <a:lnSpc>
                <a:spcPct val="120000"/>
              </a:lnSpc>
              <a:spcBef>
                <a:spcPts val="1000"/>
              </a:spcBef>
              <a:spcAft>
                <a:spcPts val="0"/>
              </a:spcAft>
              <a:buSzPts val="2000"/>
              <a:buNone/>
            </a:pPr>
            <a:endParaRPr dirty="0"/>
          </a:p>
          <a:p>
            <a:pPr marL="228600" lvl="0" indent="-101600" algn="l" rtl="0">
              <a:lnSpc>
                <a:spcPct val="120000"/>
              </a:lnSpc>
              <a:spcBef>
                <a:spcPts val="1000"/>
              </a:spcBef>
              <a:spcAft>
                <a:spcPts val="0"/>
              </a:spcAft>
              <a:buSzPts val="2000"/>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257"/>
        <p:cNvGrpSpPr/>
        <p:nvPr/>
      </p:nvGrpSpPr>
      <p:grpSpPr>
        <a:xfrm>
          <a:off x="0" y="0"/>
          <a:ext cx="0" cy="0"/>
          <a:chOff x="0" y="0"/>
          <a:chExt cx="0" cy="0"/>
        </a:xfrm>
      </p:grpSpPr>
      <p:sp>
        <p:nvSpPr>
          <p:cNvPr id="258" name="Google Shape;258;p30"/>
          <p:cNvSpPr/>
          <p:nvPr/>
        </p:nvSpPr>
        <p:spPr>
          <a:xfrm>
            <a:off x="2" y="0"/>
            <a:ext cx="12191696"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59" name="Google Shape;259;p30"/>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grpSp>
        <p:nvGrpSpPr>
          <p:cNvPr id="260" name="Google Shape;260;p30"/>
          <p:cNvGrpSpPr/>
          <p:nvPr/>
        </p:nvGrpSpPr>
        <p:grpSpPr>
          <a:xfrm>
            <a:off x="632239" y="482171"/>
            <a:ext cx="4074533" cy="5149101"/>
            <a:chOff x="7463259" y="583365"/>
            <a:chExt cx="4074533" cy="5181928"/>
          </a:xfrm>
        </p:grpSpPr>
        <p:sp>
          <p:nvSpPr>
            <p:cNvPr id="261" name="Google Shape;261;p30"/>
            <p:cNvSpPr/>
            <p:nvPr/>
          </p:nvSpPr>
          <p:spPr>
            <a:xfrm>
              <a:off x="7463259" y="583365"/>
              <a:ext cx="4074533" cy="5181928"/>
            </a:xfrm>
            <a:prstGeom prst="rect">
              <a:avLst/>
            </a:prstGeom>
            <a:gradFill>
              <a:gsLst>
                <a:gs pos="0">
                  <a:srgbClr val="000001"/>
                </a:gs>
                <a:gs pos="100000">
                  <a:srgbClr val="191919"/>
                </a:gs>
              </a:gsLst>
              <a:lin ang="5400000" scaled="0"/>
            </a:gradFill>
            <a:ln>
              <a:noFill/>
            </a:ln>
            <a:effectLst>
              <a:outerShdw blurRad="127000" dist="228600" dir="4740000" sx="98000" sy="98000" algn="tl"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62" name="Google Shape;262;p30"/>
            <p:cNvSpPr/>
            <p:nvPr/>
          </p:nvSpPr>
          <p:spPr>
            <a:xfrm>
              <a:off x="7776318" y="915807"/>
              <a:ext cx="3450289" cy="4494927"/>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grpSp>
      <p:cxnSp>
        <p:nvCxnSpPr>
          <p:cNvPr id="263" name="Google Shape;263;p30"/>
          <p:cNvCxnSpPr/>
          <p:nvPr/>
        </p:nvCxnSpPr>
        <p:spPr>
          <a:xfrm>
            <a:off x="5190359" y="1847088"/>
            <a:ext cx="5548039" cy="0"/>
          </a:xfrm>
          <a:prstGeom prst="straightConnector1">
            <a:avLst/>
          </a:prstGeom>
          <a:noFill/>
          <a:ln w="31750" cap="flat" cmpd="sng">
            <a:solidFill>
              <a:schemeClr val="accent1"/>
            </a:solidFill>
            <a:prstDash val="solid"/>
            <a:round/>
            <a:headEnd type="none" w="sm" len="sm"/>
            <a:tailEnd type="none" w="sm" len="sm"/>
          </a:ln>
        </p:spPr>
      </p:cxnSp>
      <p:sp>
        <p:nvSpPr>
          <p:cNvPr id="264" name="Google Shape;264;p30"/>
          <p:cNvSpPr txBox="1">
            <a:spLocks noGrp="1"/>
          </p:cNvSpPr>
          <p:nvPr>
            <p:ph type="title"/>
          </p:nvPr>
        </p:nvSpPr>
        <p:spPr>
          <a:xfrm>
            <a:off x="5188043" y="804520"/>
            <a:ext cx="5550355" cy="1049235"/>
          </a:xfrm>
          <a:prstGeom prst="rect">
            <a:avLst/>
          </a:prstGeom>
          <a:noFill/>
          <a:ln>
            <a:noFill/>
          </a:ln>
        </p:spPr>
        <p:txBody>
          <a:bodyPr spcFirstLastPara="1" wrap="square" lIns="91425" tIns="45700" rIns="91425" bIns="0" anchor="t" anchorCtr="0">
            <a:noAutofit/>
          </a:bodyPr>
          <a:lstStyle/>
          <a:p>
            <a:pPr marL="0" lvl="0" indent="0" algn="l" rtl="0">
              <a:lnSpc>
                <a:spcPct val="90000"/>
              </a:lnSpc>
              <a:spcBef>
                <a:spcPts val="0"/>
              </a:spcBef>
              <a:spcAft>
                <a:spcPts val="0"/>
              </a:spcAft>
              <a:buClr>
                <a:schemeClr val="dk1"/>
              </a:buClr>
              <a:buSzPts val="3200"/>
              <a:buFont typeface="Gill Sans"/>
              <a:buNone/>
            </a:pPr>
            <a:r>
              <a:rPr lang="en-CA"/>
              <a:t>CONCEPT 1</a:t>
            </a:r>
            <a:br>
              <a:rPr lang="en-CA"/>
            </a:br>
            <a:endParaRPr/>
          </a:p>
        </p:txBody>
      </p:sp>
      <p:pic>
        <p:nvPicPr>
          <p:cNvPr id="265" name="Google Shape;265;p30" descr="A wooden table&#10;&#10;Description automatically generated"/>
          <p:cNvPicPr preferRelativeResize="0"/>
          <p:nvPr/>
        </p:nvPicPr>
        <p:blipFill rotWithShape="1">
          <a:blip r:embed="rId3">
            <a:alphaModFix/>
          </a:blip>
          <a:srcRect t="16181" r="-4" b="6121"/>
          <a:stretch/>
        </p:blipFill>
        <p:spPr>
          <a:xfrm>
            <a:off x="1285438" y="1116345"/>
            <a:ext cx="2799103" cy="3866172"/>
          </a:xfrm>
          <a:prstGeom prst="rect">
            <a:avLst/>
          </a:prstGeom>
          <a:noFill/>
          <a:ln>
            <a:noFill/>
          </a:ln>
        </p:spPr>
      </p:pic>
      <p:sp>
        <p:nvSpPr>
          <p:cNvPr id="266" name="Google Shape;266;p30"/>
          <p:cNvSpPr txBox="1">
            <a:spLocks noGrp="1"/>
          </p:cNvSpPr>
          <p:nvPr>
            <p:ph type="body" idx="1"/>
          </p:nvPr>
        </p:nvSpPr>
        <p:spPr>
          <a:xfrm>
            <a:off x="5188043" y="2015732"/>
            <a:ext cx="5550300" cy="34506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None/>
            </a:pPr>
            <a:r>
              <a:rPr lang="en-CA"/>
              <a:t>WHY WE CHOSE THIS CONCEPT?</a:t>
            </a:r>
            <a:endParaRPr/>
          </a:p>
          <a:p>
            <a:pPr marL="457200" lvl="0" indent="-342900" algn="l" rtl="0">
              <a:lnSpc>
                <a:spcPct val="120000"/>
              </a:lnSpc>
              <a:spcBef>
                <a:spcPts val="0"/>
              </a:spcBef>
              <a:spcAft>
                <a:spcPts val="0"/>
              </a:spcAft>
              <a:buSzPts val="1800"/>
              <a:buChar char="•"/>
            </a:pPr>
            <a:r>
              <a:rPr lang="en-CA"/>
              <a:t>This prototype was chosen because there was available wood scraps from previously used wood. So instead of using fresh wood, we maximized cost by using the wood scraps to construct this concept. </a:t>
            </a:r>
            <a:endParaRPr/>
          </a:p>
          <a:p>
            <a:pPr marL="228600" lvl="0" indent="-101600" algn="l" rtl="0">
              <a:lnSpc>
                <a:spcPct val="120000"/>
              </a:lnSpc>
              <a:spcBef>
                <a:spcPts val="1000"/>
              </a:spcBef>
              <a:spcAft>
                <a:spcPts val="0"/>
              </a:spcAft>
              <a:buSzPts val="2000"/>
              <a:buNone/>
            </a:pPr>
            <a:endParaRPr/>
          </a:p>
        </p:txBody>
      </p:sp>
      <p:pic>
        <p:nvPicPr>
          <p:cNvPr id="267" name="Google Shape;267;p30"/>
          <p:cNvPicPr preferRelativeResize="0"/>
          <p:nvPr/>
        </p:nvPicPr>
        <p:blipFill rotWithShape="1">
          <a:blip r:embed="rId4">
            <a:alphaModFix/>
          </a:blip>
          <a:srcRect t="1538" b="-1538"/>
          <a:stretch/>
        </p:blipFill>
        <p:spPr>
          <a:xfrm>
            <a:off x="0" y="6126480"/>
            <a:ext cx="12192000" cy="742950"/>
          </a:xfrm>
          <a:prstGeom prst="rect">
            <a:avLst/>
          </a:prstGeom>
          <a:noFill/>
          <a:ln>
            <a:noFill/>
          </a:ln>
        </p:spPr>
      </p:pic>
      <p:cxnSp>
        <p:nvCxnSpPr>
          <p:cNvPr id="268" name="Google Shape;268;p30"/>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272"/>
        <p:cNvGrpSpPr/>
        <p:nvPr/>
      </p:nvGrpSpPr>
      <p:grpSpPr>
        <a:xfrm>
          <a:off x="0" y="0"/>
          <a:ext cx="0" cy="0"/>
          <a:chOff x="0" y="0"/>
          <a:chExt cx="0" cy="0"/>
        </a:xfrm>
      </p:grpSpPr>
      <p:sp>
        <p:nvSpPr>
          <p:cNvPr id="273" name="Google Shape;273;p31"/>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4" name="Google Shape;274;p31"/>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275" name="Google Shape;275;p31"/>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cxnSp>
        <p:nvCxnSpPr>
          <p:cNvPr id="276" name="Google Shape;276;p31"/>
          <p:cNvCxnSpPr/>
          <p:nvPr/>
        </p:nvCxnSpPr>
        <p:spPr>
          <a:xfrm>
            <a:off x="2417780" y="3528542"/>
            <a:ext cx="8637072" cy="0"/>
          </a:xfrm>
          <a:prstGeom prst="straightConnector1">
            <a:avLst/>
          </a:prstGeom>
          <a:noFill/>
          <a:ln w="31750" cap="flat" cmpd="sng">
            <a:solidFill>
              <a:schemeClr val="accent1"/>
            </a:solidFill>
            <a:prstDash val="solid"/>
            <a:round/>
            <a:headEnd type="none" w="sm" len="sm"/>
            <a:tailEnd type="none" w="sm" len="sm"/>
          </a:ln>
        </p:spPr>
      </p:cxnSp>
      <p:sp>
        <p:nvSpPr>
          <p:cNvPr id="277" name="Google Shape;277;p31"/>
          <p:cNvSpPr/>
          <p:nvPr/>
        </p:nvSpPr>
        <p:spPr>
          <a:xfrm>
            <a:off x="2" y="0"/>
            <a:ext cx="12191696"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78" name="Google Shape;278;p31"/>
          <p:cNvSpPr/>
          <p:nvPr/>
        </p:nvSpPr>
        <p:spPr>
          <a:xfrm>
            <a:off x="-150" y="2019476"/>
            <a:ext cx="12192000" cy="4105800"/>
          </a:xfrm>
          <a:prstGeom prst="rect">
            <a:avLst/>
          </a:prstGeom>
          <a:gradFill>
            <a:gsLst>
              <a:gs pos="0">
                <a:srgbClr val="DFDBD5">
                  <a:alpha val="0"/>
                </a:srgbClr>
              </a:gs>
              <a:gs pos="100000">
                <a:schemeClr val="lt2"/>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CA" sz="1800">
                <a:solidFill>
                  <a:schemeClr val="lt1"/>
                </a:solidFill>
                <a:latin typeface="Gill Sans"/>
                <a:ea typeface="Gill Sans"/>
                <a:cs typeface="Gill Sans"/>
                <a:sym typeface="Gill Sans"/>
              </a:rPr>
              <a:t>ccc</a:t>
            </a:r>
            <a:endParaRPr sz="1800" b="0" i="0" u="none" strike="noStrike" cap="none">
              <a:solidFill>
                <a:schemeClr val="lt1"/>
              </a:solidFill>
              <a:latin typeface="Gill Sans"/>
              <a:ea typeface="Gill Sans"/>
              <a:cs typeface="Gill Sans"/>
              <a:sym typeface="Gill Sans"/>
            </a:endParaRPr>
          </a:p>
        </p:txBody>
      </p:sp>
      <p:sp>
        <p:nvSpPr>
          <p:cNvPr id="279" name="Google Shape;279;p31"/>
          <p:cNvSpPr txBox="1">
            <a:spLocks noGrp="1"/>
          </p:cNvSpPr>
          <p:nvPr>
            <p:ph type="title"/>
          </p:nvPr>
        </p:nvSpPr>
        <p:spPr>
          <a:xfrm>
            <a:off x="409750" y="0"/>
            <a:ext cx="1912200" cy="2548800"/>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1"/>
              </a:buClr>
              <a:buSzPts val="2000"/>
              <a:buFont typeface="Gill Sans"/>
              <a:buNone/>
            </a:pPr>
            <a:r>
              <a:rPr lang="en-CA" sz="2000"/>
              <a:t>CONCEPT 2</a:t>
            </a:r>
            <a:endParaRPr sz="2000"/>
          </a:p>
          <a:p>
            <a:pPr marL="0" lvl="0" indent="0" algn="l" rtl="0">
              <a:lnSpc>
                <a:spcPct val="90000"/>
              </a:lnSpc>
              <a:spcBef>
                <a:spcPts val="0"/>
              </a:spcBef>
              <a:spcAft>
                <a:spcPts val="0"/>
              </a:spcAft>
              <a:buClr>
                <a:schemeClr val="dk1"/>
              </a:buClr>
              <a:buSzPts val="2000"/>
              <a:buFont typeface="Gill Sans"/>
              <a:buNone/>
            </a:pPr>
            <a:r>
              <a:rPr lang="en-CA" sz="2000"/>
              <a:t>(Our previously decided solution concept)</a:t>
            </a:r>
            <a:br>
              <a:rPr lang="en-CA" sz="2000"/>
            </a:br>
            <a:r>
              <a:rPr lang="en-CA" sz="2000"/>
              <a:t> </a:t>
            </a:r>
            <a:br>
              <a:rPr lang="en-CA" sz="2000"/>
            </a:br>
            <a:br>
              <a:rPr lang="en-CA" sz="2000"/>
            </a:br>
            <a:endParaRPr sz="2000"/>
          </a:p>
        </p:txBody>
      </p:sp>
      <p:cxnSp>
        <p:nvCxnSpPr>
          <p:cNvPr id="280" name="Google Shape;280;p31"/>
          <p:cNvCxnSpPr/>
          <p:nvPr/>
        </p:nvCxnSpPr>
        <p:spPr>
          <a:xfrm>
            <a:off x="659301" y="3528543"/>
            <a:ext cx="2823919" cy="0"/>
          </a:xfrm>
          <a:prstGeom prst="straightConnector1">
            <a:avLst/>
          </a:prstGeom>
          <a:noFill/>
          <a:ln w="31750" cap="flat" cmpd="sng">
            <a:solidFill>
              <a:schemeClr val="accent1"/>
            </a:solidFill>
            <a:prstDash val="solid"/>
            <a:round/>
            <a:headEnd type="none" w="sm" len="sm"/>
            <a:tailEnd type="none" w="sm" len="sm"/>
          </a:ln>
        </p:spPr>
      </p:cxnSp>
      <p:grpSp>
        <p:nvGrpSpPr>
          <p:cNvPr id="281" name="Google Shape;281;p31"/>
          <p:cNvGrpSpPr/>
          <p:nvPr/>
        </p:nvGrpSpPr>
        <p:grpSpPr>
          <a:xfrm>
            <a:off x="3979389" y="482171"/>
            <a:ext cx="7560115" cy="5149101"/>
            <a:chOff x="3979389" y="482171"/>
            <a:chExt cx="7560115" cy="5149101"/>
          </a:xfrm>
        </p:grpSpPr>
        <p:sp>
          <p:nvSpPr>
            <p:cNvPr id="282" name="Google Shape;282;p31"/>
            <p:cNvSpPr/>
            <p:nvPr/>
          </p:nvSpPr>
          <p:spPr>
            <a:xfrm>
              <a:off x="3979389" y="482171"/>
              <a:ext cx="7560115" cy="5149101"/>
            </a:xfrm>
            <a:prstGeom prst="rect">
              <a:avLst/>
            </a:prstGeom>
            <a:gradFill>
              <a:gsLst>
                <a:gs pos="0">
                  <a:srgbClr val="000001"/>
                </a:gs>
                <a:gs pos="100000">
                  <a:srgbClr val="191919"/>
                </a:gs>
              </a:gsLst>
              <a:lin ang="5400000" scaled="0"/>
            </a:gradFill>
            <a:ln>
              <a:noFill/>
            </a:ln>
            <a:effectLst>
              <a:outerShdw blurRad="127000" dist="228600" dir="4740000" sx="98000" sy="98000" algn="tl"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83" name="Google Shape;283;p31"/>
            <p:cNvSpPr/>
            <p:nvPr/>
          </p:nvSpPr>
          <p:spPr>
            <a:xfrm>
              <a:off x="4292448" y="812507"/>
              <a:ext cx="6928279" cy="4466452"/>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grpSp>
      <p:sp>
        <p:nvSpPr>
          <p:cNvPr id="284" name="Google Shape;284;p31"/>
          <p:cNvSpPr/>
          <p:nvPr/>
        </p:nvSpPr>
        <p:spPr>
          <a:xfrm>
            <a:off x="4455487" y="977965"/>
            <a:ext cx="6615582" cy="4135339"/>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285" name="Google Shape;285;p31" descr="page2image1673885008"/>
          <p:cNvPicPr preferRelativeResize="0">
            <a:picLocks noGrp="1"/>
          </p:cNvPicPr>
          <p:nvPr>
            <p:ph type="body" idx="1"/>
          </p:nvPr>
        </p:nvPicPr>
        <p:blipFill rotWithShape="1">
          <a:blip r:embed="rId4">
            <a:alphaModFix/>
          </a:blip>
          <a:srcRect r="5780"/>
          <a:stretch/>
        </p:blipFill>
        <p:spPr>
          <a:xfrm>
            <a:off x="4613200" y="2019475"/>
            <a:ext cx="3511200" cy="2726700"/>
          </a:xfrm>
          <a:prstGeom prst="rect">
            <a:avLst/>
          </a:prstGeom>
          <a:noFill/>
          <a:ln>
            <a:noFill/>
          </a:ln>
        </p:spPr>
      </p:pic>
      <p:pic>
        <p:nvPicPr>
          <p:cNvPr id="286" name="Google Shape;286;p31"/>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287" name="Google Shape;287;p31"/>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
        <p:nvSpPr>
          <p:cNvPr id="288" name="Google Shape;288;p31"/>
          <p:cNvSpPr>
            <a:spLocks noGrp="1"/>
          </p:cNvSpPr>
          <p:nvPr>
            <p:ph type="pic" idx="2"/>
          </p:nvPr>
        </p:nvSpPr>
        <p:spPr>
          <a:xfrm>
            <a:off x="8124389" y="1122542"/>
            <a:ext cx="2791200" cy="38664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CA" sz="1400"/>
              <a:t>This design is referred to as a skillion design, due to its single, sloping roof. It was one of our solution option because we were informed by our client that there is usually heavy snow and rainfall in the area, so we thought about this roof because snow and rainfall would be able to fall off easily. Also, it is also easy to assemble and disassemble because of its simple structure.</a:t>
            </a:r>
            <a:endParaRPr sz="1400"/>
          </a:p>
          <a:p>
            <a:pPr marL="0" lvl="0" indent="0" algn="ctr" rtl="0">
              <a:spcBef>
                <a:spcPts val="1000"/>
              </a:spcBef>
              <a:spcAft>
                <a:spcPts val="0"/>
              </a:spcAft>
              <a:buNone/>
            </a:pPr>
            <a:endParaRPr sz="1400"/>
          </a:p>
          <a:p>
            <a:pPr marL="0" lvl="0" indent="0" algn="ctr" rtl="0">
              <a:spcBef>
                <a:spcPts val="1000"/>
              </a:spcBef>
              <a:spcAft>
                <a:spcPts val="0"/>
              </a:spcAft>
              <a:buNone/>
            </a:pPr>
            <a:endParaRPr sz="1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292"/>
        <p:cNvGrpSpPr/>
        <p:nvPr/>
      </p:nvGrpSpPr>
      <p:grpSpPr>
        <a:xfrm>
          <a:off x="0" y="0"/>
          <a:ext cx="0" cy="0"/>
          <a:chOff x="0" y="0"/>
          <a:chExt cx="0" cy="0"/>
        </a:xfrm>
      </p:grpSpPr>
      <p:sp>
        <p:nvSpPr>
          <p:cNvPr id="293" name="Google Shape;293;p32"/>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4" name="Google Shape;294;p32"/>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295" name="Google Shape;295;p32"/>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cxnSp>
        <p:nvCxnSpPr>
          <p:cNvPr id="296" name="Google Shape;296;p32"/>
          <p:cNvCxnSpPr/>
          <p:nvPr/>
        </p:nvCxnSpPr>
        <p:spPr>
          <a:xfrm>
            <a:off x="2417780" y="3528542"/>
            <a:ext cx="8637072" cy="0"/>
          </a:xfrm>
          <a:prstGeom prst="straightConnector1">
            <a:avLst/>
          </a:prstGeom>
          <a:noFill/>
          <a:ln w="31750" cap="flat" cmpd="sng">
            <a:solidFill>
              <a:schemeClr val="accent1"/>
            </a:solidFill>
            <a:prstDash val="solid"/>
            <a:round/>
            <a:headEnd type="none" w="sm" len="sm"/>
            <a:tailEnd type="none" w="sm" len="sm"/>
          </a:ln>
        </p:spPr>
      </p:cxnSp>
      <p:sp>
        <p:nvSpPr>
          <p:cNvPr id="297" name="Google Shape;297;p32"/>
          <p:cNvSpPr/>
          <p:nvPr/>
        </p:nvSpPr>
        <p:spPr>
          <a:xfrm>
            <a:off x="2" y="0"/>
            <a:ext cx="12191696"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98" name="Google Shape;298;p32"/>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99" name="Google Shape;299;p32"/>
          <p:cNvSpPr txBox="1">
            <a:spLocks noGrp="1"/>
          </p:cNvSpPr>
          <p:nvPr>
            <p:ph type="title"/>
          </p:nvPr>
        </p:nvSpPr>
        <p:spPr>
          <a:xfrm>
            <a:off x="1451206" y="1129513"/>
            <a:ext cx="5532300" cy="1830600"/>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1"/>
              </a:buClr>
              <a:buSzPts val="2500"/>
              <a:buFont typeface="Gill Sans"/>
              <a:buNone/>
            </a:pPr>
            <a:r>
              <a:rPr lang="en-CA" sz="2500"/>
              <a:t>CONCEPT 3</a:t>
            </a:r>
            <a:br>
              <a:rPr lang="en-CA" sz="2500"/>
            </a:br>
            <a:br>
              <a:rPr lang="en-CA" sz="2500"/>
            </a:br>
            <a:endParaRPr sz="2500"/>
          </a:p>
        </p:txBody>
      </p:sp>
      <p:cxnSp>
        <p:nvCxnSpPr>
          <p:cNvPr id="300" name="Google Shape;300;p32"/>
          <p:cNvCxnSpPr/>
          <p:nvPr/>
        </p:nvCxnSpPr>
        <p:spPr>
          <a:xfrm>
            <a:off x="659301" y="3528543"/>
            <a:ext cx="2823919" cy="0"/>
          </a:xfrm>
          <a:prstGeom prst="straightConnector1">
            <a:avLst/>
          </a:prstGeom>
          <a:noFill/>
          <a:ln w="31750" cap="flat" cmpd="sng">
            <a:solidFill>
              <a:schemeClr val="accent1"/>
            </a:solidFill>
            <a:prstDash val="solid"/>
            <a:round/>
            <a:headEnd type="none" w="sm" len="sm"/>
            <a:tailEnd type="none" w="sm" len="sm"/>
          </a:ln>
        </p:spPr>
      </p:cxnSp>
      <p:grpSp>
        <p:nvGrpSpPr>
          <p:cNvPr id="301" name="Google Shape;301;p32"/>
          <p:cNvGrpSpPr/>
          <p:nvPr/>
        </p:nvGrpSpPr>
        <p:grpSpPr>
          <a:xfrm>
            <a:off x="3979389" y="482171"/>
            <a:ext cx="7560115" cy="5149101"/>
            <a:chOff x="3979389" y="482171"/>
            <a:chExt cx="7560115" cy="5149101"/>
          </a:xfrm>
        </p:grpSpPr>
        <p:sp>
          <p:nvSpPr>
            <p:cNvPr id="302" name="Google Shape;302;p32"/>
            <p:cNvSpPr/>
            <p:nvPr/>
          </p:nvSpPr>
          <p:spPr>
            <a:xfrm>
              <a:off x="3979389" y="482171"/>
              <a:ext cx="7560115" cy="5149101"/>
            </a:xfrm>
            <a:prstGeom prst="rect">
              <a:avLst/>
            </a:prstGeom>
            <a:gradFill>
              <a:gsLst>
                <a:gs pos="0">
                  <a:srgbClr val="000001"/>
                </a:gs>
                <a:gs pos="100000">
                  <a:srgbClr val="191919"/>
                </a:gs>
              </a:gsLst>
              <a:lin ang="5400000" scaled="0"/>
            </a:gradFill>
            <a:ln>
              <a:noFill/>
            </a:ln>
            <a:effectLst>
              <a:outerShdw blurRad="127000" dist="228600" dir="4740000" sx="98000" sy="98000" algn="tl"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303" name="Google Shape;303;p32"/>
            <p:cNvSpPr/>
            <p:nvPr/>
          </p:nvSpPr>
          <p:spPr>
            <a:xfrm>
              <a:off x="4292448" y="812507"/>
              <a:ext cx="6928279" cy="4466452"/>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grpSp>
      <p:sp>
        <p:nvSpPr>
          <p:cNvPr id="304" name="Google Shape;304;p32"/>
          <p:cNvSpPr/>
          <p:nvPr/>
        </p:nvSpPr>
        <p:spPr>
          <a:xfrm>
            <a:off x="4455487" y="977965"/>
            <a:ext cx="6615582" cy="4135339"/>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305" name="Google Shape;305;p32"/>
          <p:cNvPicPr preferRelativeResize="0"/>
          <p:nvPr/>
        </p:nvPicPr>
        <p:blipFill rotWithShape="1">
          <a:blip r:embed="rId3">
            <a:alphaModFix/>
          </a:blip>
          <a:srcRect t="1538" b="-1538"/>
          <a:stretch/>
        </p:blipFill>
        <p:spPr>
          <a:xfrm>
            <a:off x="0" y="6126480"/>
            <a:ext cx="12192000" cy="742950"/>
          </a:xfrm>
          <a:prstGeom prst="rect">
            <a:avLst/>
          </a:prstGeom>
          <a:noFill/>
          <a:ln>
            <a:noFill/>
          </a:ln>
        </p:spPr>
      </p:pic>
      <p:cxnSp>
        <p:nvCxnSpPr>
          <p:cNvPr id="306" name="Google Shape;306;p32"/>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
        <p:nvSpPr>
          <p:cNvPr id="307" name="Google Shape;307;p32"/>
          <p:cNvSpPr>
            <a:spLocks noGrp="1"/>
          </p:cNvSpPr>
          <p:nvPr>
            <p:ph type="pic" idx="2"/>
          </p:nvPr>
        </p:nvSpPr>
        <p:spPr>
          <a:xfrm>
            <a:off x="8124389" y="1122542"/>
            <a:ext cx="2791200" cy="3866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CA" sz="900"/>
              <a:t>	This concept was the most complicated design amongst the three decided concept. This design keeps the pattern of the 6 ft by 8 ft base with a height of 6 ft. However, it includes a 4 way slanted roof with a flat 4ft by 2ft base at the top.  This style of roof allows for a great collection of water, and also diversified our options when it comes to the placement of a solar panel. This particular roof style also allows for a large area to store water in the space between roof and the greenhouse. The Large base gives the client ample room to grow vegetation while also being able to have room to move freely in the greenhouse. The frame of the roof will be made of 2 by 4 wood, and will be covered by PVC Panels. The panels allow for a strong, opaque , and relatively cheap roof. The opaque panels will allow for good insulation while also allowing sunlight to penetrate the roof.  This design was not chosen because of the excessive weight which the tank provided on the building itself. There were so many ideas that were needed to make this design success and due to time constraints, we were not able to think the concept through.</a:t>
            </a:r>
            <a:endParaRPr sz="900"/>
          </a:p>
          <a:p>
            <a:pPr marL="0" lvl="0" indent="0" algn="l" rtl="0">
              <a:spcBef>
                <a:spcPts val="1000"/>
              </a:spcBef>
              <a:spcAft>
                <a:spcPts val="0"/>
              </a:spcAft>
              <a:buNone/>
            </a:pPr>
            <a:endParaRPr sz="900"/>
          </a:p>
          <a:p>
            <a:pPr marL="0" lvl="0" indent="0" algn="l" rtl="0">
              <a:spcBef>
                <a:spcPts val="1000"/>
              </a:spcBef>
              <a:spcAft>
                <a:spcPts val="0"/>
              </a:spcAft>
              <a:buNone/>
            </a:pPr>
            <a:r>
              <a:rPr lang="en-CA" sz="900"/>
              <a:t> </a:t>
            </a:r>
            <a:endParaRPr sz="900"/>
          </a:p>
        </p:txBody>
      </p:sp>
      <p:pic>
        <p:nvPicPr>
          <p:cNvPr id="308" name="Google Shape;308;p32"/>
          <p:cNvPicPr preferRelativeResize="0"/>
          <p:nvPr/>
        </p:nvPicPr>
        <p:blipFill>
          <a:blip r:embed="rId4">
            <a:alphaModFix/>
          </a:blip>
          <a:stretch>
            <a:fillRect/>
          </a:stretch>
        </p:blipFill>
        <p:spPr>
          <a:xfrm>
            <a:off x="4455475" y="1183725"/>
            <a:ext cx="3668926" cy="3866400"/>
          </a:xfrm>
          <a:prstGeom prst="rect">
            <a:avLst/>
          </a:prstGeom>
          <a:noFill/>
          <a:ln w="9525" cap="flat" cmpd="sng">
            <a:solidFill>
              <a:schemeClr val="lt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312"/>
        <p:cNvGrpSpPr/>
        <p:nvPr/>
      </p:nvGrpSpPr>
      <p:grpSpPr>
        <a:xfrm>
          <a:off x="0" y="0"/>
          <a:ext cx="0" cy="0"/>
          <a:chOff x="0" y="0"/>
          <a:chExt cx="0" cy="0"/>
        </a:xfrm>
      </p:grpSpPr>
      <p:sp>
        <p:nvSpPr>
          <p:cNvPr id="313" name="Google Shape;313;p33"/>
          <p:cNvSpPr/>
          <p:nvPr/>
        </p:nvSpPr>
        <p:spPr>
          <a:xfrm>
            <a:off x="0" y="2019476"/>
            <a:ext cx="12192000" cy="4105800"/>
          </a:xfrm>
          <a:prstGeom prst="rect">
            <a:avLst/>
          </a:prstGeom>
          <a:gradFill>
            <a:gsLst>
              <a:gs pos="0">
                <a:srgbClr val="DFDBD5">
                  <a:alpha val="0"/>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4" name="Google Shape;314;p33"/>
          <p:cNvPicPr preferRelativeResize="0"/>
          <p:nvPr/>
        </p:nvPicPr>
        <p:blipFill rotWithShape="1">
          <a:blip r:embed="rId3">
            <a:alphaModFix/>
          </a:blip>
          <a:srcRect t="1540" b="-1539"/>
          <a:stretch/>
        </p:blipFill>
        <p:spPr>
          <a:xfrm>
            <a:off x="0" y="6126480"/>
            <a:ext cx="12192000" cy="742950"/>
          </a:xfrm>
          <a:prstGeom prst="rect">
            <a:avLst/>
          </a:prstGeom>
          <a:noFill/>
          <a:ln>
            <a:noFill/>
          </a:ln>
        </p:spPr>
      </p:pic>
      <p:cxnSp>
        <p:nvCxnSpPr>
          <p:cNvPr id="315" name="Google Shape;315;p33"/>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cxnSp>
        <p:nvCxnSpPr>
          <p:cNvPr id="316" name="Google Shape;316;p33"/>
          <p:cNvCxnSpPr/>
          <p:nvPr/>
        </p:nvCxnSpPr>
        <p:spPr>
          <a:xfrm>
            <a:off x="1453896" y="1847088"/>
            <a:ext cx="9607500" cy="0"/>
          </a:xfrm>
          <a:prstGeom prst="straightConnector1">
            <a:avLst/>
          </a:prstGeom>
          <a:noFill/>
          <a:ln w="31750" cap="flat" cmpd="sng">
            <a:solidFill>
              <a:schemeClr val="accent1"/>
            </a:solidFill>
            <a:prstDash val="solid"/>
            <a:round/>
            <a:headEnd type="none" w="sm" len="sm"/>
            <a:tailEnd type="none" w="sm" len="sm"/>
          </a:ln>
        </p:spPr>
      </p:cxnSp>
      <p:sp>
        <p:nvSpPr>
          <p:cNvPr id="317" name="Google Shape;317;p33"/>
          <p:cNvSpPr/>
          <p:nvPr/>
        </p:nvSpPr>
        <p:spPr>
          <a:xfrm>
            <a:off x="2" y="0"/>
            <a:ext cx="12191700" cy="6858000"/>
          </a:xfrm>
          <a:prstGeom prst="rect">
            <a:avLst/>
          </a:prstGeom>
          <a:gradFill>
            <a:gsLst>
              <a:gs pos="0">
                <a:srgbClr val="EBE9E6"/>
              </a:gs>
              <a:gs pos="100000">
                <a:srgbClr val="C9C5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18" name="Google Shape;318;p33"/>
          <p:cNvSpPr/>
          <p:nvPr/>
        </p:nvSpPr>
        <p:spPr>
          <a:xfrm>
            <a:off x="0" y="2019476"/>
            <a:ext cx="12192000" cy="4105800"/>
          </a:xfrm>
          <a:prstGeom prst="rect">
            <a:avLst/>
          </a:prstGeom>
          <a:gradFill>
            <a:gsLst>
              <a:gs pos="0">
                <a:srgbClr val="DFDBD5">
                  <a:alpha val="0"/>
                </a:srgbClr>
              </a:gs>
              <a:gs pos="100000">
                <a:schemeClr val="lt2"/>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19" name="Google Shape;319;p33"/>
          <p:cNvSpPr txBox="1"/>
          <p:nvPr/>
        </p:nvSpPr>
        <p:spPr>
          <a:xfrm>
            <a:off x="1451579" y="2303047"/>
            <a:ext cx="3272100" cy="26742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CA" sz="1800" cap="none">
                <a:solidFill>
                  <a:schemeClr val="dk1"/>
                </a:solidFill>
                <a:latin typeface="Gill Sans"/>
                <a:ea typeface="Gill Sans"/>
                <a:cs typeface="Gill Sans"/>
                <a:sym typeface="Gill Sans"/>
              </a:rPr>
              <a:t>BENCHMARKING 1</a:t>
            </a:r>
            <a:endParaRPr/>
          </a:p>
          <a:p>
            <a:pPr marL="0" marR="0" lvl="0" indent="0" algn="ctr" rtl="0">
              <a:lnSpc>
                <a:spcPct val="90000"/>
              </a:lnSpc>
              <a:spcBef>
                <a:spcPts val="600"/>
              </a:spcBef>
              <a:spcAft>
                <a:spcPts val="0"/>
              </a:spcAft>
              <a:buNone/>
            </a:pPr>
            <a:r>
              <a:rPr lang="en-CA" sz="1800" cap="none">
                <a:solidFill>
                  <a:schemeClr val="dk1"/>
                </a:solidFill>
                <a:latin typeface="Gill Sans"/>
                <a:ea typeface="Gill Sans"/>
                <a:cs typeface="Gill Sans"/>
                <a:sym typeface="Gill Sans"/>
              </a:rPr>
              <a:t>EVALUATION FOR EACH SPECIFICATION ON A SCALE OF 1-3: 3-GREEN, 2-YELLOW, 1-RED (3 BEING THE HIGHEST</a:t>
            </a:r>
            <a:r>
              <a:rPr lang="en-CA" sz="2200" cap="none">
                <a:solidFill>
                  <a:schemeClr val="dk1"/>
                </a:solidFill>
                <a:latin typeface="Gill Sans"/>
                <a:ea typeface="Gill Sans"/>
                <a:cs typeface="Gill Sans"/>
                <a:sym typeface="Gill Sans"/>
              </a:rPr>
              <a:t>)</a:t>
            </a:r>
            <a:endParaRPr/>
          </a:p>
          <a:p>
            <a:pPr marL="0" marR="0" lvl="0" indent="0" algn="l" rtl="0">
              <a:lnSpc>
                <a:spcPct val="90000"/>
              </a:lnSpc>
              <a:spcBef>
                <a:spcPts val="600"/>
              </a:spcBef>
              <a:spcAft>
                <a:spcPts val="0"/>
              </a:spcAft>
              <a:buNone/>
            </a:pPr>
            <a:endParaRPr sz="2200" cap="none">
              <a:solidFill>
                <a:schemeClr val="dk1"/>
              </a:solidFill>
              <a:latin typeface="Gill Sans"/>
              <a:ea typeface="Gill Sans"/>
              <a:cs typeface="Gill Sans"/>
              <a:sym typeface="Gill Sans"/>
            </a:endParaRPr>
          </a:p>
        </p:txBody>
      </p:sp>
      <p:cxnSp>
        <p:nvCxnSpPr>
          <p:cNvPr id="320" name="Google Shape;320;p33"/>
          <p:cNvCxnSpPr/>
          <p:nvPr/>
        </p:nvCxnSpPr>
        <p:spPr>
          <a:xfrm>
            <a:off x="1451579" y="2146542"/>
            <a:ext cx="3272100" cy="0"/>
          </a:xfrm>
          <a:prstGeom prst="straightConnector1">
            <a:avLst/>
          </a:prstGeom>
          <a:noFill/>
          <a:ln w="31750" cap="flat" cmpd="sng">
            <a:solidFill>
              <a:schemeClr val="accent1"/>
            </a:solidFill>
            <a:prstDash val="solid"/>
            <a:round/>
            <a:headEnd type="none" w="sm" len="sm"/>
            <a:tailEnd type="none" w="sm" len="sm"/>
          </a:ln>
        </p:spPr>
      </p:cxnSp>
      <p:sp>
        <p:nvSpPr>
          <p:cNvPr id="321" name="Google Shape;321;p33"/>
          <p:cNvSpPr txBox="1"/>
          <p:nvPr/>
        </p:nvSpPr>
        <p:spPr>
          <a:xfrm>
            <a:off x="1451580" y="3122496"/>
            <a:ext cx="3530100" cy="1049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Gill Sans"/>
              <a:buNone/>
            </a:pPr>
            <a:endParaRPr sz="3200" b="0" i="0" cap="none">
              <a:solidFill>
                <a:schemeClr val="dk1"/>
              </a:solidFill>
              <a:latin typeface="Gill Sans"/>
              <a:ea typeface="Gill Sans"/>
              <a:cs typeface="Gill Sans"/>
              <a:sym typeface="Gill Sans"/>
            </a:endParaRPr>
          </a:p>
        </p:txBody>
      </p:sp>
      <p:pic>
        <p:nvPicPr>
          <p:cNvPr id="322" name="Google Shape;322;p33"/>
          <p:cNvPicPr preferRelativeResize="0"/>
          <p:nvPr/>
        </p:nvPicPr>
        <p:blipFill rotWithShape="1">
          <a:blip r:embed="rId3">
            <a:alphaModFix/>
          </a:blip>
          <a:srcRect t="1540" b="-1539"/>
          <a:stretch/>
        </p:blipFill>
        <p:spPr>
          <a:xfrm>
            <a:off x="0" y="6126480"/>
            <a:ext cx="12192000" cy="742950"/>
          </a:xfrm>
          <a:prstGeom prst="rect">
            <a:avLst/>
          </a:prstGeom>
          <a:noFill/>
          <a:ln>
            <a:noFill/>
          </a:ln>
        </p:spPr>
      </p:pic>
      <p:cxnSp>
        <p:nvCxnSpPr>
          <p:cNvPr id="323" name="Google Shape;323;p33"/>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
        <p:nvSpPr>
          <p:cNvPr id="324" name="Google Shape;324;p33"/>
          <p:cNvSpPr txBox="1"/>
          <p:nvPr/>
        </p:nvSpPr>
        <p:spPr>
          <a:xfrm>
            <a:off x="6845643" y="667265"/>
            <a:ext cx="184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graphicFrame>
        <p:nvGraphicFramePr>
          <p:cNvPr id="325" name="Google Shape;325;p33"/>
          <p:cNvGraphicFramePr/>
          <p:nvPr/>
        </p:nvGraphicFramePr>
        <p:xfrm>
          <a:off x="5255880" y="667265"/>
          <a:ext cx="3000000" cy="3000000"/>
        </p:xfrm>
        <a:graphic>
          <a:graphicData uri="http://schemas.openxmlformats.org/drawingml/2006/table">
            <a:tbl>
              <a:tblPr>
                <a:noFill/>
                <a:tableStyleId>{2FEE03D1-4C4F-496C-86E1-108478CB6D8F}</a:tableStyleId>
              </a:tblPr>
              <a:tblGrid>
                <a:gridCol w="1129550">
                  <a:extLst>
                    <a:ext uri="{9D8B030D-6E8A-4147-A177-3AD203B41FA5}">
                      <a16:colId xmlns:a16="http://schemas.microsoft.com/office/drawing/2014/main" val="20000"/>
                    </a:ext>
                  </a:extLst>
                </a:gridCol>
                <a:gridCol w="1506075">
                  <a:extLst>
                    <a:ext uri="{9D8B030D-6E8A-4147-A177-3AD203B41FA5}">
                      <a16:colId xmlns:a16="http://schemas.microsoft.com/office/drawing/2014/main" val="20001"/>
                    </a:ext>
                  </a:extLst>
                </a:gridCol>
                <a:gridCol w="2479950">
                  <a:extLst>
                    <a:ext uri="{9D8B030D-6E8A-4147-A177-3AD203B41FA5}">
                      <a16:colId xmlns:a16="http://schemas.microsoft.com/office/drawing/2014/main" val="20002"/>
                    </a:ext>
                  </a:extLst>
                </a:gridCol>
                <a:gridCol w="1577225">
                  <a:extLst>
                    <a:ext uri="{9D8B030D-6E8A-4147-A177-3AD203B41FA5}">
                      <a16:colId xmlns:a16="http://schemas.microsoft.com/office/drawing/2014/main" val="20003"/>
                    </a:ext>
                  </a:extLst>
                </a:gridCol>
              </a:tblGrid>
              <a:tr h="329325">
                <a:tc>
                  <a:txBody>
                    <a:bodyPr/>
                    <a:lstStyle/>
                    <a:p>
                      <a:pPr marL="0" marR="0" lvl="0" indent="0" algn="ctr" rtl="0">
                        <a:spcBef>
                          <a:spcPts val="0"/>
                        </a:spcBef>
                        <a:spcAft>
                          <a:spcPts val="0"/>
                        </a:spcAft>
                        <a:buNone/>
                      </a:pPr>
                      <a:r>
                        <a:rPr lang="en-CA" sz="700" b="1" i="0" u="none" strike="noStrike" cap="none">
                          <a:solidFill>
                            <a:srgbClr val="000000"/>
                          </a:solidFill>
                          <a:latin typeface="Calibri"/>
                          <a:ea typeface="Calibri"/>
                          <a:cs typeface="Calibri"/>
                          <a:sym typeface="Calibri"/>
                        </a:rPr>
                        <a:t>Specification</a:t>
                      </a:r>
                      <a:endParaRPr sz="1000" b="0" i="0" u="none" strike="noStrike" cap="none">
                        <a:latin typeface="Arial"/>
                        <a:ea typeface="Arial"/>
                        <a:cs typeface="Arial"/>
                        <a:sym typeface="Arial"/>
                      </a:endParaRPr>
                    </a:p>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 </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CA" sz="700" b="1" i="0" u="none" strike="noStrike" cap="none">
                          <a:solidFill>
                            <a:srgbClr val="000000"/>
                          </a:solidFill>
                          <a:latin typeface="Calibri"/>
                          <a:ea typeface="Calibri"/>
                          <a:cs typeface="Calibri"/>
                          <a:sym typeface="Calibri"/>
                        </a:rPr>
                        <a:t>Concept 1</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CA" sz="700" b="1" i="0" u="none" strike="noStrike" cap="none">
                          <a:solidFill>
                            <a:srgbClr val="000000"/>
                          </a:solidFill>
                          <a:latin typeface="Calibri"/>
                          <a:ea typeface="Calibri"/>
                          <a:cs typeface="Calibri"/>
                          <a:sym typeface="Calibri"/>
                        </a:rPr>
                        <a:t>Concept 2</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CA" sz="700" b="1" i="0" u="none" strike="noStrike" cap="none">
                          <a:solidFill>
                            <a:srgbClr val="000000"/>
                          </a:solidFill>
                          <a:latin typeface="Calibri"/>
                          <a:ea typeface="Calibri"/>
                          <a:cs typeface="Calibri"/>
                          <a:sym typeface="Calibri"/>
                        </a:rPr>
                        <a:t>Concept 3</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24675">
                <a:tc>
                  <a:txBody>
                    <a:bodyPr/>
                    <a:lstStyle/>
                    <a:p>
                      <a:pPr marL="0" marR="0" lvl="0" indent="0" algn="just" rtl="0">
                        <a:spcBef>
                          <a:spcPts val="0"/>
                        </a:spcBef>
                        <a:spcAft>
                          <a:spcPts val="0"/>
                        </a:spcAft>
                        <a:buNone/>
                      </a:pPr>
                      <a:r>
                        <a:rPr lang="en-CA" sz="700" b="1" i="0" u="none" strike="noStrike" cap="none">
                          <a:solidFill>
                            <a:srgbClr val="000000"/>
                          </a:solidFill>
                          <a:latin typeface="Calibri"/>
                          <a:ea typeface="Calibri"/>
                          <a:cs typeface="Calibri"/>
                          <a:sym typeface="Calibri"/>
                        </a:rPr>
                        <a:t>Product life Span</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CA" sz="700" b="0" i="0" u="none" strike="noStrike" cap="none">
                          <a:solidFill>
                            <a:srgbClr val="000000"/>
                          </a:solidFill>
                          <a:latin typeface="Calibri"/>
                          <a:ea typeface="Calibri"/>
                          <a:cs typeface="Calibri"/>
                          <a:sym typeface="Calibri"/>
                        </a:rPr>
                        <a:t>Five years </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l" rtl="0">
                        <a:spcBef>
                          <a:spcPts val="0"/>
                        </a:spcBef>
                        <a:spcAft>
                          <a:spcPts val="0"/>
                        </a:spcAft>
                        <a:buNone/>
                      </a:pPr>
                      <a:r>
                        <a:rPr lang="en-CA" sz="700" b="0" i="0" u="none" strike="noStrike" cap="none">
                          <a:solidFill>
                            <a:srgbClr val="000000"/>
                          </a:solidFill>
                          <a:latin typeface="Calibri"/>
                          <a:ea typeface="Calibri"/>
                          <a:cs typeface="Calibri"/>
                          <a:sym typeface="Calibri"/>
                        </a:rPr>
                        <a:t>Five years</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Five years</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extLst>
                  <a:ext uri="{0D108BD9-81ED-4DB2-BD59-A6C34878D82A}">
                    <a16:rowId xmlns:a16="http://schemas.microsoft.com/office/drawing/2014/main" val="10001"/>
                  </a:ext>
                </a:extLst>
              </a:tr>
              <a:tr h="224675">
                <a:tc>
                  <a:txBody>
                    <a:bodyPr/>
                    <a:lstStyle/>
                    <a:p>
                      <a:pPr marL="0" marR="0" lvl="0" indent="0" algn="just" rtl="0">
                        <a:spcBef>
                          <a:spcPts val="0"/>
                        </a:spcBef>
                        <a:spcAft>
                          <a:spcPts val="0"/>
                        </a:spcAft>
                        <a:buNone/>
                      </a:pPr>
                      <a:r>
                        <a:rPr lang="en-CA" sz="700" b="1" i="0" u="none" strike="noStrike" cap="none">
                          <a:solidFill>
                            <a:srgbClr val="000000"/>
                          </a:solidFill>
                          <a:latin typeface="Calibri"/>
                          <a:ea typeface="Calibri"/>
                          <a:cs typeface="Calibri"/>
                          <a:sym typeface="Calibri"/>
                        </a:rPr>
                        <a:t>Rodent/insects Resistance</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yes</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yes</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yes</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extLst>
                  <a:ext uri="{0D108BD9-81ED-4DB2-BD59-A6C34878D82A}">
                    <a16:rowId xmlns:a16="http://schemas.microsoft.com/office/drawing/2014/main" val="10002"/>
                  </a:ext>
                </a:extLst>
              </a:tr>
              <a:tr h="224675">
                <a:tc>
                  <a:txBody>
                    <a:bodyPr/>
                    <a:lstStyle/>
                    <a:p>
                      <a:pPr marL="0" marR="0" lvl="0" indent="0" algn="just" rtl="0">
                        <a:spcBef>
                          <a:spcPts val="0"/>
                        </a:spcBef>
                        <a:spcAft>
                          <a:spcPts val="0"/>
                        </a:spcAft>
                        <a:buNone/>
                      </a:pPr>
                      <a:r>
                        <a:rPr lang="en-CA" sz="700" b="1" i="0" u="none" strike="noStrike" cap="none">
                          <a:solidFill>
                            <a:srgbClr val="000000"/>
                          </a:solidFill>
                          <a:latin typeface="Calibri"/>
                          <a:ea typeface="Calibri"/>
                          <a:cs typeface="Calibri"/>
                          <a:sym typeface="Calibri"/>
                        </a:rPr>
                        <a:t>Dimension</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(9 x 6) ft</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(8 x 6) ft</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(6 x 8 x 6) ft</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extLst>
                  <a:ext uri="{0D108BD9-81ED-4DB2-BD59-A6C34878D82A}">
                    <a16:rowId xmlns:a16="http://schemas.microsoft.com/office/drawing/2014/main" val="10003"/>
                  </a:ext>
                </a:extLst>
              </a:tr>
              <a:tr h="505525">
                <a:tc>
                  <a:txBody>
                    <a:bodyPr/>
                    <a:lstStyle/>
                    <a:p>
                      <a:pPr marL="0" marR="0" lvl="0" indent="0" algn="l" rtl="0">
                        <a:spcBef>
                          <a:spcPts val="0"/>
                        </a:spcBef>
                        <a:spcAft>
                          <a:spcPts val="0"/>
                        </a:spcAft>
                        <a:buNone/>
                      </a:pPr>
                      <a:r>
                        <a:rPr lang="en-CA" sz="700" b="1" i="0" u="none" strike="noStrike" cap="none">
                          <a:solidFill>
                            <a:srgbClr val="000000"/>
                          </a:solidFill>
                          <a:latin typeface="Calibri"/>
                          <a:ea typeface="Calibri"/>
                          <a:cs typeface="Calibri"/>
                          <a:sym typeface="Calibri"/>
                        </a:rPr>
                        <a:t>Easy to assemble and disassemble</a:t>
                      </a:r>
                      <a:endParaRPr sz="1000" b="0" i="0" u="none" strike="noStrike" cap="none">
                        <a:latin typeface="Arial"/>
                        <a:ea typeface="Arial"/>
                        <a:cs typeface="Arial"/>
                        <a:sym typeface="Arial"/>
                      </a:endParaRPr>
                    </a:p>
                    <a:p>
                      <a:pPr marL="0" marR="0" lvl="0" indent="0" algn="just" rtl="0">
                        <a:spcBef>
                          <a:spcPts val="0"/>
                        </a:spcBef>
                        <a:spcAft>
                          <a:spcPts val="0"/>
                        </a:spcAft>
                        <a:buNone/>
                      </a:pPr>
                      <a:r>
                        <a:rPr lang="en-CA" sz="700" b="1" i="0" u="none" strike="noStrike" cap="none">
                          <a:solidFill>
                            <a:srgbClr val="000000"/>
                          </a:solidFill>
                          <a:latin typeface="Calibri"/>
                          <a:ea typeface="Calibri"/>
                          <a:cs typeface="Calibri"/>
                          <a:sym typeface="Calibri"/>
                        </a:rPr>
                        <a:t> </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yes</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yes</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no</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0000"/>
                    </a:solidFill>
                  </a:tcPr>
                </a:tc>
                <a:extLst>
                  <a:ext uri="{0D108BD9-81ED-4DB2-BD59-A6C34878D82A}">
                    <a16:rowId xmlns:a16="http://schemas.microsoft.com/office/drawing/2014/main" val="10004"/>
                  </a:ext>
                </a:extLst>
              </a:tr>
              <a:tr h="224675">
                <a:tc>
                  <a:txBody>
                    <a:bodyPr/>
                    <a:lstStyle/>
                    <a:p>
                      <a:pPr marL="0" marR="0" lvl="0" indent="0" algn="just" rtl="0">
                        <a:spcBef>
                          <a:spcPts val="0"/>
                        </a:spcBef>
                        <a:spcAft>
                          <a:spcPts val="0"/>
                        </a:spcAft>
                        <a:buNone/>
                      </a:pPr>
                      <a:r>
                        <a:rPr lang="en-CA" sz="700" b="1" i="0" u="none" strike="noStrike" cap="none">
                          <a:solidFill>
                            <a:srgbClr val="000000"/>
                          </a:solidFill>
                          <a:latin typeface="Calibri"/>
                          <a:ea typeface="Calibri"/>
                          <a:cs typeface="Calibri"/>
                          <a:sym typeface="Calibri"/>
                        </a:rPr>
                        <a:t>Weather resistant</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yes</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yes</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yes</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0000"/>
                    </a:solidFill>
                  </a:tcPr>
                </a:tc>
                <a:extLst>
                  <a:ext uri="{0D108BD9-81ED-4DB2-BD59-A6C34878D82A}">
                    <a16:rowId xmlns:a16="http://schemas.microsoft.com/office/drawing/2014/main" val="10005"/>
                  </a:ext>
                </a:extLst>
              </a:tr>
              <a:tr h="224675">
                <a:tc>
                  <a:txBody>
                    <a:bodyPr/>
                    <a:lstStyle/>
                    <a:p>
                      <a:pPr marL="0" marR="0" lvl="0" indent="0" algn="just" rtl="0">
                        <a:spcBef>
                          <a:spcPts val="0"/>
                        </a:spcBef>
                        <a:spcAft>
                          <a:spcPts val="0"/>
                        </a:spcAft>
                        <a:buNone/>
                      </a:pPr>
                      <a:r>
                        <a:rPr lang="en-CA" sz="700" b="1" i="0" u="none" strike="noStrike" cap="none">
                          <a:solidFill>
                            <a:srgbClr val="000000"/>
                          </a:solidFill>
                          <a:latin typeface="Calibri"/>
                          <a:ea typeface="Calibri"/>
                          <a:cs typeface="Calibri"/>
                          <a:sym typeface="Calibri"/>
                        </a:rPr>
                        <a:t>Price</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Cheap</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affordable</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expensive</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0000"/>
                    </a:solidFill>
                  </a:tcPr>
                </a:tc>
                <a:extLst>
                  <a:ext uri="{0D108BD9-81ED-4DB2-BD59-A6C34878D82A}">
                    <a16:rowId xmlns:a16="http://schemas.microsoft.com/office/drawing/2014/main" val="10006"/>
                  </a:ext>
                </a:extLst>
              </a:tr>
              <a:tr h="365100">
                <a:tc>
                  <a:txBody>
                    <a:bodyPr/>
                    <a:lstStyle/>
                    <a:p>
                      <a:pPr marL="0" marR="0" lvl="0" indent="0" algn="just" rtl="0">
                        <a:spcBef>
                          <a:spcPts val="0"/>
                        </a:spcBef>
                        <a:spcAft>
                          <a:spcPts val="0"/>
                        </a:spcAft>
                        <a:buNone/>
                      </a:pPr>
                      <a:r>
                        <a:rPr lang="en-CA" sz="700" b="1" i="0" u="none" strike="noStrike" cap="none">
                          <a:solidFill>
                            <a:srgbClr val="000000"/>
                          </a:solidFill>
                          <a:latin typeface="Calibri"/>
                          <a:ea typeface="Calibri"/>
                          <a:cs typeface="Calibri"/>
                          <a:sym typeface="Calibri"/>
                        </a:rPr>
                        <a:t>Water Collection</a:t>
                      </a:r>
                      <a:endParaRPr sz="1000" b="0" i="0" u="none" strike="noStrike" cap="none">
                        <a:latin typeface="Arial"/>
                        <a:ea typeface="Arial"/>
                        <a:cs typeface="Arial"/>
                        <a:sym typeface="Arial"/>
                      </a:endParaRPr>
                    </a:p>
                    <a:p>
                      <a:pPr marL="0" marR="0" lvl="0" indent="0" algn="just" rtl="0">
                        <a:spcBef>
                          <a:spcPts val="0"/>
                        </a:spcBef>
                        <a:spcAft>
                          <a:spcPts val="0"/>
                        </a:spcAft>
                        <a:buNone/>
                      </a:pPr>
                      <a:r>
                        <a:rPr lang="en-CA" sz="700" b="1" i="0" u="none" strike="noStrike" cap="none">
                          <a:solidFill>
                            <a:srgbClr val="000000"/>
                          </a:solidFill>
                          <a:latin typeface="Calibri"/>
                          <a:ea typeface="Calibri"/>
                          <a:cs typeface="Calibri"/>
                          <a:sym typeface="Calibri"/>
                        </a:rPr>
                        <a:t> </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great</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great</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excellent</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extLst>
                  <a:ext uri="{0D108BD9-81ED-4DB2-BD59-A6C34878D82A}">
                    <a16:rowId xmlns:a16="http://schemas.microsoft.com/office/drawing/2014/main" val="10007"/>
                  </a:ext>
                </a:extLst>
              </a:tr>
              <a:tr h="505525">
                <a:tc>
                  <a:txBody>
                    <a:bodyPr/>
                    <a:lstStyle/>
                    <a:p>
                      <a:pPr marL="0" marR="0" lvl="0" indent="0" algn="l" rtl="0">
                        <a:spcBef>
                          <a:spcPts val="0"/>
                        </a:spcBef>
                        <a:spcAft>
                          <a:spcPts val="0"/>
                        </a:spcAft>
                        <a:buNone/>
                      </a:pPr>
                      <a:r>
                        <a:rPr lang="en-CA" sz="700" b="1" i="0" u="none" strike="noStrike" cap="none">
                          <a:solidFill>
                            <a:srgbClr val="000000"/>
                          </a:solidFill>
                          <a:latin typeface="Calibri"/>
                          <a:ea typeface="Calibri"/>
                          <a:cs typeface="Calibri"/>
                          <a:sym typeface="Calibri"/>
                        </a:rPr>
                        <a:t>Snow load Resistance and Capacity</a:t>
                      </a:r>
                      <a:endParaRPr sz="1000" b="0" i="0" u="none" strike="noStrike" cap="none">
                        <a:latin typeface="Arial"/>
                        <a:ea typeface="Arial"/>
                        <a:cs typeface="Arial"/>
                        <a:sym typeface="Arial"/>
                      </a:endParaRPr>
                    </a:p>
                    <a:p>
                      <a:pPr marL="0" marR="0" lvl="0" indent="0" algn="just" rtl="0">
                        <a:spcBef>
                          <a:spcPts val="0"/>
                        </a:spcBef>
                        <a:spcAft>
                          <a:spcPts val="0"/>
                        </a:spcAft>
                        <a:buNone/>
                      </a:pPr>
                      <a:r>
                        <a:rPr lang="en-CA" sz="700" b="1" i="0" u="none" strike="noStrike" cap="none">
                          <a:solidFill>
                            <a:srgbClr val="000000"/>
                          </a:solidFill>
                          <a:latin typeface="Calibri"/>
                          <a:ea typeface="Calibri"/>
                          <a:cs typeface="Calibri"/>
                          <a:sym typeface="Calibri"/>
                        </a:rPr>
                        <a:t> </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yes</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yes</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yes</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extLst>
                  <a:ext uri="{0D108BD9-81ED-4DB2-BD59-A6C34878D82A}">
                    <a16:rowId xmlns:a16="http://schemas.microsoft.com/office/drawing/2014/main" val="10008"/>
                  </a:ext>
                </a:extLst>
              </a:tr>
              <a:tr h="224675">
                <a:tc>
                  <a:txBody>
                    <a:bodyPr/>
                    <a:lstStyle/>
                    <a:p>
                      <a:pPr marL="0" marR="0" lvl="0" indent="0" algn="just" rtl="0">
                        <a:spcBef>
                          <a:spcPts val="0"/>
                        </a:spcBef>
                        <a:spcAft>
                          <a:spcPts val="0"/>
                        </a:spcAft>
                        <a:buNone/>
                      </a:pPr>
                      <a:r>
                        <a:rPr lang="en-CA" sz="700" b="1" i="0" u="none" strike="noStrike" cap="none">
                          <a:solidFill>
                            <a:srgbClr val="000000"/>
                          </a:solidFill>
                          <a:latin typeface="Calibri"/>
                          <a:ea typeface="Calibri"/>
                          <a:cs typeface="Calibri"/>
                          <a:sym typeface="Calibri"/>
                        </a:rPr>
                        <a:t>Ventilation Included</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yes</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yes</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no</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0000"/>
                    </a:solidFill>
                  </a:tcPr>
                </a:tc>
                <a:extLst>
                  <a:ext uri="{0D108BD9-81ED-4DB2-BD59-A6C34878D82A}">
                    <a16:rowId xmlns:a16="http://schemas.microsoft.com/office/drawing/2014/main" val="10009"/>
                  </a:ext>
                </a:extLst>
              </a:tr>
              <a:tr h="365100">
                <a:tc>
                  <a:txBody>
                    <a:bodyPr/>
                    <a:lstStyle/>
                    <a:p>
                      <a:pPr marL="0" marR="0" lvl="0" indent="0" algn="just" rtl="0">
                        <a:spcBef>
                          <a:spcPts val="0"/>
                        </a:spcBef>
                        <a:spcAft>
                          <a:spcPts val="0"/>
                        </a:spcAft>
                        <a:buNone/>
                      </a:pPr>
                      <a:r>
                        <a:rPr lang="en-CA" sz="700" b="1" i="0" u="none" strike="noStrike" cap="none">
                          <a:solidFill>
                            <a:srgbClr val="000000"/>
                          </a:solidFill>
                          <a:latin typeface="Calibri"/>
                          <a:ea typeface="Calibri"/>
                          <a:cs typeface="Calibri"/>
                          <a:sym typeface="Calibri"/>
                        </a:rPr>
                        <a:t>Space available </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yes</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tc>
                  <a:txBody>
                    <a:bodyPr/>
                    <a:lstStyle/>
                    <a:p>
                      <a:pPr marL="0" marR="0" lvl="0" indent="0" algn="l" rtl="0">
                        <a:spcBef>
                          <a:spcPts val="0"/>
                        </a:spcBef>
                        <a:spcAft>
                          <a:spcPts val="0"/>
                        </a:spcAft>
                        <a:buNone/>
                      </a:pPr>
                      <a:r>
                        <a:rPr lang="en-CA" sz="700" b="0" i="0" u="none" strike="noStrike" cap="none">
                          <a:solidFill>
                            <a:srgbClr val="000000"/>
                          </a:solidFill>
                          <a:latin typeface="Calibri"/>
                          <a:ea typeface="Calibri"/>
                          <a:cs typeface="Calibri"/>
                          <a:sym typeface="Calibri"/>
                        </a:rPr>
                        <a:t>Instructions would be given, but can be tricky</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l" rtl="0">
                        <a:spcBef>
                          <a:spcPts val="0"/>
                        </a:spcBef>
                        <a:spcAft>
                          <a:spcPts val="0"/>
                        </a:spcAft>
                        <a:buNone/>
                      </a:pPr>
                      <a:r>
                        <a:rPr lang="en-CA" sz="700" b="0" i="0" u="none" strike="noStrike" cap="none">
                          <a:solidFill>
                            <a:srgbClr val="000000"/>
                          </a:solidFill>
                          <a:latin typeface="Calibri"/>
                          <a:ea typeface="Calibri"/>
                          <a:cs typeface="Calibri"/>
                          <a:sym typeface="Calibri"/>
                        </a:rPr>
                        <a:t>Instructions are given, but would definitely be tricky</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0000"/>
                    </a:solidFill>
                  </a:tcPr>
                </a:tc>
                <a:extLst>
                  <a:ext uri="{0D108BD9-81ED-4DB2-BD59-A6C34878D82A}">
                    <a16:rowId xmlns:a16="http://schemas.microsoft.com/office/drawing/2014/main" val="10010"/>
                  </a:ext>
                </a:extLst>
              </a:tr>
              <a:tr h="365100">
                <a:tc>
                  <a:txBody>
                    <a:bodyPr/>
                    <a:lstStyle/>
                    <a:p>
                      <a:pPr marL="0" marR="0" lvl="0" indent="0" algn="just" rtl="0">
                        <a:spcBef>
                          <a:spcPts val="0"/>
                        </a:spcBef>
                        <a:spcAft>
                          <a:spcPts val="0"/>
                        </a:spcAft>
                        <a:buNone/>
                      </a:pPr>
                      <a:r>
                        <a:rPr lang="en-CA" sz="700" b="1" i="0" u="none" strike="noStrike" cap="none">
                          <a:solidFill>
                            <a:srgbClr val="000000"/>
                          </a:solidFill>
                          <a:latin typeface="Calibri"/>
                          <a:ea typeface="Calibri"/>
                          <a:cs typeface="Calibri"/>
                          <a:sym typeface="Calibri"/>
                        </a:rPr>
                        <a:t>Frame material</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CA" sz="700" b="0" i="0" u="none" strike="noStrike" cap="none">
                          <a:solidFill>
                            <a:srgbClr val="000000"/>
                          </a:solidFill>
                          <a:latin typeface="Calibri"/>
                          <a:ea typeface="Calibri"/>
                          <a:cs typeface="Calibri"/>
                          <a:sym typeface="Calibri"/>
                        </a:rPr>
                        <a:t>Wood planks, plexiglass or plywood</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tc>
                  <a:txBody>
                    <a:bodyPr/>
                    <a:lstStyle/>
                    <a:p>
                      <a:pPr marL="0" marR="0" lvl="0" indent="0" algn="l" rtl="0">
                        <a:spcBef>
                          <a:spcPts val="0"/>
                        </a:spcBef>
                        <a:spcAft>
                          <a:spcPts val="0"/>
                        </a:spcAft>
                        <a:buNone/>
                      </a:pPr>
                      <a:r>
                        <a:rPr lang="en-CA" sz="700" b="0" i="0" u="none" strike="noStrike" cap="none">
                          <a:solidFill>
                            <a:srgbClr val="000000"/>
                          </a:solidFill>
                          <a:latin typeface="Calibri"/>
                          <a:ea typeface="Calibri"/>
                          <a:cs typeface="Calibri"/>
                          <a:sym typeface="Calibri"/>
                        </a:rPr>
                        <a:t>Wood planks</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l" rtl="0">
                        <a:spcBef>
                          <a:spcPts val="0"/>
                        </a:spcBef>
                        <a:spcAft>
                          <a:spcPts val="0"/>
                        </a:spcAft>
                        <a:buNone/>
                      </a:pPr>
                      <a:r>
                        <a:rPr lang="en-CA" sz="700" b="0" i="0" u="none" strike="noStrike" cap="none">
                          <a:solidFill>
                            <a:srgbClr val="000000"/>
                          </a:solidFill>
                          <a:latin typeface="Calibri"/>
                          <a:ea typeface="Calibri"/>
                          <a:cs typeface="Calibri"/>
                          <a:sym typeface="Calibri"/>
                        </a:rPr>
                        <a:t>Wood planks and polyethylene film</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0000"/>
                    </a:solidFill>
                  </a:tcPr>
                </a:tc>
                <a:extLst>
                  <a:ext uri="{0D108BD9-81ED-4DB2-BD59-A6C34878D82A}">
                    <a16:rowId xmlns:a16="http://schemas.microsoft.com/office/drawing/2014/main" val="10011"/>
                  </a:ext>
                </a:extLst>
              </a:tr>
              <a:tr h="365100">
                <a:tc>
                  <a:txBody>
                    <a:bodyPr/>
                    <a:lstStyle/>
                    <a:p>
                      <a:pPr marL="0" marR="0" lvl="0" indent="0" algn="l" rtl="0">
                        <a:spcBef>
                          <a:spcPts val="0"/>
                        </a:spcBef>
                        <a:spcAft>
                          <a:spcPts val="0"/>
                        </a:spcAft>
                        <a:buNone/>
                      </a:pPr>
                      <a:r>
                        <a:rPr lang="en-CA" sz="700" b="1" i="0" u="none" strike="noStrike" cap="none">
                          <a:solidFill>
                            <a:srgbClr val="000000"/>
                          </a:solidFill>
                          <a:latin typeface="Calibri"/>
                          <a:ea typeface="Calibri"/>
                          <a:cs typeface="Calibri"/>
                          <a:sym typeface="Calibri"/>
                        </a:rPr>
                        <a:t>Time and energy consuming</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no</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tc>
                  <a:txBody>
                    <a:bodyPr/>
                    <a:lstStyle/>
                    <a:p>
                      <a:pPr marL="0" marR="0" lvl="0" indent="0" algn="l" rtl="0">
                        <a:spcBef>
                          <a:spcPts val="0"/>
                        </a:spcBef>
                        <a:spcAft>
                          <a:spcPts val="0"/>
                        </a:spcAft>
                        <a:buNone/>
                      </a:pPr>
                      <a:r>
                        <a:rPr lang="en-CA" sz="700" b="0" i="0" u="none" strike="noStrike" cap="none">
                          <a:solidFill>
                            <a:srgbClr val="000000"/>
                          </a:solidFill>
                          <a:latin typeface="Calibri"/>
                          <a:ea typeface="Calibri"/>
                          <a:cs typeface="Calibri"/>
                          <a:sym typeface="Calibri"/>
                        </a:rPr>
                        <a:t>Takes more time to build than concept 1 but takes less time to complete than concept 3</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yes</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0000"/>
                    </a:solidFill>
                  </a:tcPr>
                </a:tc>
                <a:extLst>
                  <a:ext uri="{0D108BD9-81ED-4DB2-BD59-A6C34878D82A}">
                    <a16:rowId xmlns:a16="http://schemas.microsoft.com/office/drawing/2014/main" val="10012"/>
                  </a:ext>
                </a:extLst>
              </a:tr>
              <a:tr h="365100">
                <a:tc>
                  <a:txBody>
                    <a:bodyPr/>
                    <a:lstStyle/>
                    <a:p>
                      <a:pPr marL="0" marR="0" lvl="0" indent="0" algn="l" rtl="0">
                        <a:spcBef>
                          <a:spcPts val="0"/>
                        </a:spcBef>
                        <a:spcAft>
                          <a:spcPts val="0"/>
                        </a:spcAft>
                        <a:buNone/>
                      </a:pPr>
                      <a:r>
                        <a:rPr lang="en-CA" sz="700" b="1" i="0" u="none" strike="noStrike" cap="none">
                          <a:solidFill>
                            <a:srgbClr val="000000"/>
                          </a:solidFill>
                          <a:latin typeface="Calibri"/>
                          <a:ea typeface="Calibri"/>
                          <a:cs typeface="Calibri"/>
                          <a:sym typeface="Calibri"/>
                        </a:rPr>
                        <a:t>Tools needed for maintenance </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Screw and nails</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tc>
                  <a:txBody>
                    <a:bodyPr/>
                    <a:lstStyle/>
                    <a:p>
                      <a:pPr marL="0" marR="0" lvl="0" indent="0" algn="l" rtl="0">
                        <a:spcBef>
                          <a:spcPts val="0"/>
                        </a:spcBef>
                        <a:spcAft>
                          <a:spcPts val="0"/>
                        </a:spcAft>
                        <a:buNone/>
                      </a:pPr>
                      <a:r>
                        <a:rPr lang="en-CA" sz="700" b="0" i="0" u="none" strike="noStrike" cap="none">
                          <a:solidFill>
                            <a:srgbClr val="000000"/>
                          </a:solidFill>
                          <a:latin typeface="Calibri"/>
                          <a:ea typeface="Calibri"/>
                          <a:cs typeface="Calibri"/>
                          <a:sym typeface="Calibri"/>
                        </a:rPr>
                        <a:t>Nails, Bolts, Nuts </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Screw, Bolts, Nuts</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0000"/>
                    </a:solidFill>
                  </a:tcPr>
                </a:tc>
                <a:extLst>
                  <a:ext uri="{0D108BD9-81ED-4DB2-BD59-A6C34878D82A}">
                    <a16:rowId xmlns:a16="http://schemas.microsoft.com/office/drawing/2014/main" val="10013"/>
                  </a:ext>
                </a:extLst>
              </a:tr>
              <a:tr h="224675">
                <a:tc>
                  <a:txBody>
                    <a:bodyPr/>
                    <a:lstStyle/>
                    <a:p>
                      <a:pPr marL="0" marR="0" lvl="0" indent="0" algn="just" rtl="0">
                        <a:spcBef>
                          <a:spcPts val="0"/>
                        </a:spcBef>
                        <a:spcAft>
                          <a:spcPts val="0"/>
                        </a:spcAft>
                        <a:buNone/>
                      </a:pPr>
                      <a:r>
                        <a:rPr lang="en-CA" sz="700" b="1" i="0" u="none" strike="noStrike" cap="none">
                          <a:solidFill>
                            <a:srgbClr val="000000"/>
                          </a:solidFill>
                          <a:latin typeface="Calibri"/>
                          <a:ea typeface="Calibri"/>
                          <a:cs typeface="Calibri"/>
                          <a:sym typeface="Calibri"/>
                        </a:rPr>
                        <a:t>Doors Included</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yes</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yes</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yes</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extLst>
                  <a:ext uri="{0D108BD9-81ED-4DB2-BD59-A6C34878D82A}">
                    <a16:rowId xmlns:a16="http://schemas.microsoft.com/office/drawing/2014/main" val="10014"/>
                  </a:ext>
                </a:extLst>
              </a:tr>
              <a:tr h="224675">
                <a:tc>
                  <a:txBody>
                    <a:bodyPr/>
                    <a:lstStyle/>
                    <a:p>
                      <a:pPr marL="0" marR="0" lvl="0" indent="0" algn="just" rtl="0">
                        <a:spcBef>
                          <a:spcPts val="0"/>
                        </a:spcBef>
                        <a:spcAft>
                          <a:spcPts val="0"/>
                        </a:spcAft>
                        <a:buNone/>
                      </a:pPr>
                      <a:r>
                        <a:rPr lang="en-CA" sz="700" b="1" i="0" u="none" strike="noStrike" cap="none">
                          <a:solidFill>
                            <a:srgbClr val="000000"/>
                          </a:solidFill>
                          <a:latin typeface="Calibri"/>
                          <a:ea typeface="Calibri"/>
                          <a:cs typeface="Calibri"/>
                          <a:sym typeface="Calibri"/>
                        </a:rPr>
                        <a:t>Weight</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119lbs</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114lbs</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260lbs</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0000"/>
                    </a:solidFill>
                  </a:tcPr>
                </a:tc>
                <a:extLst>
                  <a:ext uri="{0D108BD9-81ED-4DB2-BD59-A6C34878D82A}">
                    <a16:rowId xmlns:a16="http://schemas.microsoft.com/office/drawing/2014/main" val="10015"/>
                  </a:ext>
                </a:extLst>
              </a:tr>
              <a:tr h="224675">
                <a:tc>
                  <a:txBody>
                    <a:bodyPr/>
                    <a:lstStyle/>
                    <a:p>
                      <a:pPr marL="0" marR="0" lvl="0" indent="0" algn="just" rtl="0">
                        <a:spcBef>
                          <a:spcPts val="0"/>
                        </a:spcBef>
                        <a:spcAft>
                          <a:spcPts val="0"/>
                        </a:spcAft>
                        <a:buNone/>
                      </a:pPr>
                      <a:r>
                        <a:rPr lang="en-CA" sz="700" b="1" i="0" u="none" strike="noStrike" cap="none">
                          <a:solidFill>
                            <a:srgbClr val="000000"/>
                          </a:solidFill>
                          <a:latin typeface="Calibri"/>
                          <a:ea typeface="Calibri"/>
                          <a:cs typeface="Calibri"/>
                          <a:sym typeface="Calibri"/>
                        </a:rPr>
                        <a:t>Total Score</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40</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35</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CA" sz="700" b="0" i="0" u="none" strike="noStrike" cap="none">
                          <a:solidFill>
                            <a:srgbClr val="000000"/>
                          </a:solidFill>
                          <a:latin typeface="Calibri"/>
                          <a:ea typeface="Calibri"/>
                          <a:cs typeface="Calibri"/>
                          <a:sym typeface="Calibri"/>
                        </a:rPr>
                        <a:t>25</a:t>
                      </a:r>
                      <a:endParaRPr sz="1000" b="0" i="0" u="none" strike="noStrike" cap="none">
                        <a:latin typeface="Arial"/>
                        <a:ea typeface="Arial"/>
                        <a:cs typeface="Arial"/>
                        <a:sym typeface="Arial"/>
                      </a:endParaRPr>
                    </a:p>
                  </a:txBody>
                  <a:tcPr marL="19350" marR="19350" marT="19350" marB="193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spTree>
  </p:cSld>
  <p:clrMapOvr>
    <a:masterClrMapping/>
  </p:clrMapOvr>
</p:sld>
</file>

<file path=ppt/theme/theme1.xml><?xml version="1.0" encoding="utf-8"?>
<a:theme xmlns:a="http://schemas.openxmlformats.org/drawingml/2006/main" name="Gallery">
  <a:themeElements>
    <a:clrScheme name="Gallery">
      <a:dk1>
        <a:srgbClr val="000000"/>
      </a:dk1>
      <a:lt1>
        <a:srgbClr val="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allery">
  <a:themeElements>
    <a:clrScheme name="Gallery">
      <a:dk1>
        <a:srgbClr val="000000"/>
      </a:dk1>
      <a:lt1>
        <a:srgbClr val="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741</TotalTime>
  <Words>2670</Words>
  <Application>Microsoft Macintosh PowerPoint</Application>
  <PresentationFormat>Widescreen</PresentationFormat>
  <Paragraphs>330</Paragraphs>
  <Slides>28</Slides>
  <Notes>28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Gill Sans</vt:lpstr>
      <vt:lpstr>Times New Roman</vt:lpstr>
      <vt:lpstr>Calibri</vt:lpstr>
      <vt:lpstr>Arial</vt:lpstr>
      <vt:lpstr>Gallery</vt:lpstr>
      <vt:lpstr>Gallery</vt:lpstr>
      <vt:lpstr>  DELIVERABLE J  MEMBERS  DIVINE CIROMA JOHN ZHOU OMOLOLA OMOWA MAGD ABDELMELEK  SAAD RANA BRIAN ZHAU   </vt:lpstr>
      <vt:lpstr>INTORDUCTION</vt:lpstr>
      <vt:lpstr>THE FIVE ENGINEERING DESIGN THAT WERE USED</vt:lpstr>
      <vt:lpstr>YOUR INTERPRETED NEEDS</vt:lpstr>
      <vt:lpstr>PROBLEM STATEMENT: </vt:lpstr>
      <vt:lpstr>CONCEPT 1 </vt:lpstr>
      <vt:lpstr>CONCEPT 2 (Our previously decided solution concept)    </vt:lpstr>
      <vt:lpstr>CONCEPT 3  </vt:lpstr>
      <vt:lpstr>PowerPoint Presentation</vt:lpstr>
      <vt:lpstr>COST ANALYSIS    </vt:lpstr>
      <vt:lpstr>PREVIOUS PROJECT SCHEDULE </vt:lpstr>
      <vt:lpstr>PRESENT PROJECT SCHEDULE</vt:lpstr>
      <vt:lpstr>CONSTRUCTION (DESIGN PROCESS) </vt:lpstr>
      <vt:lpstr>BASE (FOUNDATION)</vt:lpstr>
      <vt:lpstr>WALLS (FRAME) </vt:lpstr>
      <vt:lpstr>PowerPoint Presentation</vt:lpstr>
      <vt:lpstr>PROTOTYPE 1  </vt:lpstr>
      <vt:lpstr>PROTOTYPE 1  (TRIALS  AND TRIBULATION)</vt:lpstr>
      <vt:lpstr>PowerPoint Presentation</vt:lpstr>
      <vt:lpstr>PROTOTYPE 2  (TRIALS AND TRIBULATION)</vt:lpstr>
      <vt:lpstr>Roof Covering, Painting, and plywood (on the bottom and top)</vt:lpstr>
      <vt:lpstr>CLIENT MEETING AND FEEDBACK 1&amp;2 </vt:lpstr>
      <vt:lpstr>Doors, Wall covering, and Gutter.</vt:lpstr>
      <vt:lpstr>Failed ideas/thoughts discovered along the way</vt:lpstr>
      <vt:lpstr>LESSON LEARNED </vt:lpstr>
      <vt:lpstr>FUTURE WORK</vt:lpstr>
      <vt:lpstr>QUESTIONS AND  FEEDBACK </vt:lpstr>
      <vt:lpstr>CITATION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DELIVERABLE H  MEMBERS  DIVINE CIROMA JOHN ZHOU OMOLOLA OMOWA MAGD ABDELMELEK  SAAD RANA BRIAN ZHAU   </dc:title>
  <cp:lastModifiedBy>Magd Abdelmelek</cp:lastModifiedBy>
  <cp:revision>4</cp:revision>
  <dcterms:modified xsi:type="dcterms:W3CDTF">2020-03-30T16:50:44Z</dcterms:modified>
</cp:coreProperties>
</file>