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roxima Nov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2D7E5F1-EF0A-4B6A-967E-3FEDBFB93B37}">
  <a:tblStyle styleId="{A2D7E5F1-EF0A-4B6A-967E-3FEDBFB93B37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ProximaNova-bold.fntdata"/><Relationship Id="rId10" Type="http://schemas.openxmlformats.org/officeDocument/2006/relationships/slide" Target="slides/slide5.xml"/><Relationship Id="rId21" Type="http://schemas.openxmlformats.org/officeDocument/2006/relationships/font" Target="fonts/ProximaNova-regular.fntdata"/><Relationship Id="rId13" Type="http://schemas.openxmlformats.org/officeDocument/2006/relationships/slide" Target="slides/slide8.xml"/><Relationship Id="rId24" Type="http://schemas.openxmlformats.org/officeDocument/2006/relationships/font" Target="fonts/ProximaNova-boldItalic.fntdata"/><Relationship Id="rId12" Type="http://schemas.openxmlformats.org/officeDocument/2006/relationships/slide" Target="slides/slide7.xml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6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png"/><Relationship Id="rId4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GNG 1103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Pete the Pirate Parrot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Gabriel Fitzgerald-Biernath</a:t>
            </a:r>
          </a:p>
          <a:p>
            <a:pPr lvl="0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Jeff Delgaty</a:t>
            </a:r>
          </a:p>
          <a:p>
            <a:pPr lvl="0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Mithra Perera</a:t>
            </a:r>
          </a:p>
          <a:p>
            <a:pPr lvl="0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Nathan Napper</a:t>
            </a:r>
          </a:p>
          <a:p>
            <a:pPr lvl="0" rtl="0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Jin Xu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descr="Pirate-Parrot-PNG-Transparent-Image.png"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225" y="670049"/>
            <a:ext cx="3811050" cy="368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Movement of the Wings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Servo motor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Fishing line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Coat Hangers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Tape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Sensor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Arduino Uno R3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2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 rot="-653063">
            <a:off x="6425485" y="3036650"/>
            <a:ext cx="570360" cy="24776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 rot="-5400000">
            <a:off x="6168934" y="1999203"/>
            <a:ext cx="570300" cy="247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 rot="-8575872">
            <a:off x="5098717" y="1904843"/>
            <a:ext cx="570363" cy="247801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 rot="-4424894">
            <a:off x="7435486" y="2125706"/>
            <a:ext cx="570288" cy="2475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LED’s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LED lights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Resistors (220Ω)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Wires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Microphone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Arduino Uno R3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15533" l="0" r="0" t="18197"/>
          <a:stretch/>
        </p:blipFill>
        <p:spPr>
          <a:xfrm>
            <a:off x="5995150" y="1202275"/>
            <a:ext cx="3015375" cy="355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 title="LED's.mp4"/>
          <p:cNvSpPr/>
          <p:nvPr/>
        </p:nvSpPr>
        <p:spPr>
          <a:xfrm>
            <a:off x="3240725" y="1202275"/>
            <a:ext cx="2653550" cy="3504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Demonstration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Lessons Learned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Obtain our materials earlier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Invest more time in </a:t>
            </a:r>
            <a:r>
              <a:rPr lang="en"/>
              <a:t>research</a:t>
            </a:r>
            <a:r>
              <a:rPr lang="en"/>
              <a:t> of components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More group meetings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Distribute</a:t>
            </a:r>
            <a:r>
              <a:rPr lang="en"/>
              <a:t> work more </a:t>
            </a:r>
            <a:r>
              <a:rPr lang="en"/>
              <a:t>effectively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221" y="1072504"/>
            <a:ext cx="2818874" cy="28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</a:t>
            </a:r>
            <a:r>
              <a:rPr lang="en"/>
              <a:t>Aspirations</a:t>
            </a:r>
            <a:r>
              <a:rPr lang="en"/>
              <a:t> 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09778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Add voice interaction (MOVI)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Purchase a larger bird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Improved mechanics for the wings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Improve the </a:t>
            </a:r>
            <a:r>
              <a:rPr lang="en"/>
              <a:t>frame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00" y="758275"/>
            <a:ext cx="3720224" cy="393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19242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Thank you for listening!!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Any questions???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0"/>
            <a:ext cx="9144000" cy="50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Presentation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4086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Problem Statement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Design Criteria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Purpose and Objectives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Modifications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Overall Costs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Components of Pete the Parrot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Lessons Learned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Future </a:t>
            </a:r>
            <a:r>
              <a:rPr lang="en"/>
              <a:t>Aspirations</a:t>
            </a:r>
            <a:r>
              <a:rPr lang="en"/>
              <a:t> 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Statement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The customer wanted our team to design a structure that contains various robotic functions that are </a:t>
            </a:r>
            <a:r>
              <a:rPr lang="en"/>
              <a:t>innovative</a:t>
            </a:r>
            <a:r>
              <a:rPr lang="en"/>
              <a:t>, interactive and that </a:t>
            </a:r>
            <a:r>
              <a:rPr lang="en"/>
              <a:t>incorporate</a:t>
            </a:r>
            <a:r>
              <a:rPr lang="en"/>
              <a:t> a SteamPunk theme.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35123" l="0" r="2171" t="0"/>
          <a:stretch/>
        </p:blipFill>
        <p:spPr>
          <a:xfrm>
            <a:off x="6163250" y="2625148"/>
            <a:ext cx="2017024" cy="19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45850" y="438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Criteria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Desired customer needs: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Has to have a robotic function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Incorporates</a:t>
            </a:r>
            <a:r>
              <a:rPr lang="en"/>
              <a:t> a SteamPunk theme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Parameters: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Budget of $100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Size (20ft max)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Has at least one robotic function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Time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150" y="838450"/>
            <a:ext cx="2982800" cy="18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b="8800" l="0" r="0" t="0"/>
          <a:stretch/>
        </p:blipFill>
        <p:spPr>
          <a:xfrm>
            <a:off x="4792150" y="2891025"/>
            <a:ext cx="2982799" cy="19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2" y="0"/>
            <a:ext cx="9143999" cy="602903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Purpose and Objectives 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696" y="1150479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Learn how to work on an engineering project with a group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Apply our knowledge of C language learnt GNG1106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Learn the basics of Arduino programming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Apply some of the mechanics learnt GNG</a:t>
            </a:r>
            <a:r>
              <a:rPr lang="en">
                <a:solidFill>
                  <a:srgbClr val="FFFFFF"/>
                </a:solidFill>
              </a:rPr>
              <a:t>1105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Apply circuit theory and electronics </a:t>
            </a:r>
            <a:r>
              <a:rPr lang="en">
                <a:solidFill>
                  <a:srgbClr val="FFFFFF"/>
                </a:solidFill>
              </a:rPr>
              <a:t>concepts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569" y="2352776"/>
            <a:ext cx="3447425" cy="19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Costs</a:t>
            </a:r>
          </a:p>
        </p:txBody>
      </p:sp>
      <p:graphicFrame>
        <p:nvGraphicFramePr>
          <p:cNvPr id="101" name="Shape 101"/>
          <p:cNvGraphicFramePr/>
          <p:nvPr/>
        </p:nvGraphicFramePr>
        <p:xfrm>
          <a:off x="1754850" y="95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{A2D7E5F1-EF0A-4B6A-967E-3FEDBFB93B37}</a:tableStyleId>
              </a:tblPr>
              <a:tblGrid>
                <a:gridCol w="2971800"/>
                <a:gridCol w="2971800"/>
              </a:tblGrid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PART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AMOUNT PAID($)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Speaker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2.00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Microphone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10.00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Arduino Boards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40.00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PEZ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Previously Owned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PEZ Candy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Provided by Sharon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Motion sensor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12.99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Stuffed Parrot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17.49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Wires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Previously Owned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Servo motor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10.47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Coat hanger 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Previously Owned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LED’s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13.87</a:t>
                      </a: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TOTAL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106.82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Modifications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1: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Parrot is able to dispense a PEZ candy from its mouth when motion is sensed.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Prototype 2: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Parrot is able to dispense a PEZ candy from it’s mouth and move its wings when motion is sensed.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</a:pPr>
            <a:r>
              <a:rPr lang="en"/>
              <a:t>The Parrot is able to verbally communicate with the user when initiated.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129775"/>
            <a:ext cx="1013724" cy="9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349" y="131577"/>
            <a:ext cx="2922675" cy="155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Modifications Continued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3: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Parrot is able to dispense a PEZ candy from it’s mouth and move its wings when motion is sensed.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 Parrot with various lights that respond to the amount of noise within its in particular area.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0275" y="-4"/>
            <a:ext cx="1013724" cy="7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546" y="3045350"/>
            <a:ext cx="1983450" cy="19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270700" y="541925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PEZ Dispenser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Components: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Servo Motor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PEZ dispenser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Elastics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String and tape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Sensor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Arduino Uno R3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7712" y="1758075"/>
            <a:ext cx="1699782" cy="281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 title="PEZ dispenser.mp4"/>
          <p:cNvSpPr/>
          <p:nvPr/>
        </p:nvSpPr>
        <p:spPr>
          <a:xfrm>
            <a:off x="5135500" y="152400"/>
            <a:ext cx="3856100" cy="44165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