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5"/>
    <p:sldMasterId id="214748368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5143500" cx="9144000"/>
  <p:notesSz cx="6858000" cy="9144000"/>
  <p:embeddedFontLst>
    <p:embeddedFont>
      <p:font typeface="Catamaran"/>
      <p:regular r:id="rId55"/>
      <p:bold r:id="rId56"/>
    </p:embeddedFont>
    <p:embeddedFont>
      <p:font typeface="Roboto"/>
      <p:regular r:id="rId57"/>
      <p:bold r:id="rId58"/>
      <p:italic r:id="rId59"/>
      <p:boldItalic r:id="rId60"/>
    </p:embeddedFont>
    <p:embeddedFont>
      <p:font typeface="Catamaran Thin"/>
      <p:regular r:id="rId61"/>
      <p:bold r:id="rId62"/>
    </p:embeddedFont>
    <p:embeddedFont>
      <p:font typeface="Fira Sans Extra Condensed Medium"/>
      <p:regular r:id="rId63"/>
      <p:bold r:id="rId64"/>
      <p:italic r:id="rId65"/>
      <p:boldItalic r:id="rId66"/>
    </p:embeddedFont>
    <p:embeddedFont>
      <p:font typeface="Livvic"/>
      <p:regular r:id="rId67"/>
      <p:bold r:id="rId68"/>
      <p:italic r:id="rId69"/>
      <p:boldItalic r:id="rId70"/>
    </p:embeddedFont>
    <p:embeddedFont>
      <p:font typeface="Fira Sans Extra Condensed"/>
      <p:regular r:id="rId71"/>
      <p:bold r:id="rId72"/>
      <p:italic r:id="rId73"/>
      <p:boldItalic r:id="rId7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E2F1A5D-4579-4BD1-887B-84E5D8A1581D}">
  <a:tblStyle styleId="{BE2F1A5D-4579-4BD1-887B-84E5D8A1581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9152E127-D2C4-4BD2-A016-E497C0E0453A}"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FiraSansExtraCondensed-italic.fntdata"/><Relationship Id="rId72" Type="http://schemas.openxmlformats.org/officeDocument/2006/relationships/font" Target="fonts/FiraSansExtraCondensed-bold.fntdata"/><Relationship Id="rId31" Type="http://schemas.openxmlformats.org/officeDocument/2006/relationships/slide" Target="slides/slide24.xml"/><Relationship Id="rId30" Type="http://schemas.openxmlformats.org/officeDocument/2006/relationships/slide" Target="slides/slide23.xml"/><Relationship Id="rId74" Type="http://schemas.openxmlformats.org/officeDocument/2006/relationships/font" Target="fonts/FiraSansExtraCondensed-boldItalic.fntdata"/><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FiraSansExtraCondensed-regular.fntdata"/><Relationship Id="rId70" Type="http://schemas.openxmlformats.org/officeDocument/2006/relationships/font" Target="fonts/Livvic-bold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CatamaranThin-bold.fntdata"/><Relationship Id="rId61" Type="http://schemas.openxmlformats.org/officeDocument/2006/relationships/font" Target="fonts/CatamaranThin-regular.fntdata"/><Relationship Id="rId20" Type="http://schemas.openxmlformats.org/officeDocument/2006/relationships/slide" Target="slides/slide13.xml"/><Relationship Id="rId64" Type="http://schemas.openxmlformats.org/officeDocument/2006/relationships/font" Target="fonts/FiraSansExtraCondensedMedium-bold.fntdata"/><Relationship Id="rId63" Type="http://schemas.openxmlformats.org/officeDocument/2006/relationships/font" Target="fonts/FiraSansExtraCondensedMedium-regular.fntdata"/><Relationship Id="rId22" Type="http://schemas.openxmlformats.org/officeDocument/2006/relationships/slide" Target="slides/slide15.xml"/><Relationship Id="rId66" Type="http://schemas.openxmlformats.org/officeDocument/2006/relationships/font" Target="fonts/FiraSansExtraCondensedMedium-boldItalic.fntdata"/><Relationship Id="rId21" Type="http://schemas.openxmlformats.org/officeDocument/2006/relationships/slide" Target="slides/slide14.xml"/><Relationship Id="rId65" Type="http://schemas.openxmlformats.org/officeDocument/2006/relationships/font" Target="fonts/FiraSansExtraCondensedMedium-italic.fntdata"/><Relationship Id="rId24" Type="http://schemas.openxmlformats.org/officeDocument/2006/relationships/slide" Target="slides/slide17.xml"/><Relationship Id="rId68" Type="http://schemas.openxmlformats.org/officeDocument/2006/relationships/font" Target="fonts/Livvic-bold.fntdata"/><Relationship Id="rId23" Type="http://schemas.openxmlformats.org/officeDocument/2006/relationships/slide" Target="slides/slide16.xml"/><Relationship Id="rId67" Type="http://schemas.openxmlformats.org/officeDocument/2006/relationships/font" Target="fonts/Livvic-regular.fntdata"/><Relationship Id="rId60" Type="http://schemas.openxmlformats.org/officeDocument/2006/relationships/font" Target="fonts/Roboto-boldItalic.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ivvic-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Catamaran-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oboto-regular.fntdata"/><Relationship Id="rId12" Type="http://schemas.openxmlformats.org/officeDocument/2006/relationships/slide" Target="slides/slide5.xml"/><Relationship Id="rId56" Type="http://schemas.openxmlformats.org/officeDocument/2006/relationships/font" Target="fonts/Catamaran-bold.fntdata"/><Relationship Id="rId15" Type="http://schemas.openxmlformats.org/officeDocument/2006/relationships/slide" Target="slides/slide8.xml"/><Relationship Id="rId59" Type="http://schemas.openxmlformats.org/officeDocument/2006/relationships/font" Target="fonts/Roboto-italic.fntdata"/><Relationship Id="rId14" Type="http://schemas.openxmlformats.org/officeDocument/2006/relationships/slide" Target="slides/slide7.xml"/><Relationship Id="rId58" Type="http://schemas.openxmlformats.org/officeDocument/2006/relationships/font" Target="fonts/Robot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1d9bd689e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ga1d9bd689e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a382ba32a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a382ba32a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a379b1f9a7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a379b1f9a7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a379b1f9a7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a379b1f9a7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a379b1f9a7_5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a379b1f9a7_5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a379b1f9a7_5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a379b1f9a7_5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a379b1f9a7_5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a379b1f9a7_5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a379b1f9a7_6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a379b1f9a7_6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a379b1f9a7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a379b1f9a7_1_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a379b1f9a7_1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a379b1f9a7_1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a379b1f9a7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a379b1f9a7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a1d9bd689e_1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a1d9bd689e_1_1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rgbClr val="3C4043"/>
              </a:solidFill>
              <a:highlight>
                <a:srgbClr val="FFFFFF"/>
              </a:highligh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a379b1f9a7_1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a379b1f9a7_1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a379b1f9a7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1" name="Google Shape;341;ga379b1f9a7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a379b1f9a7_5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a379b1f9a7_5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a379b1f9a7_5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a379b1f9a7_5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a379b1f9a7_5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a379b1f9a7_5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a379b1f9a7_5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a379b1f9a7_5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a379b1f9a7_5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a379b1f9a7_5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a379b1f9a7_5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a379b1f9a7_5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a379b1f9a7_5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a379b1f9a7_5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a379b1f9a7_5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a379b1f9a7_5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a1d9bd689e_1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a1d9bd689e_1_1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a379b1f9a7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1" name="Google Shape;391;ga379b1f9a7_1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a379b1f9a7_1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ga379b1f9a7_1_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a379b1f9a7_1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a379b1f9a7_1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a1e1d4012c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9" name="Google Shape;419;ga1e1d4012c_0_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a1e1d4012c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a1e1d4012c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a379b1f9a7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a379b1f9a7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a379b1f9a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1" name="Google Shape;451;ga379b1f9a7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a1d9bd689e_1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a1d9bd689e_1_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a1d9bd689e_1_2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a1d9bd689e_1_2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a1e1d4012c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4" name="Google Shape;474;ga1e1d4012c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1d9bd689e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a1d9bd689e_1_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a379b1f9a7_6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3" name="Google Shape;483;ga379b1f9a7_6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a379b1f9a7_6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4" name="Google Shape;494;ga379b1f9a7_6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a1e1d4012c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5" name="Google Shape;505;ga1e1d4012c_0_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a1e1d4012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3" name="Google Shape;513;ga1e1d4012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a1d9bd689e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0" name="Google Shape;520;ga1d9bd689e_1_2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a379b1f9a7_6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a379b1f9a7_6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a379b1f9a7_6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a379b1f9a7_6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a1d9bd689e_1_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1" name="Google Shape;551;ga1d9bd689e_1_5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a1d9bd689e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a1d9bd689e_1_1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1d9bd689e_1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a1d9bd689e_1_2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a1e1d4012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a1e1d4012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a1e1d4012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a1e1d4012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a1d9bd689e_1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8" name="Google Shape;238;ga1d9bd689e_1_2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CUSTOM_7">
    <p:spTree>
      <p:nvGrpSpPr>
        <p:cNvPr id="53" name="Shape 53"/>
        <p:cNvGrpSpPr/>
        <p:nvPr/>
      </p:nvGrpSpPr>
      <p:grpSpPr>
        <a:xfrm>
          <a:off x="0" y="0"/>
          <a:ext cx="0" cy="0"/>
          <a:chOff x="0" y="0"/>
          <a:chExt cx="0" cy="0"/>
        </a:xfrm>
      </p:grpSpPr>
      <p:sp>
        <p:nvSpPr>
          <p:cNvPr id="54" name="Google Shape;54;p14"/>
          <p:cNvSpPr txBox="1"/>
          <p:nvPr>
            <p:ph type="ctrTitle"/>
          </p:nvPr>
        </p:nvSpPr>
        <p:spPr>
          <a:xfrm>
            <a:off x="1039575" y="1701225"/>
            <a:ext cx="4592400" cy="17823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Clr>
                <a:srgbClr val="434343"/>
              </a:buClr>
              <a:buSzPts val="4800"/>
              <a:buNone/>
              <a:defRPr sz="4800">
                <a:solidFill>
                  <a:srgbClr val="434343"/>
                </a:solidFill>
              </a:defRPr>
            </a:lvl2pPr>
            <a:lvl3pPr lvl="2" algn="l">
              <a:lnSpc>
                <a:spcPct val="100000"/>
              </a:lnSpc>
              <a:spcBef>
                <a:spcPts val="0"/>
              </a:spcBef>
              <a:spcAft>
                <a:spcPts val="0"/>
              </a:spcAft>
              <a:buClr>
                <a:srgbClr val="434343"/>
              </a:buClr>
              <a:buSzPts val="4800"/>
              <a:buNone/>
              <a:defRPr sz="4800">
                <a:solidFill>
                  <a:srgbClr val="434343"/>
                </a:solidFill>
              </a:defRPr>
            </a:lvl3pPr>
            <a:lvl4pPr lvl="3" algn="l">
              <a:lnSpc>
                <a:spcPct val="100000"/>
              </a:lnSpc>
              <a:spcBef>
                <a:spcPts val="0"/>
              </a:spcBef>
              <a:spcAft>
                <a:spcPts val="0"/>
              </a:spcAft>
              <a:buClr>
                <a:srgbClr val="434343"/>
              </a:buClr>
              <a:buSzPts val="4800"/>
              <a:buNone/>
              <a:defRPr sz="4800">
                <a:solidFill>
                  <a:srgbClr val="434343"/>
                </a:solidFill>
              </a:defRPr>
            </a:lvl4pPr>
            <a:lvl5pPr lvl="4" algn="l">
              <a:lnSpc>
                <a:spcPct val="100000"/>
              </a:lnSpc>
              <a:spcBef>
                <a:spcPts val="0"/>
              </a:spcBef>
              <a:spcAft>
                <a:spcPts val="0"/>
              </a:spcAft>
              <a:buClr>
                <a:srgbClr val="434343"/>
              </a:buClr>
              <a:buSzPts val="4800"/>
              <a:buNone/>
              <a:defRPr sz="4800">
                <a:solidFill>
                  <a:srgbClr val="434343"/>
                </a:solidFill>
              </a:defRPr>
            </a:lvl5pPr>
            <a:lvl6pPr lvl="5" algn="l">
              <a:lnSpc>
                <a:spcPct val="100000"/>
              </a:lnSpc>
              <a:spcBef>
                <a:spcPts val="0"/>
              </a:spcBef>
              <a:spcAft>
                <a:spcPts val="0"/>
              </a:spcAft>
              <a:buClr>
                <a:srgbClr val="434343"/>
              </a:buClr>
              <a:buSzPts val="4800"/>
              <a:buNone/>
              <a:defRPr sz="4800">
                <a:solidFill>
                  <a:srgbClr val="434343"/>
                </a:solidFill>
              </a:defRPr>
            </a:lvl6pPr>
            <a:lvl7pPr lvl="6" algn="l">
              <a:lnSpc>
                <a:spcPct val="100000"/>
              </a:lnSpc>
              <a:spcBef>
                <a:spcPts val="0"/>
              </a:spcBef>
              <a:spcAft>
                <a:spcPts val="0"/>
              </a:spcAft>
              <a:buClr>
                <a:srgbClr val="434343"/>
              </a:buClr>
              <a:buSzPts val="4800"/>
              <a:buNone/>
              <a:defRPr sz="4800">
                <a:solidFill>
                  <a:srgbClr val="434343"/>
                </a:solidFill>
              </a:defRPr>
            </a:lvl7pPr>
            <a:lvl8pPr lvl="7" algn="l">
              <a:lnSpc>
                <a:spcPct val="100000"/>
              </a:lnSpc>
              <a:spcBef>
                <a:spcPts val="0"/>
              </a:spcBef>
              <a:spcAft>
                <a:spcPts val="0"/>
              </a:spcAft>
              <a:buClr>
                <a:srgbClr val="434343"/>
              </a:buClr>
              <a:buSzPts val="4800"/>
              <a:buNone/>
              <a:defRPr sz="4800">
                <a:solidFill>
                  <a:srgbClr val="434343"/>
                </a:solidFill>
              </a:defRPr>
            </a:lvl8pPr>
            <a:lvl9pPr lvl="8" algn="l">
              <a:lnSpc>
                <a:spcPct val="100000"/>
              </a:lnSpc>
              <a:spcBef>
                <a:spcPts val="0"/>
              </a:spcBef>
              <a:spcAft>
                <a:spcPts val="0"/>
              </a:spcAft>
              <a:buClr>
                <a:srgbClr val="434343"/>
              </a:buClr>
              <a:buSzPts val="4800"/>
              <a:buNone/>
              <a:defRPr sz="4800">
                <a:solidFill>
                  <a:srgbClr val="434343"/>
                </a:solidFill>
              </a:defRPr>
            </a:lvl9pPr>
          </a:lstStyle>
          <a:p/>
        </p:txBody>
      </p:sp>
      <p:sp>
        <p:nvSpPr>
          <p:cNvPr id="55" name="Google Shape;55;p14"/>
          <p:cNvSpPr txBox="1"/>
          <p:nvPr>
            <p:ph idx="1" type="subTitle"/>
          </p:nvPr>
        </p:nvSpPr>
        <p:spPr>
          <a:xfrm>
            <a:off x="1039575" y="3206400"/>
            <a:ext cx="2402100" cy="7170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000000"/>
              </a:buClr>
              <a:buSzPts val="1200"/>
              <a:buNone/>
              <a:defRPr>
                <a:solidFill>
                  <a:srgbClr val="000000"/>
                </a:solidFill>
              </a:defRPr>
            </a:lvl1pPr>
            <a:lvl2pPr lvl="1" algn="l">
              <a:lnSpc>
                <a:spcPct val="100000"/>
              </a:lnSpc>
              <a:spcBef>
                <a:spcPts val="0"/>
              </a:spcBef>
              <a:spcAft>
                <a:spcPts val="0"/>
              </a:spcAft>
              <a:buClr>
                <a:srgbClr val="434343"/>
              </a:buClr>
              <a:buSzPts val="2800"/>
              <a:buNone/>
              <a:defRPr sz="2800">
                <a:solidFill>
                  <a:srgbClr val="434343"/>
                </a:solidFill>
              </a:defRPr>
            </a:lvl2pPr>
            <a:lvl3pPr lvl="2" algn="l">
              <a:lnSpc>
                <a:spcPct val="100000"/>
              </a:lnSpc>
              <a:spcBef>
                <a:spcPts val="0"/>
              </a:spcBef>
              <a:spcAft>
                <a:spcPts val="0"/>
              </a:spcAft>
              <a:buClr>
                <a:srgbClr val="434343"/>
              </a:buClr>
              <a:buSzPts val="2800"/>
              <a:buNone/>
              <a:defRPr sz="2800">
                <a:solidFill>
                  <a:srgbClr val="434343"/>
                </a:solidFill>
              </a:defRPr>
            </a:lvl3pPr>
            <a:lvl4pPr lvl="3" algn="l">
              <a:lnSpc>
                <a:spcPct val="100000"/>
              </a:lnSpc>
              <a:spcBef>
                <a:spcPts val="0"/>
              </a:spcBef>
              <a:spcAft>
                <a:spcPts val="0"/>
              </a:spcAft>
              <a:buClr>
                <a:srgbClr val="434343"/>
              </a:buClr>
              <a:buSzPts val="2800"/>
              <a:buNone/>
              <a:defRPr sz="2800">
                <a:solidFill>
                  <a:srgbClr val="434343"/>
                </a:solidFill>
              </a:defRPr>
            </a:lvl4pPr>
            <a:lvl5pPr lvl="4" algn="l">
              <a:lnSpc>
                <a:spcPct val="100000"/>
              </a:lnSpc>
              <a:spcBef>
                <a:spcPts val="0"/>
              </a:spcBef>
              <a:spcAft>
                <a:spcPts val="0"/>
              </a:spcAft>
              <a:buClr>
                <a:srgbClr val="434343"/>
              </a:buClr>
              <a:buSzPts val="2800"/>
              <a:buNone/>
              <a:defRPr sz="2800">
                <a:solidFill>
                  <a:srgbClr val="434343"/>
                </a:solidFill>
              </a:defRPr>
            </a:lvl5pPr>
            <a:lvl6pPr lvl="5" algn="l">
              <a:lnSpc>
                <a:spcPct val="100000"/>
              </a:lnSpc>
              <a:spcBef>
                <a:spcPts val="0"/>
              </a:spcBef>
              <a:spcAft>
                <a:spcPts val="0"/>
              </a:spcAft>
              <a:buClr>
                <a:srgbClr val="434343"/>
              </a:buClr>
              <a:buSzPts val="2800"/>
              <a:buNone/>
              <a:defRPr sz="2800">
                <a:solidFill>
                  <a:srgbClr val="434343"/>
                </a:solidFill>
              </a:defRPr>
            </a:lvl6pPr>
            <a:lvl7pPr lvl="6" algn="l">
              <a:lnSpc>
                <a:spcPct val="100000"/>
              </a:lnSpc>
              <a:spcBef>
                <a:spcPts val="0"/>
              </a:spcBef>
              <a:spcAft>
                <a:spcPts val="0"/>
              </a:spcAft>
              <a:buClr>
                <a:srgbClr val="434343"/>
              </a:buClr>
              <a:buSzPts val="2800"/>
              <a:buNone/>
              <a:defRPr sz="2800">
                <a:solidFill>
                  <a:srgbClr val="434343"/>
                </a:solidFill>
              </a:defRPr>
            </a:lvl7pPr>
            <a:lvl8pPr lvl="7" algn="l">
              <a:lnSpc>
                <a:spcPct val="100000"/>
              </a:lnSpc>
              <a:spcBef>
                <a:spcPts val="0"/>
              </a:spcBef>
              <a:spcAft>
                <a:spcPts val="0"/>
              </a:spcAft>
              <a:buClr>
                <a:srgbClr val="434343"/>
              </a:buClr>
              <a:buSzPts val="2800"/>
              <a:buNone/>
              <a:defRPr sz="2800">
                <a:solidFill>
                  <a:srgbClr val="434343"/>
                </a:solidFill>
              </a:defRPr>
            </a:lvl8pPr>
            <a:lvl9pPr lvl="8" algn="l">
              <a:lnSpc>
                <a:spcPct val="100000"/>
              </a:lnSpc>
              <a:spcBef>
                <a:spcPts val="0"/>
              </a:spcBef>
              <a:spcAft>
                <a:spcPts val="0"/>
              </a:spcAft>
              <a:buClr>
                <a:srgbClr val="434343"/>
              </a:buClr>
              <a:buSzPts val="2800"/>
              <a:buNone/>
              <a:defRPr sz="2800">
                <a:solidFill>
                  <a:srgbClr val="434343"/>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CUSTOM_31">
    <p:spTree>
      <p:nvGrpSpPr>
        <p:cNvPr id="56" name="Shape 56"/>
        <p:cNvGrpSpPr/>
        <p:nvPr/>
      </p:nvGrpSpPr>
      <p:grpSpPr>
        <a:xfrm>
          <a:off x="0" y="0"/>
          <a:ext cx="0" cy="0"/>
          <a:chOff x="0" y="0"/>
          <a:chExt cx="0" cy="0"/>
        </a:xfrm>
      </p:grpSpPr>
      <p:sp>
        <p:nvSpPr>
          <p:cNvPr id="57" name="Google Shape;57;p15"/>
          <p:cNvSpPr txBox="1"/>
          <p:nvPr>
            <p:ph type="ctrTitle"/>
          </p:nvPr>
        </p:nvSpPr>
        <p:spPr>
          <a:xfrm rot="5400000">
            <a:off x="6603595" y="1930225"/>
            <a:ext cx="3481200" cy="487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12">
    <p:spTree>
      <p:nvGrpSpPr>
        <p:cNvPr id="58" name="Shape 58"/>
        <p:cNvGrpSpPr/>
        <p:nvPr/>
      </p:nvGrpSpPr>
      <p:grpSpPr>
        <a:xfrm>
          <a:off x="0" y="0"/>
          <a:ext cx="0" cy="0"/>
          <a:chOff x="0" y="0"/>
          <a:chExt cx="0" cy="0"/>
        </a:xfrm>
      </p:grpSpPr>
      <p:sp>
        <p:nvSpPr>
          <p:cNvPr id="59" name="Google Shape;59;p16"/>
          <p:cNvSpPr txBox="1"/>
          <p:nvPr>
            <p:ph type="ctrTitle"/>
          </p:nvPr>
        </p:nvSpPr>
        <p:spPr>
          <a:xfrm>
            <a:off x="3423902" y="387473"/>
            <a:ext cx="22518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p:txBody>
      </p:sp>
      <p:sp>
        <p:nvSpPr>
          <p:cNvPr id="60" name="Google Shape;60;p16"/>
          <p:cNvSpPr txBox="1"/>
          <p:nvPr>
            <p:ph idx="1" type="subTitle"/>
          </p:nvPr>
        </p:nvSpPr>
        <p:spPr>
          <a:xfrm>
            <a:off x="3423900" y="802521"/>
            <a:ext cx="19065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61" name="Google Shape;61;p16"/>
          <p:cNvSpPr txBox="1"/>
          <p:nvPr>
            <p:ph idx="2" type="title"/>
          </p:nvPr>
        </p:nvSpPr>
        <p:spPr>
          <a:xfrm>
            <a:off x="2023007" y="654113"/>
            <a:ext cx="17391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62" name="Google Shape;62;p16"/>
          <p:cNvSpPr txBox="1"/>
          <p:nvPr>
            <p:ph idx="3" type="ctrTitle"/>
          </p:nvPr>
        </p:nvSpPr>
        <p:spPr>
          <a:xfrm>
            <a:off x="3425264" y="1224286"/>
            <a:ext cx="22518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p:txBody>
      </p:sp>
      <p:sp>
        <p:nvSpPr>
          <p:cNvPr id="63" name="Google Shape;63;p16"/>
          <p:cNvSpPr txBox="1"/>
          <p:nvPr>
            <p:ph idx="4" type="subTitle"/>
          </p:nvPr>
        </p:nvSpPr>
        <p:spPr>
          <a:xfrm>
            <a:off x="3425259" y="1638859"/>
            <a:ext cx="19767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64" name="Google Shape;64;p16"/>
          <p:cNvSpPr txBox="1"/>
          <p:nvPr>
            <p:ph idx="5" type="title"/>
          </p:nvPr>
        </p:nvSpPr>
        <p:spPr>
          <a:xfrm>
            <a:off x="2023007" y="1488788"/>
            <a:ext cx="16152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65" name="Google Shape;65;p16"/>
          <p:cNvSpPr txBox="1"/>
          <p:nvPr>
            <p:ph idx="6" type="ctrTitle"/>
          </p:nvPr>
        </p:nvSpPr>
        <p:spPr>
          <a:xfrm>
            <a:off x="3427999" y="2061098"/>
            <a:ext cx="22518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p:txBody>
      </p:sp>
      <p:sp>
        <p:nvSpPr>
          <p:cNvPr id="66" name="Google Shape;66;p16"/>
          <p:cNvSpPr txBox="1"/>
          <p:nvPr>
            <p:ph idx="7" type="subTitle"/>
          </p:nvPr>
        </p:nvSpPr>
        <p:spPr>
          <a:xfrm>
            <a:off x="3427997" y="2475197"/>
            <a:ext cx="19065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67" name="Google Shape;67;p16"/>
          <p:cNvSpPr txBox="1"/>
          <p:nvPr>
            <p:ph idx="8" type="title"/>
          </p:nvPr>
        </p:nvSpPr>
        <p:spPr>
          <a:xfrm>
            <a:off x="2023007" y="2323463"/>
            <a:ext cx="15735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68" name="Google Shape;68;p16"/>
          <p:cNvSpPr txBox="1"/>
          <p:nvPr>
            <p:ph idx="9" type="ctrTitle"/>
          </p:nvPr>
        </p:nvSpPr>
        <p:spPr>
          <a:xfrm rot="5400000">
            <a:off x="6601629" y="1646270"/>
            <a:ext cx="29133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9" name="Google Shape;69;p16"/>
          <p:cNvSpPr txBox="1"/>
          <p:nvPr>
            <p:ph idx="13" type="ctrTitle"/>
          </p:nvPr>
        </p:nvSpPr>
        <p:spPr>
          <a:xfrm>
            <a:off x="3427999" y="2897911"/>
            <a:ext cx="22518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p:txBody>
      </p:sp>
      <p:sp>
        <p:nvSpPr>
          <p:cNvPr id="70" name="Google Shape;70;p16"/>
          <p:cNvSpPr txBox="1"/>
          <p:nvPr>
            <p:ph idx="14" type="subTitle"/>
          </p:nvPr>
        </p:nvSpPr>
        <p:spPr>
          <a:xfrm>
            <a:off x="3427997" y="3311534"/>
            <a:ext cx="19065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71" name="Google Shape;71;p16"/>
          <p:cNvSpPr txBox="1"/>
          <p:nvPr>
            <p:ph idx="15" type="title"/>
          </p:nvPr>
        </p:nvSpPr>
        <p:spPr>
          <a:xfrm>
            <a:off x="2023007" y="3158138"/>
            <a:ext cx="15735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
        <p:nvSpPr>
          <p:cNvPr id="72" name="Google Shape;72;p16"/>
          <p:cNvSpPr txBox="1"/>
          <p:nvPr>
            <p:ph idx="16" type="ctrTitle"/>
          </p:nvPr>
        </p:nvSpPr>
        <p:spPr>
          <a:xfrm>
            <a:off x="3427999" y="3734723"/>
            <a:ext cx="22518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200"/>
              <a:buNone/>
              <a:defRPr sz="1200"/>
            </a:lvl1pPr>
            <a:lvl2pPr lvl="1" algn="l">
              <a:lnSpc>
                <a:spcPct val="100000"/>
              </a:lnSpc>
              <a:spcBef>
                <a:spcPts val="0"/>
              </a:spcBef>
              <a:spcAft>
                <a:spcPts val="0"/>
              </a:spcAft>
              <a:buSzPts val="1200"/>
              <a:buNone/>
              <a:defRPr sz="1200"/>
            </a:lvl2pPr>
            <a:lvl3pPr lvl="2" algn="l">
              <a:lnSpc>
                <a:spcPct val="100000"/>
              </a:lnSpc>
              <a:spcBef>
                <a:spcPts val="0"/>
              </a:spcBef>
              <a:spcAft>
                <a:spcPts val="0"/>
              </a:spcAft>
              <a:buSzPts val="1200"/>
              <a:buNone/>
              <a:defRPr sz="1200"/>
            </a:lvl3pPr>
            <a:lvl4pPr lvl="3" algn="l">
              <a:lnSpc>
                <a:spcPct val="100000"/>
              </a:lnSpc>
              <a:spcBef>
                <a:spcPts val="0"/>
              </a:spcBef>
              <a:spcAft>
                <a:spcPts val="0"/>
              </a:spcAft>
              <a:buSzPts val="1200"/>
              <a:buNone/>
              <a:defRPr sz="1200"/>
            </a:lvl4pPr>
            <a:lvl5pPr lvl="4" algn="l">
              <a:lnSpc>
                <a:spcPct val="100000"/>
              </a:lnSpc>
              <a:spcBef>
                <a:spcPts val="0"/>
              </a:spcBef>
              <a:spcAft>
                <a:spcPts val="0"/>
              </a:spcAft>
              <a:buSzPts val="1200"/>
              <a:buNone/>
              <a:defRPr sz="1200"/>
            </a:lvl5pPr>
            <a:lvl6pPr lvl="5" algn="l">
              <a:lnSpc>
                <a:spcPct val="100000"/>
              </a:lnSpc>
              <a:spcBef>
                <a:spcPts val="0"/>
              </a:spcBef>
              <a:spcAft>
                <a:spcPts val="0"/>
              </a:spcAft>
              <a:buSzPts val="1200"/>
              <a:buNone/>
              <a:defRPr sz="1200"/>
            </a:lvl6pPr>
            <a:lvl7pPr lvl="6" algn="l">
              <a:lnSpc>
                <a:spcPct val="100000"/>
              </a:lnSpc>
              <a:spcBef>
                <a:spcPts val="0"/>
              </a:spcBef>
              <a:spcAft>
                <a:spcPts val="0"/>
              </a:spcAft>
              <a:buSzPts val="1200"/>
              <a:buNone/>
              <a:defRPr sz="1200"/>
            </a:lvl7pPr>
            <a:lvl8pPr lvl="7" algn="l">
              <a:lnSpc>
                <a:spcPct val="100000"/>
              </a:lnSpc>
              <a:spcBef>
                <a:spcPts val="0"/>
              </a:spcBef>
              <a:spcAft>
                <a:spcPts val="0"/>
              </a:spcAft>
              <a:buSzPts val="1200"/>
              <a:buNone/>
              <a:defRPr sz="1200"/>
            </a:lvl8pPr>
            <a:lvl9pPr lvl="8" algn="l">
              <a:lnSpc>
                <a:spcPct val="100000"/>
              </a:lnSpc>
              <a:spcBef>
                <a:spcPts val="0"/>
              </a:spcBef>
              <a:spcAft>
                <a:spcPts val="0"/>
              </a:spcAft>
              <a:buSzPts val="1200"/>
              <a:buNone/>
              <a:defRPr sz="1200"/>
            </a:lvl9pPr>
          </a:lstStyle>
          <a:p/>
        </p:txBody>
      </p:sp>
      <p:sp>
        <p:nvSpPr>
          <p:cNvPr id="73" name="Google Shape;73;p16"/>
          <p:cNvSpPr txBox="1"/>
          <p:nvPr>
            <p:ph idx="17" type="subTitle"/>
          </p:nvPr>
        </p:nvSpPr>
        <p:spPr>
          <a:xfrm>
            <a:off x="3427997" y="4147872"/>
            <a:ext cx="1906500" cy="57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74" name="Google Shape;74;p16"/>
          <p:cNvSpPr txBox="1"/>
          <p:nvPr>
            <p:ph idx="18" type="title"/>
          </p:nvPr>
        </p:nvSpPr>
        <p:spPr>
          <a:xfrm>
            <a:off x="2023007" y="3992813"/>
            <a:ext cx="1573500" cy="577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3">
    <p:spTree>
      <p:nvGrpSpPr>
        <p:cNvPr id="75" name="Shape 75"/>
        <p:cNvGrpSpPr/>
        <p:nvPr/>
      </p:nvGrpSpPr>
      <p:grpSpPr>
        <a:xfrm>
          <a:off x="0" y="0"/>
          <a:ext cx="0" cy="0"/>
          <a:chOff x="0" y="0"/>
          <a:chExt cx="0" cy="0"/>
        </a:xfrm>
      </p:grpSpPr>
      <p:sp>
        <p:nvSpPr>
          <p:cNvPr id="76" name="Google Shape;76;p17"/>
          <p:cNvSpPr txBox="1"/>
          <p:nvPr>
            <p:ph type="title"/>
          </p:nvPr>
        </p:nvSpPr>
        <p:spPr>
          <a:xfrm>
            <a:off x="672375" y="1432475"/>
            <a:ext cx="3498000" cy="896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Clr>
                <a:srgbClr val="000000"/>
              </a:buClr>
              <a:buSzPts val="2800"/>
              <a:buNone/>
              <a:defRPr/>
            </a:lvl1pPr>
            <a:lvl2pPr lvl="1" algn="l">
              <a:lnSpc>
                <a:spcPct val="100000"/>
              </a:lnSpc>
              <a:spcBef>
                <a:spcPts val="0"/>
              </a:spcBef>
              <a:spcAft>
                <a:spcPts val="0"/>
              </a:spcAft>
              <a:buClr>
                <a:srgbClr val="000000"/>
              </a:buClr>
              <a:buSzPts val="2800"/>
              <a:buNone/>
              <a:defRPr>
                <a:solidFill>
                  <a:srgbClr val="000000"/>
                </a:solidFill>
              </a:defRPr>
            </a:lvl2pPr>
            <a:lvl3pPr lvl="2" algn="l">
              <a:lnSpc>
                <a:spcPct val="100000"/>
              </a:lnSpc>
              <a:spcBef>
                <a:spcPts val="0"/>
              </a:spcBef>
              <a:spcAft>
                <a:spcPts val="0"/>
              </a:spcAft>
              <a:buClr>
                <a:srgbClr val="000000"/>
              </a:buClr>
              <a:buSzPts val="2800"/>
              <a:buNone/>
              <a:defRPr>
                <a:solidFill>
                  <a:srgbClr val="000000"/>
                </a:solidFill>
              </a:defRPr>
            </a:lvl3pPr>
            <a:lvl4pPr lvl="3" algn="l">
              <a:lnSpc>
                <a:spcPct val="100000"/>
              </a:lnSpc>
              <a:spcBef>
                <a:spcPts val="0"/>
              </a:spcBef>
              <a:spcAft>
                <a:spcPts val="0"/>
              </a:spcAft>
              <a:buClr>
                <a:srgbClr val="000000"/>
              </a:buClr>
              <a:buSzPts val="2800"/>
              <a:buNone/>
              <a:defRPr>
                <a:solidFill>
                  <a:srgbClr val="000000"/>
                </a:solidFill>
              </a:defRPr>
            </a:lvl4pPr>
            <a:lvl5pPr lvl="4" algn="l">
              <a:lnSpc>
                <a:spcPct val="100000"/>
              </a:lnSpc>
              <a:spcBef>
                <a:spcPts val="0"/>
              </a:spcBef>
              <a:spcAft>
                <a:spcPts val="0"/>
              </a:spcAft>
              <a:buClr>
                <a:srgbClr val="000000"/>
              </a:buClr>
              <a:buSzPts val="2800"/>
              <a:buNone/>
              <a:defRPr>
                <a:solidFill>
                  <a:srgbClr val="000000"/>
                </a:solidFill>
              </a:defRPr>
            </a:lvl5pPr>
            <a:lvl6pPr lvl="5" algn="l">
              <a:lnSpc>
                <a:spcPct val="100000"/>
              </a:lnSpc>
              <a:spcBef>
                <a:spcPts val="0"/>
              </a:spcBef>
              <a:spcAft>
                <a:spcPts val="0"/>
              </a:spcAft>
              <a:buClr>
                <a:srgbClr val="000000"/>
              </a:buClr>
              <a:buSzPts val="2800"/>
              <a:buNone/>
              <a:defRPr>
                <a:solidFill>
                  <a:srgbClr val="000000"/>
                </a:solidFill>
              </a:defRPr>
            </a:lvl6pPr>
            <a:lvl7pPr lvl="6" algn="l">
              <a:lnSpc>
                <a:spcPct val="100000"/>
              </a:lnSpc>
              <a:spcBef>
                <a:spcPts val="0"/>
              </a:spcBef>
              <a:spcAft>
                <a:spcPts val="0"/>
              </a:spcAft>
              <a:buClr>
                <a:srgbClr val="000000"/>
              </a:buClr>
              <a:buSzPts val="2800"/>
              <a:buNone/>
              <a:defRPr>
                <a:solidFill>
                  <a:srgbClr val="000000"/>
                </a:solidFill>
              </a:defRPr>
            </a:lvl7pPr>
            <a:lvl8pPr lvl="7" algn="l">
              <a:lnSpc>
                <a:spcPct val="100000"/>
              </a:lnSpc>
              <a:spcBef>
                <a:spcPts val="0"/>
              </a:spcBef>
              <a:spcAft>
                <a:spcPts val="0"/>
              </a:spcAft>
              <a:buClr>
                <a:srgbClr val="000000"/>
              </a:buClr>
              <a:buSzPts val="2800"/>
              <a:buNone/>
              <a:defRPr>
                <a:solidFill>
                  <a:srgbClr val="000000"/>
                </a:solidFill>
              </a:defRPr>
            </a:lvl8pPr>
            <a:lvl9pPr lvl="8" algn="l">
              <a:lnSpc>
                <a:spcPct val="100000"/>
              </a:lnSpc>
              <a:spcBef>
                <a:spcPts val="0"/>
              </a:spcBef>
              <a:spcAft>
                <a:spcPts val="0"/>
              </a:spcAft>
              <a:buClr>
                <a:srgbClr val="000000"/>
              </a:buClr>
              <a:buSzPts val="2800"/>
              <a:buNone/>
              <a:defRPr>
                <a:solidFill>
                  <a:srgbClr val="000000"/>
                </a:solidFill>
              </a:defRPr>
            </a:lvl9pPr>
          </a:lstStyle>
          <a:p/>
        </p:txBody>
      </p:sp>
      <p:sp>
        <p:nvSpPr>
          <p:cNvPr id="77" name="Google Shape;77;p17"/>
          <p:cNvSpPr txBox="1"/>
          <p:nvPr>
            <p:ph idx="1" type="subTitle"/>
          </p:nvPr>
        </p:nvSpPr>
        <p:spPr>
          <a:xfrm flipH="1">
            <a:off x="1667175" y="2154225"/>
            <a:ext cx="2503200" cy="1170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200"/>
              <a:buNone/>
              <a:defRPr>
                <a:solidFill>
                  <a:srgbClr val="434343"/>
                </a:solidFill>
              </a:defRPr>
            </a:lvl1pPr>
            <a:lvl2pPr lvl="1" algn="l">
              <a:lnSpc>
                <a:spcPct val="100000"/>
              </a:lnSpc>
              <a:spcBef>
                <a:spcPts val="0"/>
              </a:spcBef>
              <a:spcAft>
                <a:spcPts val="0"/>
              </a:spcAft>
              <a:buClr>
                <a:srgbClr val="000000"/>
              </a:buClr>
              <a:buSzPts val="2800"/>
              <a:buNone/>
              <a:defRPr sz="2800">
                <a:solidFill>
                  <a:srgbClr val="000000"/>
                </a:solidFill>
              </a:defRPr>
            </a:lvl2pPr>
            <a:lvl3pPr lvl="2" algn="l">
              <a:lnSpc>
                <a:spcPct val="100000"/>
              </a:lnSpc>
              <a:spcBef>
                <a:spcPts val="0"/>
              </a:spcBef>
              <a:spcAft>
                <a:spcPts val="0"/>
              </a:spcAft>
              <a:buClr>
                <a:srgbClr val="000000"/>
              </a:buClr>
              <a:buSzPts val="2800"/>
              <a:buNone/>
              <a:defRPr sz="2800">
                <a:solidFill>
                  <a:srgbClr val="000000"/>
                </a:solidFill>
              </a:defRPr>
            </a:lvl3pPr>
            <a:lvl4pPr lvl="3" algn="l">
              <a:lnSpc>
                <a:spcPct val="100000"/>
              </a:lnSpc>
              <a:spcBef>
                <a:spcPts val="0"/>
              </a:spcBef>
              <a:spcAft>
                <a:spcPts val="0"/>
              </a:spcAft>
              <a:buClr>
                <a:srgbClr val="000000"/>
              </a:buClr>
              <a:buSzPts val="2800"/>
              <a:buNone/>
              <a:defRPr sz="2800">
                <a:solidFill>
                  <a:srgbClr val="000000"/>
                </a:solidFill>
              </a:defRPr>
            </a:lvl4pPr>
            <a:lvl5pPr lvl="4" algn="l">
              <a:lnSpc>
                <a:spcPct val="100000"/>
              </a:lnSpc>
              <a:spcBef>
                <a:spcPts val="0"/>
              </a:spcBef>
              <a:spcAft>
                <a:spcPts val="0"/>
              </a:spcAft>
              <a:buClr>
                <a:srgbClr val="000000"/>
              </a:buClr>
              <a:buSzPts val="2800"/>
              <a:buNone/>
              <a:defRPr sz="2800">
                <a:solidFill>
                  <a:srgbClr val="000000"/>
                </a:solidFill>
              </a:defRPr>
            </a:lvl5pPr>
            <a:lvl6pPr lvl="5" algn="l">
              <a:lnSpc>
                <a:spcPct val="100000"/>
              </a:lnSpc>
              <a:spcBef>
                <a:spcPts val="0"/>
              </a:spcBef>
              <a:spcAft>
                <a:spcPts val="0"/>
              </a:spcAft>
              <a:buClr>
                <a:srgbClr val="000000"/>
              </a:buClr>
              <a:buSzPts val="2800"/>
              <a:buNone/>
              <a:defRPr sz="2800">
                <a:solidFill>
                  <a:srgbClr val="000000"/>
                </a:solidFill>
              </a:defRPr>
            </a:lvl6pPr>
            <a:lvl7pPr lvl="6" algn="l">
              <a:lnSpc>
                <a:spcPct val="100000"/>
              </a:lnSpc>
              <a:spcBef>
                <a:spcPts val="0"/>
              </a:spcBef>
              <a:spcAft>
                <a:spcPts val="0"/>
              </a:spcAft>
              <a:buClr>
                <a:srgbClr val="000000"/>
              </a:buClr>
              <a:buSzPts val="2800"/>
              <a:buNone/>
              <a:defRPr sz="2800">
                <a:solidFill>
                  <a:srgbClr val="000000"/>
                </a:solidFill>
              </a:defRPr>
            </a:lvl7pPr>
            <a:lvl8pPr lvl="7" algn="l">
              <a:lnSpc>
                <a:spcPct val="100000"/>
              </a:lnSpc>
              <a:spcBef>
                <a:spcPts val="0"/>
              </a:spcBef>
              <a:spcAft>
                <a:spcPts val="0"/>
              </a:spcAft>
              <a:buClr>
                <a:srgbClr val="000000"/>
              </a:buClr>
              <a:buSzPts val="2800"/>
              <a:buNone/>
              <a:defRPr sz="2800">
                <a:solidFill>
                  <a:srgbClr val="000000"/>
                </a:solidFill>
              </a:defRPr>
            </a:lvl8pPr>
            <a:lvl9pPr lvl="8" algn="l">
              <a:lnSpc>
                <a:spcPct val="100000"/>
              </a:lnSpc>
              <a:spcBef>
                <a:spcPts val="0"/>
              </a:spcBef>
              <a:spcAft>
                <a:spcPts val="0"/>
              </a:spcAft>
              <a:buClr>
                <a:srgbClr val="000000"/>
              </a:buClr>
              <a:buSzPts val="2800"/>
              <a:buNone/>
              <a:defRPr sz="2800">
                <a:solidFill>
                  <a:srgbClr val="000000"/>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columns 1">
  <p:cSld name="CUSTOM_27_1_1">
    <p:spTree>
      <p:nvGrpSpPr>
        <p:cNvPr id="78" name="Shape 78"/>
        <p:cNvGrpSpPr/>
        <p:nvPr/>
      </p:nvGrpSpPr>
      <p:grpSpPr>
        <a:xfrm>
          <a:off x="0" y="0"/>
          <a:ext cx="0" cy="0"/>
          <a:chOff x="0" y="0"/>
          <a:chExt cx="0" cy="0"/>
        </a:xfrm>
      </p:grpSpPr>
      <p:sp>
        <p:nvSpPr>
          <p:cNvPr id="79" name="Google Shape;79;p18"/>
          <p:cNvSpPr txBox="1"/>
          <p:nvPr>
            <p:ph type="ctrTitle"/>
          </p:nvPr>
        </p:nvSpPr>
        <p:spPr>
          <a:xfrm>
            <a:off x="631875" y="842025"/>
            <a:ext cx="28713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80" name="Google Shape;80;p18"/>
          <p:cNvSpPr txBox="1"/>
          <p:nvPr>
            <p:ph idx="1" type="subTitle"/>
          </p:nvPr>
        </p:nvSpPr>
        <p:spPr>
          <a:xfrm>
            <a:off x="631884" y="1410841"/>
            <a:ext cx="2480700" cy="537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81" name="Google Shape;81;p18"/>
          <p:cNvSpPr txBox="1"/>
          <p:nvPr>
            <p:ph idx="2" type="ctrTitle"/>
          </p:nvPr>
        </p:nvSpPr>
        <p:spPr>
          <a:xfrm>
            <a:off x="4213664" y="842025"/>
            <a:ext cx="26979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82" name="Google Shape;82;p18"/>
          <p:cNvSpPr txBox="1"/>
          <p:nvPr>
            <p:ph idx="3" type="subTitle"/>
          </p:nvPr>
        </p:nvSpPr>
        <p:spPr>
          <a:xfrm>
            <a:off x="4213664" y="1410841"/>
            <a:ext cx="2586000" cy="745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83" name="Google Shape;83;p18"/>
          <p:cNvSpPr txBox="1"/>
          <p:nvPr>
            <p:ph idx="4" type="ctrTitle"/>
          </p:nvPr>
        </p:nvSpPr>
        <p:spPr>
          <a:xfrm>
            <a:off x="631883" y="3331927"/>
            <a:ext cx="28713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84" name="Google Shape;84;p18"/>
          <p:cNvSpPr txBox="1"/>
          <p:nvPr>
            <p:ph idx="5" type="subTitle"/>
          </p:nvPr>
        </p:nvSpPr>
        <p:spPr>
          <a:xfrm>
            <a:off x="631884" y="3914208"/>
            <a:ext cx="2480700" cy="94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85" name="Google Shape;85;p18"/>
          <p:cNvSpPr txBox="1"/>
          <p:nvPr>
            <p:ph idx="6" type="ctrTitle"/>
          </p:nvPr>
        </p:nvSpPr>
        <p:spPr>
          <a:xfrm rot="5400000">
            <a:off x="6685437" y="1646270"/>
            <a:ext cx="29133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86" name="Google Shape;86;p18"/>
          <p:cNvSpPr txBox="1"/>
          <p:nvPr>
            <p:ph idx="7" type="ctrTitle"/>
          </p:nvPr>
        </p:nvSpPr>
        <p:spPr>
          <a:xfrm>
            <a:off x="4213664" y="3331934"/>
            <a:ext cx="25860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87" name="Google Shape;87;p18"/>
          <p:cNvSpPr txBox="1"/>
          <p:nvPr>
            <p:ph idx="8" type="subTitle"/>
          </p:nvPr>
        </p:nvSpPr>
        <p:spPr>
          <a:xfrm>
            <a:off x="4213664" y="3914208"/>
            <a:ext cx="2586000" cy="7455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1">
  <p:cSld name="CUSTOM_27">
    <p:spTree>
      <p:nvGrpSpPr>
        <p:cNvPr id="88" name="Shape 88"/>
        <p:cNvGrpSpPr/>
        <p:nvPr/>
      </p:nvGrpSpPr>
      <p:grpSpPr>
        <a:xfrm>
          <a:off x="0" y="0"/>
          <a:ext cx="0" cy="0"/>
          <a:chOff x="0" y="0"/>
          <a:chExt cx="0" cy="0"/>
        </a:xfrm>
      </p:grpSpPr>
      <p:sp>
        <p:nvSpPr>
          <p:cNvPr id="89" name="Google Shape;89;p19"/>
          <p:cNvSpPr txBox="1"/>
          <p:nvPr>
            <p:ph type="ctrTitle"/>
          </p:nvPr>
        </p:nvSpPr>
        <p:spPr>
          <a:xfrm>
            <a:off x="4921575" y="2993035"/>
            <a:ext cx="18282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3F3F3"/>
              </a:buClr>
              <a:buSzPts val="1800"/>
              <a:buNone/>
              <a:defRPr sz="1800">
                <a:solidFill>
                  <a:srgbClr val="F3F3F3"/>
                </a:solidFill>
              </a:defRPr>
            </a:lvl1pPr>
            <a:lvl2pPr lvl="1" algn="l">
              <a:lnSpc>
                <a:spcPct val="100000"/>
              </a:lnSpc>
              <a:spcBef>
                <a:spcPts val="0"/>
              </a:spcBef>
              <a:spcAft>
                <a:spcPts val="0"/>
              </a:spcAft>
              <a:buClr>
                <a:srgbClr val="F3F3F3"/>
              </a:buClr>
              <a:buSzPts val="1800"/>
              <a:buNone/>
              <a:defRPr sz="1800">
                <a:solidFill>
                  <a:srgbClr val="F3F3F3"/>
                </a:solidFill>
              </a:defRPr>
            </a:lvl2pPr>
            <a:lvl3pPr lvl="2" algn="l">
              <a:lnSpc>
                <a:spcPct val="100000"/>
              </a:lnSpc>
              <a:spcBef>
                <a:spcPts val="0"/>
              </a:spcBef>
              <a:spcAft>
                <a:spcPts val="0"/>
              </a:spcAft>
              <a:buClr>
                <a:srgbClr val="F3F3F3"/>
              </a:buClr>
              <a:buSzPts val="1800"/>
              <a:buNone/>
              <a:defRPr sz="1800">
                <a:solidFill>
                  <a:srgbClr val="F3F3F3"/>
                </a:solidFill>
              </a:defRPr>
            </a:lvl3pPr>
            <a:lvl4pPr lvl="3" algn="l">
              <a:lnSpc>
                <a:spcPct val="100000"/>
              </a:lnSpc>
              <a:spcBef>
                <a:spcPts val="0"/>
              </a:spcBef>
              <a:spcAft>
                <a:spcPts val="0"/>
              </a:spcAft>
              <a:buClr>
                <a:srgbClr val="F3F3F3"/>
              </a:buClr>
              <a:buSzPts val="1800"/>
              <a:buNone/>
              <a:defRPr sz="1800">
                <a:solidFill>
                  <a:srgbClr val="F3F3F3"/>
                </a:solidFill>
              </a:defRPr>
            </a:lvl4pPr>
            <a:lvl5pPr lvl="4" algn="l">
              <a:lnSpc>
                <a:spcPct val="100000"/>
              </a:lnSpc>
              <a:spcBef>
                <a:spcPts val="0"/>
              </a:spcBef>
              <a:spcAft>
                <a:spcPts val="0"/>
              </a:spcAft>
              <a:buClr>
                <a:srgbClr val="F3F3F3"/>
              </a:buClr>
              <a:buSzPts val="1800"/>
              <a:buNone/>
              <a:defRPr sz="1800">
                <a:solidFill>
                  <a:srgbClr val="F3F3F3"/>
                </a:solidFill>
              </a:defRPr>
            </a:lvl5pPr>
            <a:lvl6pPr lvl="5" algn="l">
              <a:lnSpc>
                <a:spcPct val="100000"/>
              </a:lnSpc>
              <a:spcBef>
                <a:spcPts val="0"/>
              </a:spcBef>
              <a:spcAft>
                <a:spcPts val="0"/>
              </a:spcAft>
              <a:buClr>
                <a:srgbClr val="F3F3F3"/>
              </a:buClr>
              <a:buSzPts val="1800"/>
              <a:buNone/>
              <a:defRPr sz="1800">
                <a:solidFill>
                  <a:srgbClr val="F3F3F3"/>
                </a:solidFill>
              </a:defRPr>
            </a:lvl6pPr>
            <a:lvl7pPr lvl="6" algn="l">
              <a:lnSpc>
                <a:spcPct val="100000"/>
              </a:lnSpc>
              <a:spcBef>
                <a:spcPts val="0"/>
              </a:spcBef>
              <a:spcAft>
                <a:spcPts val="0"/>
              </a:spcAft>
              <a:buClr>
                <a:srgbClr val="F3F3F3"/>
              </a:buClr>
              <a:buSzPts val="1800"/>
              <a:buNone/>
              <a:defRPr sz="1800">
                <a:solidFill>
                  <a:srgbClr val="F3F3F3"/>
                </a:solidFill>
              </a:defRPr>
            </a:lvl7pPr>
            <a:lvl8pPr lvl="7" algn="l">
              <a:lnSpc>
                <a:spcPct val="100000"/>
              </a:lnSpc>
              <a:spcBef>
                <a:spcPts val="0"/>
              </a:spcBef>
              <a:spcAft>
                <a:spcPts val="0"/>
              </a:spcAft>
              <a:buClr>
                <a:srgbClr val="F3F3F3"/>
              </a:buClr>
              <a:buSzPts val="1800"/>
              <a:buNone/>
              <a:defRPr sz="1800">
                <a:solidFill>
                  <a:srgbClr val="F3F3F3"/>
                </a:solidFill>
              </a:defRPr>
            </a:lvl8pPr>
            <a:lvl9pPr lvl="8" algn="l">
              <a:lnSpc>
                <a:spcPct val="100000"/>
              </a:lnSpc>
              <a:spcBef>
                <a:spcPts val="0"/>
              </a:spcBef>
              <a:spcAft>
                <a:spcPts val="0"/>
              </a:spcAft>
              <a:buClr>
                <a:srgbClr val="F3F3F3"/>
              </a:buClr>
              <a:buSzPts val="1800"/>
              <a:buNone/>
              <a:defRPr sz="1800">
                <a:solidFill>
                  <a:srgbClr val="F3F3F3"/>
                </a:solidFill>
              </a:defRPr>
            </a:lvl9pPr>
          </a:lstStyle>
          <a:p/>
        </p:txBody>
      </p:sp>
      <p:sp>
        <p:nvSpPr>
          <p:cNvPr id="90" name="Google Shape;90;p19"/>
          <p:cNvSpPr txBox="1"/>
          <p:nvPr>
            <p:ph idx="1" type="subTitle"/>
          </p:nvPr>
        </p:nvSpPr>
        <p:spPr>
          <a:xfrm>
            <a:off x="4921575" y="3553810"/>
            <a:ext cx="1522200" cy="94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solidFill>
                  <a:srgbClr val="000000"/>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91" name="Google Shape;91;p19"/>
          <p:cNvSpPr txBox="1"/>
          <p:nvPr>
            <p:ph idx="2" type="ctrTitle"/>
          </p:nvPr>
        </p:nvSpPr>
        <p:spPr>
          <a:xfrm>
            <a:off x="906139" y="2993035"/>
            <a:ext cx="18282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3F3F3"/>
              </a:buClr>
              <a:buSzPts val="1800"/>
              <a:buNone/>
              <a:defRPr sz="1800">
                <a:solidFill>
                  <a:srgbClr val="F3F3F3"/>
                </a:solidFill>
              </a:defRPr>
            </a:lvl1pPr>
            <a:lvl2pPr lvl="1" algn="l">
              <a:lnSpc>
                <a:spcPct val="100000"/>
              </a:lnSpc>
              <a:spcBef>
                <a:spcPts val="0"/>
              </a:spcBef>
              <a:spcAft>
                <a:spcPts val="0"/>
              </a:spcAft>
              <a:buClr>
                <a:srgbClr val="F3F3F3"/>
              </a:buClr>
              <a:buSzPts val="1800"/>
              <a:buNone/>
              <a:defRPr sz="1800">
                <a:solidFill>
                  <a:srgbClr val="F3F3F3"/>
                </a:solidFill>
              </a:defRPr>
            </a:lvl2pPr>
            <a:lvl3pPr lvl="2" algn="l">
              <a:lnSpc>
                <a:spcPct val="100000"/>
              </a:lnSpc>
              <a:spcBef>
                <a:spcPts val="0"/>
              </a:spcBef>
              <a:spcAft>
                <a:spcPts val="0"/>
              </a:spcAft>
              <a:buClr>
                <a:srgbClr val="F3F3F3"/>
              </a:buClr>
              <a:buSzPts val="1800"/>
              <a:buNone/>
              <a:defRPr sz="1800">
                <a:solidFill>
                  <a:srgbClr val="F3F3F3"/>
                </a:solidFill>
              </a:defRPr>
            </a:lvl3pPr>
            <a:lvl4pPr lvl="3" algn="l">
              <a:lnSpc>
                <a:spcPct val="100000"/>
              </a:lnSpc>
              <a:spcBef>
                <a:spcPts val="0"/>
              </a:spcBef>
              <a:spcAft>
                <a:spcPts val="0"/>
              </a:spcAft>
              <a:buClr>
                <a:srgbClr val="F3F3F3"/>
              </a:buClr>
              <a:buSzPts val="1800"/>
              <a:buNone/>
              <a:defRPr sz="1800">
                <a:solidFill>
                  <a:srgbClr val="F3F3F3"/>
                </a:solidFill>
              </a:defRPr>
            </a:lvl4pPr>
            <a:lvl5pPr lvl="4" algn="l">
              <a:lnSpc>
                <a:spcPct val="100000"/>
              </a:lnSpc>
              <a:spcBef>
                <a:spcPts val="0"/>
              </a:spcBef>
              <a:spcAft>
                <a:spcPts val="0"/>
              </a:spcAft>
              <a:buClr>
                <a:srgbClr val="F3F3F3"/>
              </a:buClr>
              <a:buSzPts val="1800"/>
              <a:buNone/>
              <a:defRPr sz="1800">
                <a:solidFill>
                  <a:srgbClr val="F3F3F3"/>
                </a:solidFill>
              </a:defRPr>
            </a:lvl5pPr>
            <a:lvl6pPr lvl="5" algn="l">
              <a:lnSpc>
                <a:spcPct val="100000"/>
              </a:lnSpc>
              <a:spcBef>
                <a:spcPts val="0"/>
              </a:spcBef>
              <a:spcAft>
                <a:spcPts val="0"/>
              </a:spcAft>
              <a:buClr>
                <a:srgbClr val="F3F3F3"/>
              </a:buClr>
              <a:buSzPts val="1800"/>
              <a:buNone/>
              <a:defRPr sz="1800">
                <a:solidFill>
                  <a:srgbClr val="F3F3F3"/>
                </a:solidFill>
              </a:defRPr>
            </a:lvl6pPr>
            <a:lvl7pPr lvl="6" algn="l">
              <a:lnSpc>
                <a:spcPct val="100000"/>
              </a:lnSpc>
              <a:spcBef>
                <a:spcPts val="0"/>
              </a:spcBef>
              <a:spcAft>
                <a:spcPts val="0"/>
              </a:spcAft>
              <a:buClr>
                <a:srgbClr val="F3F3F3"/>
              </a:buClr>
              <a:buSzPts val="1800"/>
              <a:buNone/>
              <a:defRPr sz="1800">
                <a:solidFill>
                  <a:srgbClr val="F3F3F3"/>
                </a:solidFill>
              </a:defRPr>
            </a:lvl7pPr>
            <a:lvl8pPr lvl="7" algn="l">
              <a:lnSpc>
                <a:spcPct val="100000"/>
              </a:lnSpc>
              <a:spcBef>
                <a:spcPts val="0"/>
              </a:spcBef>
              <a:spcAft>
                <a:spcPts val="0"/>
              </a:spcAft>
              <a:buClr>
                <a:srgbClr val="F3F3F3"/>
              </a:buClr>
              <a:buSzPts val="1800"/>
              <a:buNone/>
              <a:defRPr sz="1800">
                <a:solidFill>
                  <a:srgbClr val="F3F3F3"/>
                </a:solidFill>
              </a:defRPr>
            </a:lvl8pPr>
            <a:lvl9pPr lvl="8" algn="l">
              <a:lnSpc>
                <a:spcPct val="100000"/>
              </a:lnSpc>
              <a:spcBef>
                <a:spcPts val="0"/>
              </a:spcBef>
              <a:spcAft>
                <a:spcPts val="0"/>
              </a:spcAft>
              <a:buClr>
                <a:srgbClr val="F3F3F3"/>
              </a:buClr>
              <a:buSzPts val="1800"/>
              <a:buNone/>
              <a:defRPr sz="1800">
                <a:solidFill>
                  <a:srgbClr val="F3F3F3"/>
                </a:solidFill>
              </a:defRPr>
            </a:lvl9pPr>
          </a:lstStyle>
          <a:p/>
        </p:txBody>
      </p:sp>
      <p:sp>
        <p:nvSpPr>
          <p:cNvPr id="92" name="Google Shape;92;p19"/>
          <p:cNvSpPr txBox="1"/>
          <p:nvPr>
            <p:ph idx="3" type="subTitle"/>
          </p:nvPr>
        </p:nvSpPr>
        <p:spPr>
          <a:xfrm>
            <a:off x="906139" y="3553810"/>
            <a:ext cx="1522200" cy="94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solidFill>
                  <a:srgbClr val="000000"/>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93" name="Google Shape;93;p19"/>
          <p:cNvSpPr txBox="1"/>
          <p:nvPr>
            <p:ph idx="4" type="ctrTitle"/>
          </p:nvPr>
        </p:nvSpPr>
        <p:spPr>
          <a:xfrm rot="5400000">
            <a:off x="6685437" y="1646270"/>
            <a:ext cx="29133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94" name="Google Shape;94;p19"/>
          <p:cNvSpPr txBox="1"/>
          <p:nvPr>
            <p:ph idx="5" type="ctrTitle"/>
          </p:nvPr>
        </p:nvSpPr>
        <p:spPr>
          <a:xfrm>
            <a:off x="2928557" y="2993035"/>
            <a:ext cx="17988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3F3F3"/>
              </a:buClr>
              <a:buSzPts val="1800"/>
              <a:buNone/>
              <a:defRPr sz="1800">
                <a:solidFill>
                  <a:srgbClr val="F3F3F3"/>
                </a:solidFill>
              </a:defRPr>
            </a:lvl1pPr>
            <a:lvl2pPr lvl="1" algn="l">
              <a:lnSpc>
                <a:spcPct val="100000"/>
              </a:lnSpc>
              <a:spcBef>
                <a:spcPts val="0"/>
              </a:spcBef>
              <a:spcAft>
                <a:spcPts val="0"/>
              </a:spcAft>
              <a:buClr>
                <a:srgbClr val="F3F3F3"/>
              </a:buClr>
              <a:buSzPts val="1800"/>
              <a:buNone/>
              <a:defRPr sz="1800">
                <a:solidFill>
                  <a:srgbClr val="F3F3F3"/>
                </a:solidFill>
              </a:defRPr>
            </a:lvl2pPr>
            <a:lvl3pPr lvl="2" algn="l">
              <a:lnSpc>
                <a:spcPct val="100000"/>
              </a:lnSpc>
              <a:spcBef>
                <a:spcPts val="0"/>
              </a:spcBef>
              <a:spcAft>
                <a:spcPts val="0"/>
              </a:spcAft>
              <a:buClr>
                <a:srgbClr val="F3F3F3"/>
              </a:buClr>
              <a:buSzPts val="1800"/>
              <a:buNone/>
              <a:defRPr sz="1800">
                <a:solidFill>
                  <a:srgbClr val="F3F3F3"/>
                </a:solidFill>
              </a:defRPr>
            </a:lvl3pPr>
            <a:lvl4pPr lvl="3" algn="l">
              <a:lnSpc>
                <a:spcPct val="100000"/>
              </a:lnSpc>
              <a:spcBef>
                <a:spcPts val="0"/>
              </a:spcBef>
              <a:spcAft>
                <a:spcPts val="0"/>
              </a:spcAft>
              <a:buClr>
                <a:srgbClr val="F3F3F3"/>
              </a:buClr>
              <a:buSzPts val="1800"/>
              <a:buNone/>
              <a:defRPr sz="1800">
                <a:solidFill>
                  <a:srgbClr val="F3F3F3"/>
                </a:solidFill>
              </a:defRPr>
            </a:lvl4pPr>
            <a:lvl5pPr lvl="4" algn="l">
              <a:lnSpc>
                <a:spcPct val="100000"/>
              </a:lnSpc>
              <a:spcBef>
                <a:spcPts val="0"/>
              </a:spcBef>
              <a:spcAft>
                <a:spcPts val="0"/>
              </a:spcAft>
              <a:buClr>
                <a:srgbClr val="F3F3F3"/>
              </a:buClr>
              <a:buSzPts val="1800"/>
              <a:buNone/>
              <a:defRPr sz="1800">
                <a:solidFill>
                  <a:srgbClr val="F3F3F3"/>
                </a:solidFill>
              </a:defRPr>
            </a:lvl5pPr>
            <a:lvl6pPr lvl="5" algn="l">
              <a:lnSpc>
                <a:spcPct val="100000"/>
              </a:lnSpc>
              <a:spcBef>
                <a:spcPts val="0"/>
              </a:spcBef>
              <a:spcAft>
                <a:spcPts val="0"/>
              </a:spcAft>
              <a:buClr>
                <a:srgbClr val="F3F3F3"/>
              </a:buClr>
              <a:buSzPts val="1800"/>
              <a:buNone/>
              <a:defRPr sz="1800">
                <a:solidFill>
                  <a:srgbClr val="F3F3F3"/>
                </a:solidFill>
              </a:defRPr>
            </a:lvl6pPr>
            <a:lvl7pPr lvl="6" algn="l">
              <a:lnSpc>
                <a:spcPct val="100000"/>
              </a:lnSpc>
              <a:spcBef>
                <a:spcPts val="0"/>
              </a:spcBef>
              <a:spcAft>
                <a:spcPts val="0"/>
              </a:spcAft>
              <a:buClr>
                <a:srgbClr val="F3F3F3"/>
              </a:buClr>
              <a:buSzPts val="1800"/>
              <a:buNone/>
              <a:defRPr sz="1800">
                <a:solidFill>
                  <a:srgbClr val="F3F3F3"/>
                </a:solidFill>
              </a:defRPr>
            </a:lvl7pPr>
            <a:lvl8pPr lvl="7" algn="l">
              <a:lnSpc>
                <a:spcPct val="100000"/>
              </a:lnSpc>
              <a:spcBef>
                <a:spcPts val="0"/>
              </a:spcBef>
              <a:spcAft>
                <a:spcPts val="0"/>
              </a:spcAft>
              <a:buClr>
                <a:srgbClr val="F3F3F3"/>
              </a:buClr>
              <a:buSzPts val="1800"/>
              <a:buNone/>
              <a:defRPr sz="1800">
                <a:solidFill>
                  <a:srgbClr val="F3F3F3"/>
                </a:solidFill>
              </a:defRPr>
            </a:lvl8pPr>
            <a:lvl9pPr lvl="8" algn="l">
              <a:lnSpc>
                <a:spcPct val="100000"/>
              </a:lnSpc>
              <a:spcBef>
                <a:spcPts val="0"/>
              </a:spcBef>
              <a:spcAft>
                <a:spcPts val="0"/>
              </a:spcAft>
              <a:buClr>
                <a:srgbClr val="F3F3F3"/>
              </a:buClr>
              <a:buSzPts val="1800"/>
              <a:buNone/>
              <a:defRPr sz="1800">
                <a:solidFill>
                  <a:srgbClr val="F3F3F3"/>
                </a:solidFill>
              </a:defRPr>
            </a:lvl9pPr>
          </a:lstStyle>
          <a:p/>
        </p:txBody>
      </p:sp>
      <p:sp>
        <p:nvSpPr>
          <p:cNvPr id="95" name="Google Shape;95;p19"/>
          <p:cNvSpPr txBox="1"/>
          <p:nvPr>
            <p:ph idx="6" type="subTitle"/>
          </p:nvPr>
        </p:nvSpPr>
        <p:spPr>
          <a:xfrm>
            <a:off x="2928550" y="3553810"/>
            <a:ext cx="1476300" cy="9462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solidFill>
                  <a:srgbClr val="000000"/>
                </a:solidFill>
              </a:defRPr>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2">
  <p:cSld name="CUSTOM_14">
    <p:spTree>
      <p:nvGrpSpPr>
        <p:cNvPr id="96" name="Shape 96"/>
        <p:cNvGrpSpPr/>
        <p:nvPr/>
      </p:nvGrpSpPr>
      <p:grpSpPr>
        <a:xfrm>
          <a:off x="0" y="0"/>
          <a:ext cx="0" cy="0"/>
          <a:chOff x="0" y="0"/>
          <a:chExt cx="0" cy="0"/>
        </a:xfrm>
      </p:grpSpPr>
      <p:sp>
        <p:nvSpPr>
          <p:cNvPr id="97" name="Google Shape;97;p20"/>
          <p:cNvSpPr txBox="1"/>
          <p:nvPr>
            <p:ph type="ctrTitle"/>
          </p:nvPr>
        </p:nvSpPr>
        <p:spPr>
          <a:xfrm>
            <a:off x="5432000" y="710675"/>
            <a:ext cx="2888100" cy="20541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
        <p:nvSpPr>
          <p:cNvPr id="98" name="Google Shape;98;p20"/>
          <p:cNvSpPr txBox="1"/>
          <p:nvPr>
            <p:ph idx="1" type="subTitle"/>
          </p:nvPr>
        </p:nvSpPr>
        <p:spPr>
          <a:xfrm>
            <a:off x="5363550" y="2724625"/>
            <a:ext cx="2956500" cy="1784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200"/>
              <a:buNone/>
              <a:defRPr/>
            </a:lvl1pPr>
            <a:lvl2pPr lvl="1" algn="r">
              <a:lnSpc>
                <a:spcPct val="100000"/>
              </a:lnSpc>
              <a:spcBef>
                <a:spcPts val="0"/>
              </a:spcBef>
              <a:spcAft>
                <a:spcPts val="0"/>
              </a:spcAft>
              <a:buSzPts val="1200"/>
              <a:buNone/>
              <a:defRPr/>
            </a:lvl2pPr>
            <a:lvl3pPr lvl="2" algn="r">
              <a:lnSpc>
                <a:spcPct val="100000"/>
              </a:lnSpc>
              <a:spcBef>
                <a:spcPts val="0"/>
              </a:spcBef>
              <a:spcAft>
                <a:spcPts val="0"/>
              </a:spcAft>
              <a:buSzPts val="1200"/>
              <a:buNone/>
              <a:defRPr/>
            </a:lvl3pPr>
            <a:lvl4pPr lvl="3" algn="r">
              <a:lnSpc>
                <a:spcPct val="100000"/>
              </a:lnSpc>
              <a:spcBef>
                <a:spcPts val="0"/>
              </a:spcBef>
              <a:spcAft>
                <a:spcPts val="0"/>
              </a:spcAft>
              <a:buSzPts val="1200"/>
              <a:buNone/>
              <a:defRPr/>
            </a:lvl4pPr>
            <a:lvl5pPr lvl="4" algn="r">
              <a:lnSpc>
                <a:spcPct val="100000"/>
              </a:lnSpc>
              <a:spcBef>
                <a:spcPts val="0"/>
              </a:spcBef>
              <a:spcAft>
                <a:spcPts val="0"/>
              </a:spcAft>
              <a:buSzPts val="1200"/>
              <a:buNone/>
              <a:defRPr/>
            </a:lvl5pPr>
            <a:lvl6pPr lvl="5" algn="r">
              <a:lnSpc>
                <a:spcPct val="100000"/>
              </a:lnSpc>
              <a:spcBef>
                <a:spcPts val="0"/>
              </a:spcBef>
              <a:spcAft>
                <a:spcPts val="0"/>
              </a:spcAft>
              <a:buSzPts val="1200"/>
              <a:buNone/>
              <a:defRPr/>
            </a:lvl6pPr>
            <a:lvl7pPr lvl="6" algn="r">
              <a:lnSpc>
                <a:spcPct val="100000"/>
              </a:lnSpc>
              <a:spcBef>
                <a:spcPts val="0"/>
              </a:spcBef>
              <a:spcAft>
                <a:spcPts val="0"/>
              </a:spcAft>
              <a:buSzPts val="1200"/>
              <a:buNone/>
              <a:defRPr/>
            </a:lvl7pPr>
            <a:lvl8pPr lvl="7" algn="r">
              <a:lnSpc>
                <a:spcPct val="100000"/>
              </a:lnSpc>
              <a:spcBef>
                <a:spcPts val="0"/>
              </a:spcBef>
              <a:spcAft>
                <a:spcPts val="0"/>
              </a:spcAft>
              <a:buSzPts val="1200"/>
              <a:buNone/>
              <a:defRPr/>
            </a:lvl8pPr>
            <a:lvl9pPr lvl="8" algn="r">
              <a:lnSpc>
                <a:spcPct val="100000"/>
              </a:lnSpc>
              <a:spcBef>
                <a:spcPts val="0"/>
              </a:spcBef>
              <a:spcAft>
                <a:spcPts val="0"/>
              </a:spcAft>
              <a:buSzPts val="12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8">
    <p:spTree>
      <p:nvGrpSpPr>
        <p:cNvPr id="99" name="Shape 99"/>
        <p:cNvGrpSpPr/>
        <p:nvPr/>
      </p:nvGrpSpPr>
      <p:grpSpPr>
        <a:xfrm>
          <a:off x="0" y="0"/>
          <a:ext cx="0" cy="0"/>
          <a:chOff x="0" y="0"/>
          <a:chExt cx="0" cy="0"/>
        </a:xfrm>
      </p:grpSpPr>
      <p:sp>
        <p:nvSpPr>
          <p:cNvPr id="100" name="Google Shape;100;p21"/>
          <p:cNvSpPr txBox="1"/>
          <p:nvPr>
            <p:ph idx="1" type="subTitle"/>
          </p:nvPr>
        </p:nvSpPr>
        <p:spPr>
          <a:xfrm>
            <a:off x="915175" y="3380775"/>
            <a:ext cx="3960600" cy="6318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p:txBody>
      </p:sp>
      <p:sp>
        <p:nvSpPr>
          <p:cNvPr id="101" name="Google Shape;101;p21"/>
          <p:cNvSpPr txBox="1"/>
          <p:nvPr>
            <p:ph idx="2" type="subTitle"/>
          </p:nvPr>
        </p:nvSpPr>
        <p:spPr>
          <a:xfrm>
            <a:off x="915175" y="4004575"/>
            <a:ext cx="1821000" cy="2130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b="1">
                <a:latin typeface="Livvic"/>
                <a:ea typeface="Livvic"/>
                <a:cs typeface="Livvic"/>
                <a:sym typeface="Livvic"/>
              </a:defRPr>
            </a:lvl1pPr>
            <a:lvl2pPr lvl="1" algn="l">
              <a:lnSpc>
                <a:spcPct val="115000"/>
              </a:lnSpc>
              <a:spcBef>
                <a:spcPts val="1600"/>
              </a:spcBef>
              <a:spcAft>
                <a:spcPts val="0"/>
              </a:spcAft>
              <a:buSzPts val="1200"/>
              <a:buNone/>
              <a:defRPr b="1">
                <a:latin typeface="Livvic"/>
                <a:ea typeface="Livvic"/>
                <a:cs typeface="Livvic"/>
                <a:sym typeface="Livvic"/>
              </a:defRPr>
            </a:lvl2pPr>
            <a:lvl3pPr lvl="2" algn="l">
              <a:lnSpc>
                <a:spcPct val="115000"/>
              </a:lnSpc>
              <a:spcBef>
                <a:spcPts val="1600"/>
              </a:spcBef>
              <a:spcAft>
                <a:spcPts val="0"/>
              </a:spcAft>
              <a:buSzPts val="1200"/>
              <a:buNone/>
              <a:defRPr b="1">
                <a:latin typeface="Livvic"/>
                <a:ea typeface="Livvic"/>
                <a:cs typeface="Livvic"/>
                <a:sym typeface="Livvic"/>
              </a:defRPr>
            </a:lvl3pPr>
            <a:lvl4pPr lvl="3" algn="l">
              <a:lnSpc>
                <a:spcPct val="115000"/>
              </a:lnSpc>
              <a:spcBef>
                <a:spcPts val="1600"/>
              </a:spcBef>
              <a:spcAft>
                <a:spcPts val="0"/>
              </a:spcAft>
              <a:buSzPts val="1200"/>
              <a:buNone/>
              <a:defRPr b="1">
                <a:latin typeface="Livvic"/>
                <a:ea typeface="Livvic"/>
                <a:cs typeface="Livvic"/>
                <a:sym typeface="Livvic"/>
              </a:defRPr>
            </a:lvl4pPr>
            <a:lvl5pPr lvl="4" algn="l">
              <a:lnSpc>
                <a:spcPct val="115000"/>
              </a:lnSpc>
              <a:spcBef>
                <a:spcPts val="1600"/>
              </a:spcBef>
              <a:spcAft>
                <a:spcPts val="0"/>
              </a:spcAft>
              <a:buSzPts val="1200"/>
              <a:buNone/>
              <a:defRPr b="1">
                <a:latin typeface="Livvic"/>
                <a:ea typeface="Livvic"/>
                <a:cs typeface="Livvic"/>
                <a:sym typeface="Livvic"/>
              </a:defRPr>
            </a:lvl5pPr>
            <a:lvl6pPr lvl="5" algn="l">
              <a:lnSpc>
                <a:spcPct val="115000"/>
              </a:lnSpc>
              <a:spcBef>
                <a:spcPts val="1600"/>
              </a:spcBef>
              <a:spcAft>
                <a:spcPts val="0"/>
              </a:spcAft>
              <a:buSzPts val="1200"/>
              <a:buNone/>
              <a:defRPr b="1">
                <a:latin typeface="Livvic"/>
                <a:ea typeface="Livvic"/>
                <a:cs typeface="Livvic"/>
                <a:sym typeface="Livvic"/>
              </a:defRPr>
            </a:lvl6pPr>
            <a:lvl7pPr lvl="6" algn="l">
              <a:lnSpc>
                <a:spcPct val="115000"/>
              </a:lnSpc>
              <a:spcBef>
                <a:spcPts val="1600"/>
              </a:spcBef>
              <a:spcAft>
                <a:spcPts val="0"/>
              </a:spcAft>
              <a:buSzPts val="1200"/>
              <a:buNone/>
              <a:defRPr b="1">
                <a:latin typeface="Livvic"/>
                <a:ea typeface="Livvic"/>
                <a:cs typeface="Livvic"/>
                <a:sym typeface="Livvic"/>
              </a:defRPr>
            </a:lvl7pPr>
            <a:lvl8pPr lvl="7" algn="l">
              <a:lnSpc>
                <a:spcPct val="115000"/>
              </a:lnSpc>
              <a:spcBef>
                <a:spcPts val="1600"/>
              </a:spcBef>
              <a:spcAft>
                <a:spcPts val="0"/>
              </a:spcAft>
              <a:buSzPts val="1200"/>
              <a:buNone/>
              <a:defRPr b="1">
                <a:latin typeface="Livvic"/>
                <a:ea typeface="Livvic"/>
                <a:cs typeface="Livvic"/>
                <a:sym typeface="Livvic"/>
              </a:defRPr>
            </a:lvl8pPr>
            <a:lvl9pPr lvl="8" algn="l">
              <a:lnSpc>
                <a:spcPct val="115000"/>
              </a:lnSpc>
              <a:spcBef>
                <a:spcPts val="1600"/>
              </a:spcBef>
              <a:spcAft>
                <a:spcPts val="1600"/>
              </a:spcAft>
              <a:buSzPts val="1200"/>
              <a:buNone/>
              <a:defRPr b="1">
                <a:latin typeface="Livvic"/>
                <a:ea typeface="Livvic"/>
                <a:cs typeface="Livvic"/>
                <a:sym typeface="Livvic"/>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3">
  <p:cSld name="CUSTOM_16">
    <p:spTree>
      <p:nvGrpSpPr>
        <p:cNvPr id="102" name="Shape 102"/>
        <p:cNvGrpSpPr/>
        <p:nvPr/>
      </p:nvGrpSpPr>
      <p:grpSpPr>
        <a:xfrm>
          <a:off x="0" y="0"/>
          <a:ext cx="0" cy="0"/>
          <a:chOff x="0" y="0"/>
          <a:chExt cx="0" cy="0"/>
        </a:xfrm>
      </p:grpSpPr>
      <p:sp>
        <p:nvSpPr>
          <p:cNvPr id="103" name="Google Shape;103;p22"/>
          <p:cNvSpPr txBox="1"/>
          <p:nvPr>
            <p:ph idx="1" type="subTitle"/>
          </p:nvPr>
        </p:nvSpPr>
        <p:spPr>
          <a:xfrm>
            <a:off x="2117847" y="3380460"/>
            <a:ext cx="2951400" cy="295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p:txBody>
      </p:sp>
      <p:sp>
        <p:nvSpPr>
          <p:cNvPr id="104" name="Google Shape;104;p22"/>
          <p:cNvSpPr txBox="1"/>
          <p:nvPr>
            <p:ph type="ctrTitle"/>
          </p:nvPr>
        </p:nvSpPr>
        <p:spPr>
          <a:xfrm rot="-5400000">
            <a:off x="-343101" y="1759150"/>
            <a:ext cx="2888100" cy="897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2800"/>
              <a:buNone/>
              <a:defRPr/>
            </a:lvl1pPr>
            <a:lvl2pPr lvl="1" algn="r">
              <a:lnSpc>
                <a:spcPct val="100000"/>
              </a:lnSpc>
              <a:spcBef>
                <a:spcPts val="0"/>
              </a:spcBef>
              <a:spcAft>
                <a:spcPts val="0"/>
              </a:spcAft>
              <a:buClr>
                <a:srgbClr val="000000"/>
              </a:buClr>
              <a:buSzPts val="1600"/>
              <a:buNone/>
              <a:defRPr sz="1600">
                <a:solidFill>
                  <a:srgbClr val="000000"/>
                </a:solidFill>
              </a:defRPr>
            </a:lvl2pPr>
            <a:lvl3pPr lvl="2" algn="r">
              <a:lnSpc>
                <a:spcPct val="100000"/>
              </a:lnSpc>
              <a:spcBef>
                <a:spcPts val="0"/>
              </a:spcBef>
              <a:spcAft>
                <a:spcPts val="0"/>
              </a:spcAft>
              <a:buClr>
                <a:srgbClr val="000000"/>
              </a:buClr>
              <a:buSzPts val="1600"/>
              <a:buNone/>
              <a:defRPr sz="1600">
                <a:solidFill>
                  <a:srgbClr val="000000"/>
                </a:solidFill>
              </a:defRPr>
            </a:lvl3pPr>
            <a:lvl4pPr lvl="3" algn="r">
              <a:lnSpc>
                <a:spcPct val="100000"/>
              </a:lnSpc>
              <a:spcBef>
                <a:spcPts val="0"/>
              </a:spcBef>
              <a:spcAft>
                <a:spcPts val="0"/>
              </a:spcAft>
              <a:buClr>
                <a:srgbClr val="000000"/>
              </a:buClr>
              <a:buSzPts val="1600"/>
              <a:buNone/>
              <a:defRPr sz="1600">
                <a:solidFill>
                  <a:srgbClr val="000000"/>
                </a:solidFill>
              </a:defRPr>
            </a:lvl4pPr>
            <a:lvl5pPr lvl="4" algn="r">
              <a:lnSpc>
                <a:spcPct val="100000"/>
              </a:lnSpc>
              <a:spcBef>
                <a:spcPts val="0"/>
              </a:spcBef>
              <a:spcAft>
                <a:spcPts val="0"/>
              </a:spcAft>
              <a:buClr>
                <a:srgbClr val="000000"/>
              </a:buClr>
              <a:buSzPts val="1600"/>
              <a:buNone/>
              <a:defRPr sz="1600">
                <a:solidFill>
                  <a:srgbClr val="000000"/>
                </a:solidFill>
              </a:defRPr>
            </a:lvl5pPr>
            <a:lvl6pPr lvl="5" algn="r">
              <a:lnSpc>
                <a:spcPct val="100000"/>
              </a:lnSpc>
              <a:spcBef>
                <a:spcPts val="0"/>
              </a:spcBef>
              <a:spcAft>
                <a:spcPts val="0"/>
              </a:spcAft>
              <a:buClr>
                <a:srgbClr val="000000"/>
              </a:buClr>
              <a:buSzPts val="1600"/>
              <a:buNone/>
              <a:defRPr sz="1600">
                <a:solidFill>
                  <a:srgbClr val="000000"/>
                </a:solidFill>
              </a:defRPr>
            </a:lvl6pPr>
            <a:lvl7pPr lvl="6" algn="r">
              <a:lnSpc>
                <a:spcPct val="100000"/>
              </a:lnSpc>
              <a:spcBef>
                <a:spcPts val="0"/>
              </a:spcBef>
              <a:spcAft>
                <a:spcPts val="0"/>
              </a:spcAft>
              <a:buClr>
                <a:srgbClr val="000000"/>
              </a:buClr>
              <a:buSzPts val="1600"/>
              <a:buNone/>
              <a:defRPr sz="1600">
                <a:solidFill>
                  <a:srgbClr val="000000"/>
                </a:solidFill>
              </a:defRPr>
            </a:lvl7pPr>
            <a:lvl8pPr lvl="7" algn="r">
              <a:lnSpc>
                <a:spcPct val="100000"/>
              </a:lnSpc>
              <a:spcBef>
                <a:spcPts val="0"/>
              </a:spcBef>
              <a:spcAft>
                <a:spcPts val="0"/>
              </a:spcAft>
              <a:buClr>
                <a:srgbClr val="000000"/>
              </a:buClr>
              <a:buSzPts val="1600"/>
              <a:buNone/>
              <a:defRPr sz="1600">
                <a:solidFill>
                  <a:srgbClr val="000000"/>
                </a:solidFill>
              </a:defRPr>
            </a:lvl8pPr>
            <a:lvl9pPr lvl="8" algn="r">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4">
  <p:cSld name="CUSTOM_16_1">
    <p:spTree>
      <p:nvGrpSpPr>
        <p:cNvPr id="105" name="Shape 105"/>
        <p:cNvGrpSpPr/>
        <p:nvPr/>
      </p:nvGrpSpPr>
      <p:grpSpPr>
        <a:xfrm>
          <a:off x="0" y="0"/>
          <a:ext cx="0" cy="0"/>
          <a:chOff x="0" y="0"/>
          <a:chExt cx="0" cy="0"/>
        </a:xfrm>
      </p:grpSpPr>
      <p:sp>
        <p:nvSpPr>
          <p:cNvPr id="106" name="Google Shape;106;p23"/>
          <p:cNvSpPr txBox="1"/>
          <p:nvPr>
            <p:ph idx="1" type="subTitle"/>
          </p:nvPr>
        </p:nvSpPr>
        <p:spPr>
          <a:xfrm flipH="1">
            <a:off x="4189625" y="3380460"/>
            <a:ext cx="2951400" cy="2952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10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p:txBody>
      </p:sp>
      <p:sp>
        <p:nvSpPr>
          <p:cNvPr id="107" name="Google Shape;107;p23"/>
          <p:cNvSpPr txBox="1"/>
          <p:nvPr>
            <p:ph type="ctrTitle"/>
          </p:nvPr>
        </p:nvSpPr>
        <p:spPr>
          <a:xfrm rot="5400000">
            <a:off x="6612409" y="1752564"/>
            <a:ext cx="2888100" cy="897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000000"/>
              </a:buClr>
              <a:buSzPts val="1600"/>
              <a:buNone/>
              <a:defRPr sz="1600">
                <a:solidFill>
                  <a:srgbClr val="000000"/>
                </a:solidFill>
              </a:defRPr>
            </a:lvl2pPr>
            <a:lvl3pPr lvl="2" algn="l">
              <a:lnSpc>
                <a:spcPct val="100000"/>
              </a:lnSpc>
              <a:spcBef>
                <a:spcPts val="0"/>
              </a:spcBef>
              <a:spcAft>
                <a:spcPts val="0"/>
              </a:spcAft>
              <a:buClr>
                <a:srgbClr val="000000"/>
              </a:buClr>
              <a:buSzPts val="1600"/>
              <a:buNone/>
              <a:defRPr sz="1600">
                <a:solidFill>
                  <a:srgbClr val="000000"/>
                </a:solidFill>
              </a:defRPr>
            </a:lvl3pPr>
            <a:lvl4pPr lvl="3" algn="l">
              <a:lnSpc>
                <a:spcPct val="100000"/>
              </a:lnSpc>
              <a:spcBef>
                <a:spcPts val="0"/>
              </a:spcBef>
              <a:spcAft>
                <a:spcPts val="0"/>
              </a:spcAft>
              <a:buClr>
                <a:srgbClr val="000000"/>
              </a:buClr>
              <a:buSzPts val="1600"/>
              <a:buNone/>
              <a:defRPr sz="1600">
                <a:solidFill>
                  <a:srgbClr val="000000"/>
                </a:solidFill>
              </a:defRPr>
            </a:lvl4pPr>
            <a:lvl5pPr lvl="4" algn="l">
              <a:lnSpc>
                <a:spcPct val="100000"/>
              </a:lnSpc>
              <a:spcBef>
                <a:spcPts val="0"/>
              </a:spcBef>
              <a:spcAft>
                <a:spcPts val="0"/>
              </a:spcAft>
              <a:buClr>
                <a:srgbClr val="000000"/>
              </a:buClr>
              <a:buSzPts val="1600"/>
              <a:buNone/>
              <a:defRPr sz="1600">
                <a:solidFill>
                  <a:srgbClr val="000000"/>
                </a:solidFill>
              </a:defRPr>
            </a:lvl5pPr>
            <a:lvl6pPr lvl="5" algn="l">
              <a:lnSpc>
                <a:spcPct val="100000"/>
              </a:lnSpc>
              <a:spcBef>
                <a:spcPts val="0"/>
              </a:spcBef>
              <a:spcAft>
                <a:spcPts val="0"/>
              </a:spcAft>
              <a:buClr>
                <a:srgbClr val="000000"/>
              </a:buClr>
              <a:buSzPts val="1600"/>
              <a:buNone/>
              <a:defRPr sz="1600">
                <a:solidFill>
                  <a:srgbClr val="000000"/>
                </a:solidFill>
              </a:defRPr>
            </a:lvl6pPr>
            <a:lvl7pPr lvl="6" algn="l">
              <a:lnSpc>
                <a:spcPct val="100000"/>
              </a:lnSpc>
              <a:spcBef>
                <a:spcPts val="0"/>
              </a:spcBef>
              <a:spcAft>
                <a:spcPts val="0"/>
              </a:spcAft>
              <a:buClr>
                <a:srgbClr val="000000"/>
              </a:buClr>
              <a:buSzPts val="1600"/>
              <a:buNone/>
              <a:defRPr sz="1600">
                <a:solidFill>
                  <a:srgbClr val="000000"/>
                </a:solidFill>
              </a:defRPr>
            </a:lvl7pPr>
            <a:lvl8pPr lvl="7" algn="l">
              <a:lnSpc>
                <a:spcPct val="100000"/>
              </a:lnSpc>
              <a:spcBef>
                <a:spcPts val="0"/>
              </a:spcBef>
              <a:spcAft>
                <a:spcPts val="0"/>
              </a:spcAft>
              <a:buClr>
                <a:srgbClr val="000000"/>
              </a:buClr>
              <a:buSzPts val="1600"/>
              <a:buNone/>
              <a:defRPr sz="1600">
                <a:solidFill>
                  <a:srgbClr val="000000"/>
                </a:solidFill>
              </a:defRPr>
            </a:lvl8pPr>
            <a:lvl9pPr lvl="8" algn="l">
              <a:lnSpc>
                <a:spcPct val="100000"/>
              </a:lnSpc>
              <a:spcBef>
                <a:spcPts val="0"/>
              </a:spcBef>
              <a:spcAft>
                <a:spcPts val="0"/>
              </a:spcAft>
              <a:buClr>
                <a:srgbClr val="000000"/>
              </a:buClr>
              <a:buSzPts val="1600"/>
              <a:buNone/>
              <a:defRPr sz="1600">
                <a:solidFill>
                  <a:srgbClr val="000000"/>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title">
  <p:cSld name="CUSTOM_35">
    <p:spTree>
      <p:nvGrpSpPr>
        <p:cNvPr id="108" name="Shape 108"/>
        <p:cNvGrpSpPr/>
        <p:nvPr/>
      </p:nvGrpSpPr>
      <p:grpSpPr>
        <a:xfrm>
          <a:off x="0" y="0"/>
          <a:ext cx="0" cy="0"/>
          <a:chOff x="0" y="0"/>
          <a:chExt cx="0" cy="0"/>
        </a:xfrm>
      </p:grpSpPr>
      <p:sp>
        <p:nvSpPr>
          <p:cNvPr id="109" name="Google Shape;109;p24"/>
          <p:cNvSpPr txBox="1"/>
          <p:nvPr>
            <p:ph type="title"/>
          </p:nvPr>
        </p:nvSpPr>
        <p:spPr>
          <a:xfrm>
            <a:off x="3200250" y="1742750"/>
            <a:ext cx="2743200" cy="5727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3600"/>
            </a:lvl1pPr>
            <a:lvl2pPr lvl="1" algn="ctr">
              <a:lnSpc>
                <a:spcPct val="100000"/>
              </a:lnSpc>
              <a:spcBef>
                <a:spcPts val="0"/>
              </a:spcBef>
              <a:spcAft>
                <a:spcPts val="0"/>
              </a:spcAft>
              <a:buSzPts val="2800"/>
              <a:buNone/>
              <a:defRPr sz="3600">
                <a:latin typeface="Catamaran Thin"/>
                <a:ea typeface="Catamaran Thin"/>
                <a:cs typeface="Catamaran Thin"/>
                <a:sym typeface="Catamaran Thin"/>
              </a:defRPr>
            </a:lvl2pPr>
            <a:lvl3pPr lvl="2" algn="ctr">
              <a:lnSpc>
                <a:spcPct val="100000"/>
              </a:lnSpc>
              <a:spcBef>
                <a:spcPts val="0"/>
              </a:spcBef>
              <a:spcAft>
                <a:spcPts val="0"/>
              </a:spcAft>
              <a:buSzPts val="2800"/>
              <a:buNone/>
              <a:defRPr sz="3600">
                <a:latin typeface="Catamaran Thin"/>
                <a:ea typeface="Catamaran Thin"/>
                <a:cs typeface="Catamaran Thin"/>
                <a:sym typeface="Catamaran Thin"/>
              </a:defRPr>
            </a:lvl3pPr>
            <a:lvl4pPr lvl="3" algn="ctr">
              <a:lnSpc>
                <a:spcPct val="100000"/>
              </a:lnSpc>
              <a:spcBef>
                <a:spcPts val="0"/>
              </a:spcBef>
              <a:spcAft>
                <a:spcPts val="0"/>
              </a:spcAft>
              <a:buSzPts val="2800"/>
              <a:buNone/>
              <a:defRPr sz="3600">
                <a:latin typeface="Catamaran Thin"/>
                <a:ea typeface="Catamaran Thin"/>
                <a:cs typeface="Catamaran Thin"/>
                <a:sym typeface="Catamaran Thin"/>
              </a:defRPr>
            </a:lvl4pPr>
            <a:lvl5pPr lvl="4" algn="ctr">
              <a:lnSpc>
                <a:spcPct val="100000"/>
              </a:lnSpc>
              <a:spcBef>
                <a:spcPts val="0"/>
              </a:spcBef>
              <a:spcAft>
                <a:spcPts val="0"/>
              </a:spcAft>
              <a:buSzPts val="2800"/>
              <a:buNone/>
              <a:defRPr sz="3600">
                <a:latin typeface="Catamaran Thin"/>
                <a:ea typeface="Catamaran Thin"/>
                <a:cs typeface="Catamaran Thin"/>
                <a:sym typeface="Catamaran Thin"/>
              </a:defRPr>
            </a:lvl5pPr>
            <a:lvl6pPr lvl="5" algn="ctr">
              <a:lnSpc>
                <a:spcPct val="100000"/>
              </a:lnSpc>
              <a:spcBef>
                <a:spcPts val="0"/>
              </a:spcBef>
              <a:spcAft>
                <a:spcPts val="0"/>
              </a:spcAft>
              <a:buSzPts val="2800"/>
              <a:buNone/>
              <a:defRPr sz="3600">
                <a:latin typeface="Catamaran Thin"/>
                <a:ea typeface="Catamaran Thin"/>
                <a:cs typeface="Catamaran Thin"/>
                <a:sym typeface="Catamaran Thin"/>
              </a:defRPr>
            </a:lvl6pPr>
            <a:lvl7pPr lvl="6" algn="ctr">
              <a:lnSpc>
                <a:spcPct val="100000"/>
              </a:lnSpc>
              <a:spcBef>
                <a:spcPts val="0"/>
              </a:spcBef>
              <a:spcAft>
                <a:spcPts val="0"/>
              </a:spcAft>
              <a:buSzPts val="2800"/>
              <a:buNone/>
              <a:defRPr sz="3600">
                <a:latin typeface="Catamaran Thin"/>
                <a:ea typeface="Catamaran Thin"/>
                <a:cs typeface="Catamaran Thin"/>
                <a:sym typeface="Catamaran Thin"/>
              </a:defRPr>
            </a:lvl7pPr>
            <a:lvl8pPr lvl="7" algn="ctr">
              <a:lnSpc>
                <a:spcPct val="100000"/>
              </a:lnSpc>
              <a:spcBef>
                <a:spcPts val="0"/>
              </a:spcBef>
              <a:spcAft>
                <a:spcPts val="0"/>
              </a:spcAft>
              <a:buSzPts val="2800"/>
              <a:buNone/>
              <a:defRPr sz="3600">
                <a:latin typeface="Catamaran Thin"/>
                <a:ea typeface="Catamaran Thin"/>
                <a:cs typeface="Catamaran Thin"/>
                <a:sym typeface="Catamaran Thin"/>
              </a:defRPr>
            </a:lvl8pPr>
            <a:lvl9pPr lvl="8" algn="ctr">
              <a:lnSpc>
                <a:spcPct val="100000"/>
              </a:lnSpc>
              <a:spcBef>
                <a:spcPts val="0"/>
              </a:spcBef>
              <a:spcAft>
                <a:spcPts val="0"/>
              </a:spcAft>
              <a:buSzPts val="2800"/>
              <a:buNone/>
              <a:defRPr sz="3600">
                <a:latin typeface="Catamaran Thin"/>
                <a:ea typeface="Catamaran Thin"/>
                <a:cs typeface="Catamaran Thin"/>
                <a:sym typeface="Catamaran Thin"/>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p:cSld name="CUSTOM_38">
    <p:spTree>
      <p:nvGrpSpPr>
        <p:cNvPr id="110" name="Shape 110"/>
        <p:cNvGrpSpPr/>
        <p:nvPr/>
      </p:nvGrpSpPr>
      <p:grpSpPr>
        <a:xfrm>
          <a:off x="0" y="0"/>
          <a:ext cx="0" cy="0"/>
          <a:chOff x="0" y="0"/>
          <a:chExt cx="0" cy="0"/>
        </a:xfrm>
      </p:grpSpPr>
      <p:sp>
        <p:nvSpPr>
          <p:cNvPr id="111" name="Google Shape;111;p25"/>
          <p:cNvSpPr txBox="1"/>
          <p:nvPr>
            <p:ph type="ctrTitle"/>
          </p:nvPr>
        </p:nvSpPr>
        <p:spPr>
          <a:xfrm>
            <a:off x="769725" y="1310050"/>
            <a:ext cx="3430200" cy="577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12" name="Google Shape;112;p25"/>
          <p:cNvSpPr txBox="1"/>
          <p:nvPr>
            <p:ph idx="2" type="title"/>
          </p:nvPr>
        </p:nvSpPr>
        <p:spPr>
          <a:xfrm rot="5400000">
            <a:off x="7142178" y="3570226"/>
            <a:ext cx="1738800" cy="577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000"/>
              <a:buNone/>
              <a:defRPr sz="6000"/>
            </a:lvl1pPr>
            <a:lvl2pPr lvl="1"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a:lnSpc>
                <a:spcPct val="100000"/>
              </a:lnSpc>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x columns">
  <p:cSld name="CUSTOM_30">
    <p:spTree>
      <p:nvGrpSpPr>
        <p:cNvPr id="113" name="Shape 113"/>
        <p:cNvGrpSpPr/>
        <p:nvPr/>
      </p:nvGrpSpPr>
      <p:grpSpPr>
        <a:xfrm>
          <a:off x="0" y="0"/>
          <a:ext cx="0" cy="0"/>
          <a:chOff x="0" y="0"/>
          <a:chExt cx="0" cy="0"/>
        </a:xfrm>
      </p:grpSpPr>
      <p:sp>
        <p:nvSpPr>
          <p:cNvPr id="114" name="Google Shape;114;p26"/>
          <p:cNvSpPr txBox="1"/>
          <p:nvPr>
            <p:ph type="ctrTitle"/>
          </p:nvPr>
        </p:nvSpPr>
        <p:spPr>
          <a:xfrm>
            <a:off x="656422" y="1394416"/>
            <a:ext cx="18813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15" name="Google Shape;115;p26"/>
          <p:cNvSpPr txBox="1"/>
          <p:nvPr>
            <p:ph idx="1" type="subTitle"/>
          </p:nvPr>
        </p:nvSpPr>
        <p:spPr>
          <a:xfrm>
            <a:off x="656425" y="1886725"/>
            <a:ext cx="15639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116" name="Google Shape;116;p26"/>
          <p:cNvSpPr txBox="1"/>
          <p:nvPr>
            <p:ph idx="2" type="ctrTitle"/>
          </p:nvPr>
        </p:nvSpPr>
        <p:spPr>
          <a:xfrm>
            <a:off x="2650710" y="1394416"/>
            <a:ext cx="1881300" cy="644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17" name="Google Shape;117;p26"/>
          <p:cNvSpPr txBox="1"/>
          <p:nvPr>
            <p:ph idx="3" type="subTitle"/>
          </p:nvPr>
        </p:nvSpPr>
        <p:spPr>
          <a:xfrm>
            <a:off x="2610700" y="1886725"/>
            <a:ext cx="1961400" cy="11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18" name="Google Shape;118;p26"/>
          <p:cNvSpPr txBox="1"/>
          <p:nvPr>
            <p:ph idx="4" type="ctrTitle"/>
          </p:nvPr>
        </p:nvSpPr>
        <p:spPr>
          <a:xfrm>
            <a:off x="4638106" y="1394416"/>
            <a:ext cx="1881300" cy="6447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800"/>
              <a:buNone/>
              <a:defRPr sz="1800"/>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119" name="Google Shape;119;p26"/>
          <p:cNvSpPr txBox="1"/>
          <p:nvPr>
            <p:ph idx="5" type="subTitle"/>
          </p:nvPr>
        </p:nvSpPr>
        <p:spPr>
          <a:xfrm>
            <a:off x="4878076" y="1886725"/>
            <a:ext cx="1648200" cy="111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
        <p:nvSpPr>
          <p:cNvPr id="120" name="Google Shape;120;p26"/>
          <p:cNvSpPr txBox="1"/>
          <p:nvPr>
            <p:ph idx="6" type="ctrTitle"/>
          </p:nvPr>
        </p:nvSpPr>
        <p:spPr>
          <a:xfrm rot="5400000">
            <a:off x="6865575" y="1466125"/>
            <a:ext cx="25530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21" name="Google Shape;121;p26"/>
          <p:cNvSpPr txBox="1"/>
          <p:nvPr>
            <p:ph idx="7" type="ctrTitle"/>
          </p:nvPr>
        </p:nvSpPr>
        <p:spPr>
          <a:xfrm>
            <a:off x="656422" y="3367816"/>
            <a:ext cx="1881300" cy="644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22" name="Google Shape;122;p26"/>
          <p:cNvSpPr txBox="1"/>
          <p:nvPr>
            <p:ph idx="8" type="subTitle"/>
          </p:nvPr>
        </p:nvSpPr>
        <p:spPr>
          <a:xfrm>
            <a:off x="656425" y="3860125"/>
            <a:ext cx="15639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123" name="Google Shape;123;p26"/>
          <p:cNvSpPr txBox="1"/>
          <p:nvPr>
            <p:ph idx="9" type="ctrTitle"/>
          </p:nvPr>
        </p:nvSpPr>
        <p:spPr>
          <a:xfrm>
            <a:off x="2650710" y="3367816"/>
            <a:ext cx="1881300" cy="644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24" name="Google Shape;124;p26"/>
          <p:cNvSpPr txBox="1"/>
          <p:nvPr>
            <p:ph idx="13" type="subTitle"/>
          </p:nvPr>
        </p:nvSpPr>
        <p:spPr>
          <a:xfrm>
            <a:off x="2610700" y="3860125"/>
            <a:ext cx="1961400" cy="1112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000"/>
              <a:buNone/>
              <a:defRPr sz="1000"/>
            </a:lvl1pPr>
            <a:lvl2pPr lvl="1" algn="ctr">
              <a:lnSpc>
                <a:spcPct val="100000"/>
              </a:lnSpc>
              <a:spcBef>
                <a:spcPts val="0"/>
              </a:spcBef>
              <a:spcAft>
                <a:spcPts val="0"/>
              </a:spcAft>
              <a:buSzPts val="1000"/>
              <a:buNone/>
              <a:defRPr sz="1000"/>
            </a:lvl2pPr>
            <a:lvl3pPr lvl="2" algn="ctr">
              <a:lnSpc>
                <a:spcPct val="100000"/>
              </a:lnSpc>
              <a:spcBef>
                <a:spcPts val="0"/>
              </a:spcBef>
              <a:spcAft>
                <a:spcPts val="0"/>
              </a:spcAft>
              <a:buSzPts val="1000"/>
              <a:buNone/>
              <a:defRPr sz="1000"/>
            </a:lvl3pPr>
            <a:lvl4pPr lvl="3" algn="ctr">
              <a:lnSpc>
                <a:spcPct val="100000"/>
              </a:lnSpc>
              <a:spcBef>
                <a:spcPts val="0"/>
              </a:spcBef>
              <a:spcAft>
                <a:spcPts val="0"/>
              </a:spcAft>
              <a:buSzPts val="1000"/>
              <a:buNone/>
              <a:defRPr sz="1000"/>
            </a:lvl4pPr>
            <a:lvl5pPr lvl="4" algn="ctr">
              <a:lnSpc>
                <a:spcPct val="100000"/>
              </a:lnSpc>
              <a:spcBef>
                <a:spcPts val="0"/>
              </a:spcBef>
              <a:spcAft>
                <a:spcPts val="0"/>
              </a:spcAft>
              <a:buSzPts val="1000"/>
              <a:buNone/>
              <a:defRPr sz="1000"/>
            </a:lvl5pPr>
            <a:lvl6pPr lvl="5" algn="ctr">
              <a:lnSpc>
                <a:spcPct val="100000"/>
              </a:lnSpc>
              <a:spcBef>
                <a:spcPts val="0"/>
              </a:spcBef>
              <a:spcAft>
                <a:spcPts val="0"/>
              </a:spcAft>
              <a:buSzPts val="1000"/>
              <a:buNone/>
              <a:defRPr sz="1000"/>
            </a:lvl6pPr>
            <a:lvl7pPr lvl="6" algn="ctr">
              <a:lnSpc>
                <a:spcPct val="100000"/>
              </a:lnSpc>
              <a:spcBef>
                <a:spcPts val="0"/>
              </a:spcBef>
              <a:spcAft>
                <a:spcPts val="0"/>
              </a:spcAft>
              <a:buSzPts val="1000"/>
              <a:buNone/>
              <a:defRPr sz="1000"/>
            </a:lvl7pPr>
            <a:lvl8pPr lvl="7" algn="ctr">
              <a:lnSpc>
                <a:spcPct val="100000"/>
              </a:lnSpc>
              <a:spcBef>
                <a:spcPts val="0"/>
              </a:spcBef>
              <a:spcAft>
                <a:spcPts val="0"/>
              </a:spcAft>
              <a:buSzPts val="1000"/>
              <a:buNone/>
              <a:defRPr sz="1000"/>
            </a:lvl8pPr>
            <a:lvl9pPr lvl="8" algn="ctr">
              <a:lnSpc>
                <a:spcPct val="100000"/>
              </a:lnSpc>
              <a:spcBef>
                <a:spcPts val="0"/>
              </a:spcBef>
              <a:spcAft>
                <a:spcPts val="0"/>
              </a:spcAft>
              <a:buSzPts val="1000"/>
              <a:buNone/>
              <a:defRPr sz="1000"/>
            </a:lvl9pPr>
          </a:lstStyle>
          <a:p/>
        </p:txBody>
      </p:sp>
      <p:sp>
        <p:nvSpPr>
          <p:cNvPr id="125" name="Google Shape;125;p26"/>
          <p:cNvSpPr txBox="1"/>
          <p:nvPr>
            <p:ph idx="14" type="ctrTitle"/>
          </p:nvPr>
        </p:nvSpPr>
        <p:spPr>
          <a:xfrm>
            <a:off x="4638106" y="3367816"/>
            <a:ext cx="1881300" cy="6447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800"/>
              <a:buNone/>
              <a:defRPr sz="1800"/>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
        <p:nvSpPr>
          <p:cNvPr id="126" name="Google Shape;126;p26"/>
          <p:cNvSpPr txBox="1"/>
          <p:nvPr>
            <p:ph idx="15" type="subTitle"/>
          </p:nvPr>
        </p:nvSpPr>
        <p:spPr>
          <a:xfrm>
            <a:off x="4878076" y="3860125"/>
            <a:ext cx="1648200" cy="111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000"/>
              <a:buNone/>
              <a:defRPr sz="1000"/>
            </a:lvl1pPr>
            <a:lvl2pPr lvl="1" algn="r">
              <a:lnSpc>
                <a:spcPct val="100000"/>
              </a:lnSpc>
              <a:spcBef>
                <a:spcPts val="0"/>
              </a:spcBef>
              <a:spcAft>
                <a:spcPts val="0"/>
              </a:spcAft>
              <a:buSzPts val="1000"/>
              <a:buNone/>
              <a:defRPr sz="1000"/>
            </a:lvl2pPr>
            <a:lvl3pPr lvl="2" algn="r">
              <a:lnSpc>
                <a:spcPct val="100000"/>
              </a:lnSpc>
              <a:spcBef>
                <a:spcPts val="0"/>
              </a:spcBef>
              <a:spcAft>
                <a:spcPts val="0"/>
              </a:spcAft>
              <a:buSzPts val="1000"/>
              <a:buNone/>
              <a:defRPr sz="1000"/>
            </a:lvl3pPr>
            <a:lvl4pPr lvl="3" algn="r">
              <a:lnSpc>
                <a:spcPct val="100000"/>
              </a:lnSpc>
              <a:spcBef>
                <a:spcPts val="0"/>
              </a:spcBef>
              <a:spcAft>
                <a:spcPts val="0"/>
              </a:spcAft>
              <a:buSzPts val="1000"/>
              <a:buNone/>
              <a:defRPr sz="1000"/>
            </a:lvl4pPr>
            <a:lvl5pPr lvl="4" algn="r">
              <a:lnSpc>
                <a:spcPct val="100000"/>
              </a:lnSpc>
              <a:spcBef>
                <a:spcPts val="0"/>
              </a:spcBef>
              <a:spcAft>
                <a:spcPts val="0"/>
              </a:spcAft>
              <a:buSzPts val="1000"/>
              <a:buNone/>
              <a:defRPr sz="1000"/>
            </a:lvl5pPr>
            <a:lvl6pPr lvl="5" algn="r">
              <a:lnSpc>
                <a:spcPct val="100000"/>
              </a:lnSpc>
              <a:spcBef>
                <a:spcPts val="0"/>
              </a:spcBef>
              <a:spcAft>
                <a:spcPts val="0"/>
              </a:spcAft>
              <a:buSzPts val="1000"/>
              <a:buNone/>
              <a:defRPr sz="1000"/>
            </a:lvl6pPr>
            <a:lvl7pPr lvl="6" algn="r">
              <a:lnSpc>
                <a:spcPct val="100000"/>
              </a:lnSpc>
              <a:spcBef>
                <a:spcPts val="0"/>
              </a:spcBef>
              <a:spcAft>
                <a:spcPts val="0"/>
              </a:spcAft>
              <a:buSzPts val="1000"/>
              <a:buNone/>
              <a:defRPr sz="1000"/>
            </a:lvl7pPr>
            <a:lvl8pPr lvl="7" algn="r">
              <a:lnSpc>
                <a:spcPct val="100000"/>
              </a:lnSpc>
              <a:spcBef>
                <a:spcPts val="0"/>
              </a:spcBef>
              <a:spcAft>
                <a:spcPts val="0"/>
              </a:spcAft>
              <a:buSzPts val="1000"/>
              <a:buNone/>
              <a:defRPr sz="1000"/>
            </a:lvl8pPr>
            <a:lvl9pPr lvl="8" algn="r">
              <a:lnSpc>
                <a:spcPct val="100000"/>
              </a:lnSpc>
              <a:spcBef>
                <a:spcPts val="0"/>
              </a:spcBef>
              <a:spcAft>
                <a:spcPts val="0"/>
              </a:spcAft>
              <a:buSzPts val="1000"/>
              <a:buNone/>
              <a:defRPr sz="1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1">
  <p:cSld name="CUSTOM_21">
    <p:spTree>
      <p:nvGrpSpPr>
        <p:cNvPr id="127" name="Shape 127"/>
        <p:cNvGrpSpPr/>
        <p:nvPr/>
      </p:nvGrpSpPr>
      <p:grpSpPr>
        <a:xfrm>
          <a:off x="0" y="0"/>
          <a:ext cx="0" cy="0"/>
          <a:chOff x="0" y="0"/>
          <a:chExt cx="0" cy="0"/>
        </a:xfrm>
      </p:grpSpPr>
      <p:sp>
        <p:nvSpPr>
          <p:cNvPr id="128" name="Google Shape;128;p27"/>
          <p:cNvSpPr txBox="1"/>
          <p:nvPr>
            <p:ph idx="1" type="subTitle"/>
          </p:nvPr>
        </p:nvSpPr>
        <p:spPr>
          <a:xfrm>
            <a:off x="4633950" y="1847896"/>
            <a:ext cx="18180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129" name="Google Shape;129;p27"/>
          <p:cNvSpPr txBox="1"/>
          <p:nvPr>
            <p:ph idx="2" type="subTitle"/>
          </p:nvPr>
        </p:nvSpPr>
        <p:spPr>
          <a:xfrm>
            <a:off x="4633950" y="3827870"/>
            <a:ext cx="18180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000"/>
              <a:buNone/>
              <a:defRPr sz="1000"/>
            </a:lvl1pPr>
            <a:lvl2pPr lvl="1" algn="l">
              <a:lnSpc>
                <a:spcPct val="100000"/>
              </a:lnSpc>
              <a:spcBef>
                <a:spcPts val="0"/>
              </a:spcBef>
              <a:spcAft>
                <a:spcPts val="0"/>
              </a:spcAft>
              <a:buSzPts val="1000"/>
              <a:buNone/>
              <a:defRPr sz="1000"/>
            </a:lvl2pPr>
            <a:lvl3pPr lvl="2" algn="l">
              <a:lnSpc>
                <a:spcPct val="100000"/>
              </a:lnSpc>
              <a:spcBef>
                <a:spcPts val="0"/>
              </a:spcBef>
              <a:spcAft>
                <a:spcPts val="0"/>
              </a:spcAft>
              <a:buSzPts val="1000"/>
              <a:buNone/>
              <a:defRPr sz="1000"/>
            </a:lvl3pPr>
            <a:lvl4pPr lvl="3" algn="l">
              <a:lnSpc>
                <a:spcPct val="100000"/>
              </a:lnSpc>
              <a:spcBef>
                <a:spcPts val="0"/>
              </a:spcBef>
              <a:spcAft>
                <a:spcPts val="0"/>
              </a:spcAft>
              <a:buSzPts val="1000"/>
              <a:buNone/>
              <a:defRPr sz="1000"/>
            </a:lvl4pPr>
            <a:lvl5pPr lvl="4" algn="l">
              <a:lnSpc>
                <a:spcPct val="100000"/>
              </a:lnSpc>
              <a:spcBef>
                <a:spcPts val="0"/>
              </a:spcBef>
              <a:spcAft>
                <a:spcPts val="0"/>
              </a:spcAft>
              <a:buSzPts val="1000"/>
              <a:buNone/>
              <a:defRPr sz="1000"/>
            </a:lvl5pPr>
            <a:lvl6pPr lvl="5" algn="l">
              <a:lnSpc>
                <a:spcPct val="100000"/>
              </a:lnSpc>
              <a:spcBef>
                <a:spcPts val="0"/>
              </a:spcBef>
              <a:spcAft>
                <a:spcPts val="0"/>
              </a:spcAft>
              <a:buSzPts val="1000"/>
              <a:buNone/>
              <a:defRPr sz="1000"/>
            </a:lvl6pPr>
            <a:lvl7pPr lvl="6" algn="l">
              <a:lnSpc>
                <a:spcPct val="100000"/>
              </a:lnSpc>
              <a:spcBef>
                <a:spcPts val="0"/>
              </a:spcBef>
              <a:spcAft>
                <a:spcPts val="0"/>
              </a:spcAft>
              <a:buSzPts val="1000"/>
              <a:buNone/>
              <a:defRPr sz="1000"/>
            </a:lvl7pPr>
            <a:lvl8pPr lvl="7" algn="l">
              <a:lnSpc>
                <a:spcPct val="100000"/>
              </a:lnSpc>
              <a:spcBef>
                <a:spcPts val="0"/>
              </a:spcBef>
              <a:spcAft>
                <a:spcPts val="0"/>
              </a:spcAft>
              <a:buSzPts val="1000"/>
              <a:buNone/>
              <a:defRPr sz="1000"/>
            </a:lvl8pPr>
            <a:lvl9pPr lvl="8" algn="l">
              <a:lnSpc>
                <a:spcPct val="100000"/>
              </a:lnSpc>
              <a:spcBef>
                <a:spcPts val="0"/>
              </a:spcBef>
              <a:spcAft>
                <a:spcPts val="0"/>
              </a:spcAft>
              <a:buSzPts val="1000"/>
              <a:buNone/>
              <a:defRPr sz="1000"/>
            </a:lvl9pPr>
          </a:lstStyle>
          <a:p/>
        </p:txBody>
      </p:sp>
      <p:sp>
        <p:nvSpPr>
          <p:cNvPr id="130" name="Google Shape;130;p27"/>
          <p:cNvSpPr txBox="1"/>
          <p:nvPr>
            <p:ph type="ctrTitle"/>
          </p:nvPr>
        </p:nvSpPr>
        <p:spPr>
          <a:xfrm>
            <a:off x="4633950" y="1539296"/>
            <a:ext cx="2619300" cy="38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1" name="Google Shape;131;p27"/>
          <p:cNvSpPr txBox="1"/>
          <p:nvPr>
            <p:ph idx="3" type="ctrTitle"/>
          </p:nvPr>
        </p:nvSpPr>
        <p:spPr>
          <a:xfrm>
            <a:off x="4633950" y="3519270"/>
            <a:ext cx="2619300" cy="38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32" name="Google Shape;132;p27"/>
          <p:cNvSpPr txBox="1"/>
          <p:nvPr>
            <p:ph idx="4" type="ctrTitle"/>
          </p:nvPr>
        </p:nvSpPr>
        <p:spPr>
          <a:xfrm rot="5400000">
            <a:off x="6917175" y="1414524"/>
            <a:ext cx="24498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5">
  <p:cSld name="CUSTOM_32">
    <p:spTree>
      <p:nvGrpSpPr>
        <p:cNvPr id="133" name="Shape 133"/>
        <p:cNvGrpSpPr/>
        <p:nvPr/>
      </p:nvGrpSpPr>
      <p:grpSpPr>
        <a:xfrm>
          <a:off x="0" y="0"/>
          <a:ext cx="0" cy="0"/>
          <a:chOff x="0" y="0"/>
          <a:chExt cx="0" cy="0"/>
        </a:xfrm>
      </p:grpSpPr>
      <p:sp>
        <p:nvSpPr>
          <p:cNvPr id="134" name="Google Shape;134;p28"/>
          <p:cNvSpPr txBox="1"/>
          <p:nvPr>
            <p:ph idx="1" type="subTitle"/>
          </p:nvPr>
        </p:nvSpPr>
        <p:spPr>
          <a:xfrm>
            <a:off x="2258125" y="3106325"/>
            <a:ext cx="3029100" cy="1009500"/>
          </a:xfrm>
          <a:prstGeom prst="rect">
            <a:avLst/>
          </a:prstGeom>
          <a:noFill/>
          <a:ln>
            <a:noFill/>
          </a:ln>
        </p:spPr>
        <p:txBody>
          <a:bodyPr anchorCtr="0" anchor="t" bIns="91425" lIns="91425" spcFirstLastPara="1" rIns="91425" wrap="square" tIns="91425">
            <a:noAutofit/>
          </a:bodyPr>
          <a:lstStyle>
            <a:lvl1pPr lvl="0" algn="l">
              <a:lnSpc>
                <a:spcPct val="115000"/>
              </a:lnSpc>
              <a:spcBef>
                <a:spcPts val="0"/>
              </a:spcBef>
              <a:spcAft>
                <a:spcPts val="0"/>
              </a:spcAft>
              <a:buSzPts val="1200"/>
              <a:buNone/>
              <a:defRPr sz="1100"/>
            </a:lvl1pPr>
            <a:lvl2pPr lvl="1" algn="l">
              <a:lnSpc>
                <a:spcPct val="115000"/>
              </a:lnSpc>
              <a:spcBef>
                <a:spcPts val="1600"/>
              </a:spcBef>
              <a:spcAft>
                <a:spcPts val="0"/>
              </a:spcAft>
              <a:buSzPts val="1200"/>
              <a:buNone/>
              <a:defRPr/>
            </a:lvl2pPr>
            <a:lvl3pPr lvl="2" algn="l">
              <a:lnSpc>
                <a:spcPct val="115000"/>
              </a:lnSpc>
              <a:spcBef>
                <a:spcPts val="1600"/>
              </a:spcBef>
              <a:spcAft>
                <a:spcPts val="0"/>
              </a:spcAft>
              <a:buSzPts val="1200"/>
              <a:buNone/>
              <a:defRPr/>
            </a:lvl3pPr>
            <a:lvl4pPr lvl="3" algn="l">
              <a:lnSpc>
                <a:spcPct val="115000"/>
              </a:lnSpc>
              <a:spcBef>
                <a:spcPts val="1600"/>
              </a:spcBef>
              <a:spcAft>
                <a:spcPts val="0"/>
              </a:spcAft>
              <a:buSzPts val="1200"/>
              <a:buNone/>
              <a:defRPr/>
            </a:lvl4pPr>
            <a:lvl5pPr lvl="4" algn="l">
              <a:lnSpc>
                <a:spcPct val="115000"/>
              </a:lnSpc>
              <a:spcBef>
                <a:spcPts val="1600"/>
              </a:spcBef>
              <a:spcAft>
                <a:spcPts val="0"/>
              </a:spcAft>
              <a:buSzPts val="1200"/>
              <a:buNone/>
              <a:defRPr/>
            </a:lvl5pPr>
            <a:lvl6pPr lvl="5" algn="l">
              <a:lnSpc>
                <a:spcPct val="115000"/>
              </a:lnSpc>
              <a:spcBef>
                <a:spcPts val="1600"/>
              </a:spcBef>
              <a:spcAft>
                <a:spcPts val="0"/>
              </a:spcAft>
              <a:buSzPts val="1200"/>
              <a:buNone/>
              <a:defRPr/>
            </a:lvl6pPr>
            <a:lvl7pPr lvl="6" algn="l">
              <a:lnSpc>
                <a:spcPct val="115000"/>
              </a:lnSpc>
              <a:spcBef>
                <a:spcPts val="1600"/>
              </a:spcBef>
              <a:spcAft>
                <a:spcPts val="0"/>
              </a:spcAft>
              <a:buSzPts val="1200"/>
              <a:buNone/>
              <a:defRPr/>
            </a:lvl7pPr>
            <a:lvl8pPr lvl="7" algn="l">
              <a:lnSpc>
                <a:spcPct val="115000"/>
              </a:lnSpc>
              <a:spcBef>
                <a:spcPts val="1600"/>
              </a:spcBef>
              <a:spcAft>
                <a:spcPts val="0"/>
              </a:spcAft>
              <a:buSzPts val="1200"/>
              <a:buNone/>
              <a:defRPr/>
            </a:lvl8pPr>
            <a:lvl9pPr lvl="8" algn="l">
              <a:lnSpc>
                <a:spcPct val="115000"/>
              </a:lnSpc>
              <a:spcBef>
                <a:spcPts val="1600"/>
              </a:spcBef>
              <a:spcAft>
                <a:spcPts val="1600"/>
              </a:spcAft>
              <a:buSzPts val="1200"/>
              <a:buNone/>
              <a:defRPr/>
            </a:lvl9pPr>
          </a:lstStyle>
          <a:p/>
        </p:txBody>
      </p:sp>
      <p:sp>
        <p:nvSpPr>
          <p:cNvPr id="135" name="Google Shape;135;p28"/>
          <p:cNvSpPr txBox="1"/>
          <p:nvPr>
            <p:ph type="ctrTitle"/>
          </p:nvPr>
        </p:nvSpPr>
        <p:spPr>
          <a:xfrm rot="5400000">
            <a:off x="7241489" y="1041025"/>
            <a:ext cx="17028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s 4">
  <p:cSld name="CUSTOM_33">
    <p:spTree>
      <p:nvGrpSpPr>
        <p:cNvPr id="136" name="Shape 136"/>
        <p:cNvGrpSpPr/>
        <p:nvPr/>
      </p:nvGrpSpPr>
      <p:grpSpPr>
        <a:xfrm>
          <a:off x="0" y="0"/>
          <a:ext cx="0" cy="0"/>
          <a:chOff x="0" y="0"/>
          <a:chExt cx="0" cy="0"/>
        </a:xfrm>
      </p:grpSpPr>
      <p:sp>
        <p:nvSpPr>
          <p:cNvPr id="137" name="Google Shape;137;p29"/>
          <p:cNvSpPr txBox="1"/>
          <p:nvPr>
            <p:ph idx="1" type="subTitle"/>
          </p:nvPr>
        </p:nvSpPr>
        <p:spPr>
          <a:xfrm flipH="1">
            <a:off x="840600" y="2432150"/>
            <a:ext cx="1650300" cy="7536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ctr">
              <a:lnSpc>
                <a:spcPct val="100000"/>
              </a:lnSpc>
              <a:spcBef>
                <a:spcPts val="0"/>
              </a:spcBef>
              <a:spcAft>
                <a:spcPts val="0"/>
              </a:spcAft>
              <a:buClr>
                <a:srgbClr val="000000"/>
              </a:buClr>
              <a:buSzPts val="1000"/>
              <a:buNone/>
              <a:defRPr sz="1000">
                <a:solidFill>
                  <a:srgbClr val="000000"/>
                </a:solidFill>
              </a:defRPr>
            </a:lvl2pPr>
            <a:lvl3pPr lvl="2" algn="ctr">
              <a:lnSpc>
                <a:spcPct val="100000"/>
              </a:lnSpc>
              <a:spcBef>
                <a:spcPts val="0"/>
              </a:spcBef>
              <a:spcAft>
                <a:spcPts val="0"/>
              </a:spcAft>
              <a:buClr>
                <a:srgbClr val="000000"/>
              </a:buClr>
              <a:buSzPts val="1000"/>
              <a:buNone/>
              <a:defRPr sz="1000">
                <a:solidFill>
                  <a:srgbClr val="000000"/>
                </a:solidFill>
              </a:defRPr>
            </a:lvl3pPr>
            <a:lvl4pPr lvl="3" algn="ctr">
              <a:lnSpc>
                <a:spcPct val="100000"/>
              </a:lnSpc>
              <a:spcBef>
                <a:spcPts val="0"/>
              </a:spcBef>
              <a:spcAft>
                <a:spcPts val="0"/>
              </a:spcAft>
              <a:buClr>
                <a:srgbClr val="000000"/>
              </a:buClr>
              <a:buSzPts val="1000"/>
              <a:buNone/>
              <a:defRPr sz="1000">
                <a:solidFill>
                  <a:srgbClr val="000000"/>
                </a:solidFill>
              </a:defRPr>
            </a:lvl4pPr>
            <a:lvl5pPr lvl="4" algn="ctr">
              <a:lnSpc>
                <a:spcPct val="100000"/>
              </a:lnSpc>
              <a:spcBef>
                <a:spcPts val="0"/>
              </a:spcBef>
              <a:spcAft>
                <a:spcPts val="0"/>
              </a:spcAft>
              <a:buClr>
                <a:srgbClr val="000000"/>
              </a:buClr>
              <a:buSzPts val="1000"/>
              <a:buNone/>
              <a:defRPr sz="1000">
                <a:solidFill>
                  <a:srgbClr val="000000"/>
                </a:solidFill>
              </a:defRPr>
            </a:lvl5pPr>
            <a:lvl6pPr lvl="5" algn="ctr">
              <a:lnSpc>
                <a:spcPct val="100000"/>
              </a:lnSpc>
              <a:spcBef>
                <a:spcPts val="0"/>
              </a:spcBef>
              <a:spcAft>
                <a:spcPts val="0"/>
              </a:spcAft>
              <a:buClr>
                <a:srgbClr val="000000"/>
              </a:buClr>
              <a:buSzPts val="1000"/>
              <a:buNone/>
              <a:defRPr sz="1000">
                <a:solidFill>
                  <a:srgbClr val="000000"/>
                </a:solidFill>
              </a:defRPr>
            </a:lvl6pPr>
            <a:lvl7pPr lvl="6" algn="ctr">
              <a:lnSpc>
                <a:spcPct val="100000"/>
              </a:lnSpc>
              <a:spcBef>
                <a:spcPts val="0"/>
              </a:spcBef>
              <a:spcAft>
                <a:spcPts val="0"/>
              </a:spcAft>
              <a:buClr>
                <a:srgbClr val="000000"/>
              </a:buClr>
              <a:buSzPts val="1000"/>
              <a:buNone/>
              <a:defRPr sz="1000">
                <a:solidFill>
                  <a:srgbClr val="000000"/>
                </a:solidFill>
              </a:defRPr>
            </a:lvl7pPr>
            <a:lvl8pPr lvl="7" algn="ctr">
              <a:lnSpc>
                <a:spcPct val="100000"/>
              </a:lnSpc>
              <a:spcBef>
                <a:spcPts val="0"/>
              </a:spcBef>
              <a:spcAft>
                <a:spcPts val="0"/>
              </a:spcAft>
              <a:buClr>
                <a:srgbClr val="000000"/>
              </a:buClr>
              <a:buSzPts val="1000"/>
              <a:buNone/>
              <a:defRPr sz="1000">
                <a:solidFill>
                  <a:srgbClr val="000000"/>
                </a:solidFill>
              </a:defRPr>
            </a:lvl8pPr>
            <a:lvl9pPr lvl="8" algn="ctr">
              <a:lnSpc>
                <a:spcPct val="100000"/>
              </a:lnSpc>
              <a:spcBef>
                <a:spcPts val="0"/>
              </a:spcBef>
              <a:spcAft>
                <a:spcPts val="0"/>
              </a:spcAft>
              <a:buClr>
                <a:srgbClr val="000000"/>
              </a:buClr>
              <a:buSzPts val="1000"/>
              <a:buNone/>
              <a:defRPr sz="1000">
                <a:solidFill>
                  <a:srgbClr val="000000"/>
                </a:solidFill>
              </a:defRPr>
            </a:lvl9pPr>
          </a:lstStyle>
          <a:p/>
        </p:txBody>
      </p:sp>
      <p:sp>
        <p:nvSpPr>
          <p:cNvPr id="138" name="Google Shape;138;p29"/>
          <p:cNvSpPr txBox="1"/>
          <p:nvPr>
            <p:ph idx="2" type="subTitle"/>
          </p:nvPr>
        </p:nvSpPr>
        <p:spPr>
          <a:xfrm>
            <a:off x="4702174" y="1049093"/>
            <a:ext cx="19602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None/>
              <a:defRPr sz="1000">
                <a:solidFill>
                  <a:srgbClr val="000000"/>
                </a:solidFill>
              </a:defRPr>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p:txBody>
      </p:sp>
      <p:sp>
        <p:nvSpPr>
          <p:cNvPr id="139" name="Google Shape;139;p29"/>
          <p:cNvSpPr txBox="1"/>
          <p:nvPr>
            <p:ph type="ctrTitle"/>
          </p:nvPr>
        </p:nvSpPr>
        <p:spPr>
          <a:xfrm>
            <a:off x="-533400" y="2047350"/>
            <a:ext cx="3024300" cy="384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40" name="Google Shape;140;p29"/>
          <p:cNvSpPr txBox="1"/>
          <p:nvPr>
            <p:ph idx="3" type="ctrTitle"/>
          </p:nvPr>
        </p:nvSpPr>
        <p:spPr>
          <a:xfrm>
            <a:off x="4702174" y="664293"/>
            <a:ext cx="2619300" cy="38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1" name="Google Shape;141;p29"/>
          <p:cNvSpPr txBox="1"/>
          <p:nvPr>
            <p:ph idx="4" type="subTitle"/>
          </p:nvPr>
        </p:nvSpPr>
        <p:spPr>
          <a:xfrm>
            <a:off x="4702174" y="3788925"/>
            <a:ext cx="22149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None/>
              <a:defRPr sz="1000">
                <a:solidFill>
                  <a:srgbClr val="000000"/>
                </a:solidFill>
              </a:defRPr>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p:txBody>
      </p:sp>
      <p:sp>
        <p:nvSpPr>
          <p:cNvPr id="142" name="Google Shape;142;p29"/>
          <p:cNvSpPr txBox="1"/>
          <p:nvPr>
            <p:ph idx="5" type="ctrTitle"/>
          </p:nvPr>
        </p:nvSpPr>
        <p:spPr>
          <a:xfrm>
            <a:off x="4702174" y="3389725"/>
            <a:ext cx="2475600" cy="38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600"/>
              <a:buNone/>
              <a:defRPr sz="1600"/>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p:txBody>
      </p:sp>
      <p:sp>
        <p:nvSpPr>
          <p:cNvPr id="143" name="Google Shape;143;p29"/>
          <p:cNvSpPr txBox="1"/>
          <p:nvPr>
            <p:ph idx="6" type="ctrTitle"/>
          </p:nvPr>
        </p:nvSpPr>
        <p:spPr>
          <a:xfrm rot="5400000">
            <a:off x="6860962" y="1407498"/>
            <a:ext cx="24498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extLst>
    <p:ext uri="{DCECCB84-F9BA-43D5-87BE-67443E8EF086}">
      <p15:sldGuideLst>
        <p15:guide id="1" orient="horz" pos="510">
          <p15:clr>
            <a:srgbClr val="FA7B17"/>
          </p15:clr>
        </p15:guide>
        <p15:guide id="2" pos="454">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s 2">
  <p:cSld name="CUSTOM_34">
    <p:spTree>
      <p:nvGrpSpPr>
        <p:cNvPr id="144" name="Shape 144"/>
        <p:cNvGrpSpPr/>
        <p:nvPr/>
      </p:nvGrpSpPr>
      <p:grpSpPr>
        <a:xfrm>
          <a:off x="0" y="0"/>
          <a:ext cx="0" cy="0"/>
          <a:chOff x="0" y="0"/>
          <a:chExt cx="0" cy="0"/>
        </a:xfrm>
      </p:grpSpPr>
      <p:sp>
        <p:nvSpPr>
          <p:cNvPr id="145" name="Google Shape;145;p30"/>
          <p:cNvSpPr txBox="1"/>
          <p:nvPr>
            <p:ph type="ctrTitle"/>
          </p:nvPr>
        </p:nvSpPr>
        <p:spPr>
          <a:xfrm rot="5400000">
            <a:off x="6860962" y="1407498"/>
            <a:ext cx="24498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46" name="Google Shape;146;p30"/>
          <p:cNvSpPr txBox="1"/>
          <p:nvPr>
            <p:ph idx="1" type="subTitle"/>
          </p:nvPr>
        </p:nvSpPr>
        <p:spPr>
          <a:xfrm>
            <a:off x="1579064" y="2147200"/>
            <a:ext cx="1626600" cy="1112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000000"/>
              </a:buClr>
              <a:buSzPts val="1000"/>
              <a:buNone/>
              <a:defRPr sz="1000"/>
            </a:lvl1pPr>
            <a:lvl2pPr lvl="1" algn="l">
              <a:lnSpc>
                <a:spcPct val="100000"/>
              </a:lnSpc>
              <a:spcBef>
                <a:spcPts val="0"/>
              </a:spcBef>
              <a:spcAft>
                <a:spcPts val="0"/>
              </a:spcAft>
              <a:buClr>
                <a:srgbClr val="000000"/>
              </a:buClr>
              <a:buSzPts val="1000"/>
              <a:buNone/>
              <a:defRPr sz="1000">
                <a:solidFill>
                  <a:srgbClr val="000000"/>
                </a:solidFill>
              </a:defRPr>
            </a:lvl2pPr>
            <a:lvl3pPr lvl="2" algn="l">
              <a:lnSpc>
                <a:spcPct val="100000"/>
              </a:lnSpc>
              <a:spcBef>
                <a:spcPts val="0"/>
              </a:spcBef>
              <a:spcAft>
                <a:spcPts val="0"/>
              </a:spcAft>
              <a:buClr>
                <a:srgbClr val="000000"/>
              </a:buClr>
              <a:buSzPts val="1000"/>
              <a:buNone/>
              <a:defRPr sz="1000">
                <a:solidFill>
                  <a:srgbClr val="000000"/>
                </a:solidFill>
              </a:defRPr>
            </a:lvl3pPr>
            <a:lvl4pPr lvl="3" algn="l">
              <a:lnSpc>
                <a:spcPct val="100000"/>
              </a:lnSpc>
              <a:spcBef>
                <a:spcPts val="0"/>
              </a:spcBef>
              <a:spcAft>
                <a:spcPts val="0"/>
              </a:spcAft>
              <a:buClr>
                <a:srgbClr val="000000"/>
              </a:buClr>
              <a:buSzPts val="1000"/>
              <a:buNone/>
              <a:defRPr sz="1000">
                <a:solidFill>
                  <a:srgbClr val="000000"/>
                </a:solidFill>
              </a:defRPr>
            </a:lvl4pPr>
            <a:lvl5pPr lvl="4" algn="l">
              <a:lnSpc>
                <a:spcPct val="100000"/>
              </a:lnSpc>
              <a:spcBef>
                <a:spcPts val="0"/>
              </a:spcBef>
              <a:spcAft>
                <a:spcPts val="0"/>
              </a:spcAft>
              <a:buClr>
                <a:srgbClr val="000000"/>
              </a:buClr>
              <a:buSzPts val="1000"/>
              <a:buNone/>
              <a:defRPr sz="1000">
                <a:solidFill>
                  <a:srgbClr val="000000"/>
                </a:solidFill>
              </a:defRPr>
            </a:lvl5pPr>
            <a:lvl6pPr lvl="5" algn="l">
              <a:lnSpc>
                <a:spcPct val="100000"/>
              </a:lnSpc>
              <a:spcBef>
                <a:spcPts val="0"/>
              </a:spcBef>
              <a:spcAft>
                <a:spcPts val="0"/>
              </a:spcAft>
              <a:buClr>
                <a:srgbClr val="000000"/>
              </a:buClr>
              <a:buSzPts val="1000"/>
              <a:buNone/>
              <a:defRPr sz="1000">
                <a:solidFill>
                  <a:srgbClr val="000000"/>
                </a:solidFill>
              </a:defRPr>
            </a:lvl6pPr>
            <a:lvl7pPr lvl="6" algn="l">
              <a:lnSpc>
                <a:spcPct val="100000"/>
              </a:lnSpc>
              <a:spcBef>
                <a:spcPts val="0"/>
              </a:spcBef>
              <a:spcAft>
                <a:spcPts val="0"/>
              </a:spcAft>
              <a:buClr>
                <a:srgbClr val="000000"/>
              </a:buClr>
              <a:buSzPts val="1000"/>
              <a:buNone/>
              <a:defRPr sz="1000">
                <a:solidFill>
                  <a:srgbClr val="000000"/>
                </a:solidFill>
              </a:defRPr>
            </a:lvl7pPr>
            <a:lvl8pPr lvl="7" algn="l">
              <a:lnSpc>
                <a:spcPct val="100000"/>
              </a:lnSpc>
              <a:spcBef>
                <a:spcPts val="0"/>
              </a:spcBef>
              <a:spcAft>
                <a:spcPts val="0"/>
              </a:spcAft>
              <a:buClr>
                <a:srgbClr val="000000"/>
              </a:buClr>
              <a:buSzPts val="1000"/>
              <a:buNone/>
              <a:defRPr sz="1000">
                <a:solidFill>
                  <a:srgbClr val="000000"/>
                </a:solidFill>
              </a:defRPr>
            </a:lvl8pPr>
            <a:lvl9pPr lvl="8" algn="l">
              <a:lnSpc>
                <a:spcPct val="100000"/>
              </a:lnSpc>
              <a:spcBef>
                <a:spcPts val="0"/>
              </a:spcBef>
              <a:spcAft>
                <a:spcPts val="0"/>
              </a:spcAft>
              <a:buClr>
                <a:srgbClr val="000000"/>
              </a:buClr>
              <a:buSzPts val="1000"/>
              <a:buNone/>
              <a:defRPr sz="1000">
                <a:solidFill>
                  <a:srgbClr val="000000"/>
                </a:solidFill>
              </a:defRPr>
            </a:lvl9pPr>
          </a:lstStyle>
          <a:p/>
        </p:txBody>
      </p:sp>
      <p:sp>
        <p:nvSpPr>
          <p:cNvPr id="147" name="Google Shape;147;p30"/>
          <p:cNvSpPr txBox="1"/>
          <p:nvPr>
            <p:ph idx="2" type="ctrTitle"/>
          </p:nvPr>
        </p:nvSpPr>
        <p:spPr>
          <a:xfrm>
            <a:off x="1579064" y="1762400"/>
            <a:ext cx="2619300" cy="3849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
        <p:nvSpPr>
          <p:cNvPr id="148" name="Google Shape;148;p30"/>
          <p:cNvSpPr txBox="1"/>
          <p:nvPr>
            <p:ph idx="3" type="subTitle"/>
          </p:nvPr>
        </p:nvSpPr>
        <p:spPr>
          <a:xfrm>
            <a:off x="4068269" y="2147200"/>
            <a:ext cx="1626600" cy="11124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Clr>
                <a:srgbClr val="000000"/>
              </a:buClr>
              <a:buSzPts val="1000"/>
              <a:buNone/>
              <a:defRPr sz="1000">
                <a:solidFill>
                  <a:srgbClr val="000000"/>
                </a:solidFill>
              </a:defRPr>
            </a:lvl1pPr>
            <a:lvl2pPr lvl="1" algn="r">
              <a:lnSpc>
                <a:spcPct val="100000"/>
              </a:lnSpc>
              <a:spcBef>
                <a:spcPts val="0"/>
              </a:spcBef>
              <a:spcAft>
                <a:spcPts val="0"/>
              </a:spcAft>
              <a:buClr>
                <a:srgbClr val="000000"/>
              </a:buClr>
              <a:buSzPts val="1000"/>
              <a:buNone/>
              <a:defRPr sz="1000">
                <a:solidFill>
                  <a:srgbClr val="000000"/>
                </a:solidFill>
              </a:defRPr>
            </a:lvl2pPr>
            <a:lvl3pPr lvl="2" algn="r">
              <a:lnSpc>
                <a:spcPct val="100000"/>
              </a:lnSpc>
              <a:spcBef>
                <a:spcPts val="0"/>
              </a:spcBef>
              <a:spcAft>
                <a:spcPts val="0"/>
              </a:spcAft>
              <a:buClr>
                <a:srgbClr val="000000"/>
              </a:buClr>
              <a:buSzPts val="1000"/>
              <a:buNone/>
              <a:defRPr sz="1000">
                <a:solidFill>
                  <a:srgbClr val="000000"/>
                </a:solidFill>
              </a:defRPr>
            </a:lvl3pPr>
            <a:lvl4pPr lvl="3" algn="r">
              <a:lnSpc>
                <a:spcPct val="100000"/>
              </a:lnSpc>
              <a:spcBef>
                <a:spcPts val="0"/>
              </a:spcBef>
              <a:spcAft>
                <a:spcPts val="0"/>
              </a:spcAft>
              <a:buClr>
                <a:srgbClr val="000000"/>
              </a:buClr>
              <a:buSzPts val="1000"/>
              <a:buNone/>
              <a:defRPr sz="1000">
                <a:solidFill>
                  <a:srgbClr val="000000"/>
                </a:solidFill>
              </a:defRPr>
            </a:lvl4pPr>
            <a:lvl5pPr lvl="4" algn="r">
              <a:lnSpc>
                <a:spcPct val="100000"/>
              </a:lnSpc>
              <a:spcBef>
                <a:spcPts val="0"/>
              </a:spcBef>
              <a:spcAft>
                <a:spcPts val="0"/>
              </a:spcAft>
              <a:buClr>
                <a:srgbClr val="000000"/>
              </a:buClr>
              <a:buSzPts val="1000"/>
              <a:buNone/>
              <a:defRPr sz="1000">
                <a:solidFill>
                  <a:srgbClr val="000000"/>
                </a:solidFill>
              </a:defRPr>
            </a:lvl5pPr>
            <a:lvl6pPr lvl="5" algn="r">
              <a:lnSpc>
                <a:spcPct val="100000"/>
              </a:lnSpc>
              <a:spcBef>
                <a:spcPts val="0"/>
              </a:spcBef>
              <a:spcAft>
                <a:spcPts val="0"/>
              </a:spcAft>
              <a:buClr>
                <a:srgbClr val="000000"/>
              </a:buClr>
              <a:buSzPts val="1000"/>
              <a:buNone/>
              <a:defRPr sz="1000">
                <a:solidFill>
                  <a:srgbClr val="000000"/>
                </a:solidFill>
              </a:defRPr>
            </a:lvl6pPr>
            <a:lvl7pPr lvl="6" algn="r">
              <a:lnSpc>
                <a:spcPct val="100000"/>
              </a:lnSpc>
              <a:spcBef>
                <a:spcPts val="0"/>
              </a:spcBef>
              <a:spcAft>
                <a:spcPts val="0"/>
              </a:spcAft>
              <a:buClr>
                <a:srgbClr val="000000"/>
              </a:buClr>
              <a:buSzPts val="1000"/>
              <a:buNone/>
              <a:defRPr sz="1000">
                <a:solidFill>
                  <a:srgbClr val="000000"/>
                </a:solidFill>
              </a:defRPr>
            </a:lvl7pPr>
            <a:lvl8pPr lvl="7" algn="r">
              <a:lnSpc>
                <a:spcPct val="100000"/>
              </a:lnSpc>
              <a:spcBef>
                <a:spcPts val="0"/>
              </a:spcBef>
              <a:spcAft>
                <a:spcPts val="0"/>
              </a:spcAft>
              <a:buClr>
                <a:srgbClr val="000000"/>
              </a:buClr>
              <a:buSzPts val="1000"/>
              <a:buNone/>
              <a:defRPr sz="1000">
                <a:solidFill>
                  <a:srgbClr val="000000"/>
                </a:solidFill>
              </a:defRPr>
            </a:lvl8pPr>
            <a:lvl9pPr lvl="8" algn="r">
              <a:lnSpc>
                <a:spcPct val="100000"/>
              </a:lnSpc>
              <a:spcBef>
                <a:spcPts val="0"/>
              </a:spcBef>
              <a:spcAft>
                <a:spcPts val="0"/>
              </a:spcAft>
              <a:buClr>
                <a:srgbClr val="000000"/>
              </a:buClr>
              <a:buSzPts val="1000"/>
              <a:buNone/>
              <a:defRPr sz="1000">
                <a:solidFill>
                  <a:srgbClr val="000000"/>
                </a:solidFill>
              </a:defRPr>
            </a:lvl9pPr>
          </a:lstStyle>
          <a:p/>
        </p:txBody>
      </p:sp>
      <p:sp>
        <p:nvSpPr>
          <p:cNvPr id="149" name="Google Shape;149;p30"/>
          <p:cNvSpPr txBox="1"/>
          <p:nvPr>
            <p:ph idx="4" type="ctrTitle"/>
          </p:nvPr>
        </p:nvSpPr>
        <p:spPr>
          <a:xfrm>
            <a:off x="3075567" y="1762400"/>
            <a:ext cx="2619300" cy="384900"/>
          </a:xfrm>
          <a:prstGeom prst="rect">
            <a:avLst/>
          </a:prstGeom>
          <a:noFill/>
          <a:ln>
            <a:noFill/>
          </a:ln>
        </p:spPr>
        <p:txBody>
          <a:bodyPr anchorCtr="0" anchor="b" bIns="91425" lIns="91425" spcFirstLastPara="1" rIns="91425" wrap="square" tIns="91425">
            <a:noAutofit/>
          </a:bodyPr>
          <a:lstStyle>
            <a:lvl1pPr lvl="0" algn="r">
              <a:lnSpc>
                <a:spcPct val="100000"/>
              </a:lnSpc>
              <a:spcBef>
                <a:spcPts val="0"/>
              </a:spcBef>
              <a:spcAft>
                <a:spcPts val="0"/>
              </a:spcAft>
              <a:buSzPts val="1800"/>
              <a:buNone/>
              <a:defRPr sz="1800"/>
            </a:lvl1pPr>
            <a:lvl2pPr lvl="1" algn="r">
              <a:lnSpc>
                <a:spcPct val="100000"/>
              </a:lnSpc>
              <a:spcBef>
                <a:spcPts val="0"/>
              </a:spcBef>
              <a:spcAft>
                <a:spcPts val="0"/>
              </a:spcAft>
              <a:buSzPts val="1800"/>
              <a:buNone/>
              <a:defRPr sz="1800"/>
            </a:lvl2pPr>
            <a:lvl3pPr lvl="2" algn="r">
              <a:lnSpc>
                <a:spcPct val="100000"/>
              </a:lnSpc>
              <a:spcBef>
                <a:spcPts val="0"/>
              </a:spcBef>
              <a:spcAft>
                <a:spcPts val="0"/>
              </a:spcAft>
              <a:buSzPts val="1800"/>
              <a:buNone/>
              <a:defRPr sz="1800"/>
            </a:lvl3pPr>
            <a:lvl4pPr lvl="3" algn="r">
              <a:lnSpc>
                <a:spcPct val="100000"/>
              </a:lnSpc>
              <a:spcBef>
                <a:spcPts val="0"/>
              </a:spcBef>
              <a:spcAft>
                <a:spcPts val="0"/>
              </a:spcAft>
              <a:buSzPts val="1800"/>
              <a:buNone/>
              <a:defRPr sz="1800"/>
            </a:lvl4pPr>
            <a:lvl5pPr lvl="4" algn="r">
              <a:lnSpc>
                <a:spcPct val="100000"/>
              </a:lnSpc>
              <a:spcBef>
                <a:spcPts val="0"/>
              </a:spcBef>
              <a:spcAft>
                <a:spcPts val="0"/>
              </a:spcAft>
              <a:buSzPts val="1800"/>
              <a:buNone/>
              <a:defRPr sz="1800"/>
            </a:lvl5pPr>
            <a:lvl6pPr lvl="5" algn="r">
              <a:lnSpc>
                <a:spcPct val="100000"/>
              </a:lnSpc>
              <a:spcBef>
                <a:spcPts val="0"/>
              </a:spcBef>
              <a:spcAft>
                <a:spcPts val="0"/>
              </a:spcAft>
              <a:buSzPts val="1800"/>
              <a:buNone/>
              <a:defRPr sz="1800"/>
            </a:lvl6pPr>
            <a:lvl7pPr lvl="6" algn="r">
              <a:lnSpc>
                <a:spcPct val="100000"/>
              </a:lnSpc>
              <a:spcBef>
                <a:spcPts val="0"/>
              </a:spcBef>
              <a:spcAft>
                <a:spcPts val="0"/>
              </a:spcAft>
              <a:buSzPts val="1800"/>
              <a:buNone/>
              <a:defRPr sz="1800"/>
            </a:lvl7pPr>
            <a:lvl8pPr lvl="7" algn="r">
              <a:lnSpc>
                <a:spcPct val="100000"/>
              </a:lnSpc>
              <a:spcBef>
                <a:spcPts val="0"/>
              </a:spcBef>
              <a:spcAft>
                <a:spcPts val="0"/>
              </a:spcAft>
              <a:buSzPts val="1800"/>
              <a:buNone/>
              <a:defRPr sz="1800"/>
            </a:lvl8pPr>
            <a:lvl9pPr lvl="8" algn="r">
              <a:lnSpc>
                <a:spcPct val="100000"/>
              </a:lnSpc>
              <a:spcBef>
                <a:spcPts val="0"/>
              </a:spcBef>
              <a:spcAft>
                <a:spcPts val="0"/>
              </a:spcAft>
              <a:buSzPts val="1800"/>
              <a:buNone/>
              <a:defRPr sz="18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6">
  <p:cSld name="CUSTOM_11_1_2_1">
    <p:spTree>
      <p:nvGrpSpPr>
        <p:cNvPr id="150" name="Shape 150"/>
        <p:cNvGrpSpPr/>
        <p:nvPr/>
      </p:nvGrpSpPr>
      <p:grpSpPr>
        <a:xfrm>
          <a:off x="0" y="0"/>
          <a:ext cx="0" cy="0"/>
          <a:chOff x="0" y="0"/>
          <a:chExt cx="0" cy="0"/>
        </a:xfrm>
      </p:grpSpPr>
      <p:sp>
        <p:nvSpPr>
          <p:cNvPr id="151" name="Google Shape;151;p31"/>
          <p:cNvSpPr txBox="1"/>
          <p:nvPr>
            <p:ph type="ctrTitle"/>
          </p:nvPr>
        </p:nvSpPr>
        <p:spPr>
          <a:xfrm>
            <a:off x="831200" y="376498"/>
            <a:ext cx="3867300" cy="2054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Clr>
                <a:srgbClr val="FFFFFF"/>
              </a:buClr>
              <a:buSzPts val="1600"/>
              <a:buNone/>
              <a:defRPr sz="1600">
                <a:solidFill>
                  <a:srgbClr val="FFFFFF"/>
                </a:solidFill>
              </a:defRPr>
            </a:lvl2pPr>
            <a:lvl3pPr lvl="2" algn="l">
              <a:lnSpc>
                <a:spcPct val="100000"/>
              </a:lnSpc>
              <a:spcBef>
                <a:spcPts val="0"/>
              </a:spcBef>
              <a:spcAft>
                <a:spcPts val="0"/>
              </a:spcAft>
              <a:buClr>
                <a:srgbClr val="FFFFFF"/>
              </a:buClr>
              <a:buSzPts val="1600"/>
              <a:buNone/>
              <a:defRPr sz="1600">
                <a:solidFill>
                  <a:srgbClr val="FFFFFF"/>
                </a:solidFill>
              </a:defRPr>
            </a:lvl3pPr>
            <a:lvl4pPr lvl="3" algn="l">
              <a:lnSpc>
                <a:spcPct val="100000"/>
              </a:lnSpc>
              <a:spcBef>
                <a:spcPts val="0"/>
              </a:spcBef>
              <a:spcAft>
                <a:spcPts val="0"/>
              </a:spcAft>
              <a:buClr>
                <a:srgbClr val="FFFFFF"/>
              </a:buClr>
              <a:buSzPts val="1600"/>
              <a:buNone/>
              <a:defRPr sz="1600">
                <a:solidFill>
                  <a:srgbClr val="FFFFFF"/>
                </a:solidFill>
              </a:defRPr>
            </a:lvl4pPr>
            <a:lvl5pPr lvl="4" algn="l">
              <a:lnSpc>
                <a:spcPct val="100000"/>
              </a:lnSpc>
              <a:spcBef>
                <a:spcPts val="0"/>
              </a:spcBef>
              <a:spcAft>
                <a:spcPts val="0"/>
              </a:spcAft>
              <a:buClr>
                <a:srgbClr val="FFFFFF"/>
              </a:buClr>
              <a:buSzPts val="1600"/>
              <a:buNone/>
              <a:defRPr sz="1600">
                <a:solidFill>
                  <a:srgbClr val="FFFFFF"/>
                </a:solidFill>
              </a:defRPr>
            </a:lvl5pPr>
            <a:lvl6pPr lvl="5" algn="l">
              <a:lnSpc>
                <a:spcPct val="100000"/>
              </a:lnSpc>
              <a:spcBef>
                <a:spcPts val="0"/>
              </a:spcBef>
              <a:spcAft>
                <a:spcPts val="0"/>
              </a:spcAft>
              <a:buClr>
                <a:srgbClr val="FFFFFF"/>
              </a:buClr>
              <a:buSzPts val="1600"/>
              <a:buNone/>
              <a:defRPr sz="1600">
                <a:solidFill>
                  <a:srgbClr val="FFFFFF"/>
                </a:solidFill>
              </a:defRPr>
            </a:lvl6pPr>
            <a:lvl7pPr lvl="6" algn="l">
              <a:lnSpc>
                <a:spcPct val="100000"/>
              </a:lnSpc>
              <a:spcBef>
                <a:spcPts val="0"/>
              </a:spcBef>
              <a:spcAft>
                <a:spcPts val="0"/>
              </a:spcAft>
              <a:buClr>
                <a:srgbClr val="FFFFFF"/>
              </a:buClr>
              <a:buSzPts val="1600"/>
              <a:buNone/>
              <a:defRPr sz="1600">
                <a:solidFill>
                  <a:srgbClr val="FFFFFF"/>
                </a:solidFill>
              </a:defRPr>
            </a:lvl7pPr>
            <a:lvl8pPr lvl="7" algn="l">
              <a:lnSpc>
                <a:spcPct val="100000"/>
              </a:lnSpc>
              <a:spcBef>
                <a:spcPts val="0"/>
              </a:spcBef>
              <a:spcAft>
                <a:spcPts val="0"/>
              </a:spcAft>
              <a:buClr>
                <a:srgbClr val="FFFFFF"/>
              </a:buClr>
              <a:buSzPts val="1600"/>
              <a:buNone/>
              <a:defRPr sz="1600">
                <a:solidFill>
                  <a:srgbClr val="FFFFFF"/>
                </a:solidFill>
              </a:defRPr>
            </a:lvl8pPr>
            <a:lvl9pPr lvl="8" algn="l">
              <a:lnSpc>
                <a:spcPct val="100000"/>
              </a:lnSpc>
              <a:spcBef>
                <a:spcPts val="0"/>
              </a:spcBef>
              <a:spcAft>
                <a:spcPts val="0"/>
              </a:spcAft>
              <a:buClr>
                <a:srgbClr val="FFFFFF"/>
              </a:buClr>
              <a:buSzPts val="1600"/>
              <a:buNone/>
              <a:defRPr sz="1600">
                <a:solidFill>
                  <a:srgbClr val="FFFFFF"/>
                </a:solidFill>
              </a:defRPr>
            </a:lvl9pPr>
          </a:lstStyle>
          <a:p/>
        </p:txBody>
      </p:sp>
      <p:sp>
        <p:nvSpPr>
          <p:cNvPr id="152" name="Google Shape;152;p31"/>
          <p:cNvSpPr txBox="1"/>
          <p:nvPr>
            <p:ph idx="1" type="subTitle"/>
          </p:nvPr>
        </p:nvSpPr>
        <p:spPr>
          <a:xfrm>
            <a:off x="831200" y="2314225"/>
            <a:ext cx="3081600" cy="1784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Clr>
                <a:srgbClr val="FFFFFF"/>
              </a:buClr>
              <a:buSzPts val="1200"/>
              <a:buNone/>
              <a:defRPr>
                <a:solidFill>
                  <a:srgbClr val="FFFFFF"/>
                </a:solidFill>
              </a:defRPr>
            </a:lvl2pPr>
            <a:lvl3pPr lvl="2" algn="l">
              <a:lnSpc>
                <a:spcPct val="100000"/>
              </a:lnSpc>
              <a:spcBef>
                <a:spcPts val="0"/>
              </a:spcBef>
              <a:spcAft>
                <a:spcPts val="0"/>
              </a:spcAft>
              <a:buClr>
                <a:srgbClr val="FFFFFF"/>
              </a:buClr>
              <a:buSzPts val="1200"/>
              <a:buNone/>
              <a:defRPr>
                <a:solidFill>
                  <a:srgbClr val="FFFFFF"/>
                </a:solidFill>
              </a:defRPr>
            </a:lvl3pPr>
            <a:lvl4pPr lvl="3" algn="l">
              <a:lnSpc>
                <a:spcPct val="100000"/>
              </a:lnSpc>
              <a:spcBef>
                <a:spcPts val="0"/>
              </a:spcBef>
              <a:spcAft>
                <a:spcPts val="0"/>
              </a:spcAft>
              <a:buClr>
                <a:srgbClr val="FFFFFF"/>
              </a:buClr>
              <a:buSzPts val="1200"/>
              <a:buNone/>
              <a:defRPr>
                <a:solidFill>
                  <a:srgbClr val="FFFFFF"/>
                </a:solidFill>
              </a:defRPr>
            </a:lvl4pPr>
            <a:lvl5pPr lvl="4" algn="l">
              <a:lnSpc>
                <a:spcPct val="100000"/>
              </a:lnSpc>
              <a:spcBef>
                <a:spcPts val="0"/>
              </a:spcBef>
              <a:spcAft>
                <a:spcPts val="0"/>
              </a:spcAft>
              <a:buClr>
                <a:srgbClr val="FFFFFF"/>
              </a:buClr>
              <a:buSzPts val="1200"/>
              <a:buNone/>
              <a:defRPr>
                <a:solidFill>
                  <a:srgbClr val="FFFFFF"/>
                </a:solidFill>
              </a:defRPr>
            </a:lvl5pPr>
            <a:lvl6pPr lvl="5" algn="l">
              <a:lnSpc>
                <a:spcPct val="100000"/>
              </a:lnSpc>
              <a:spcBef>
                <a:spcPts val="0"/>
              </a:spcBef>
              <a:spcAft>
                <a:spcPts val="0"/>
              </a:spcAft>
              <a:buClr>
                <a:srgbClr val="FFFFFF"/>
              </a:buClr>
              <a:buSzPts val="1200"/>
              <a:buNone/>
              <a:defRPr>
                <a:solidFill>
                  <a:srgbClr val="FFFFFF"/>
                </a:solidFill>
              </a:defRPr>
            </a:lvl6pPr>
            <a:lvl7pPr lvl="6" algn="l">
              <a:lnSpc>
                <a:spcPct val="100000"/>
              </a:lnSpc>
              <a:spcBef>
                <a:spcPts val="0"/>
              </a:spcBef>
              <a:spcAft>
                <a:spcPts val="0"/>
              </a:spcAft>
              <a:buClr>
                <a:srgbClr val="FFFFFF"/>
              </a:buClr>
              <a:buSzPts val="1200"/>
              <a:buNone/>
              <a:defRPr>
                <a:solidFill>
                  <a:srgbClr val="FFFFFF"/>
                </a:solidFill>
              </a:defRPr>
            </a:lvl7pPr>
            <a:lvl8pPr lvl="7" algn="l">
              <a:lnSpc>
                <a:spcPct val="100000"/>
              </a:lnSpc>
              <a:spcBef>
                <a:spcPts val="0"/>
              </a:spcBef>
              <a:spcAft>
                <a:spcPts val="0"/>
              </a:spcAft>
              <a:buClr>
                <a:srgbClr val="FFFFFF"/>
              </a:buClr>
              <a:buSzPts val="1200"/>
              <a:buNone/>
              <a:defRPr>
                <a:solidFill>
                  <a:srgbClr val="FFFFFF"/>
                </a:solidFill>
              </a:defRPr>
            </a:lvl8pPr>
            <a:lvl9pPr lvl="8" algn="l">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redits">
  <p:cSld name="CUSTOM_25">
    <p:spTree>
      <p:nvGrpSpPr>
        <p:cNvPr id="153" name="Shape 153"/>
        <p:cNvGrpSpPr/>
        <p:nvPr/>
      </p:nvGrpSpPr>
      <p:grpSpPr>
        <a:xfrm>
          <a:off x="0" y="0"/>
          <a:ext cx="0" cy="0"/>
          <a:chOff x="0" y="0"/>
          <a:chExt cx="0" cy="0"/>
        </a:xfrm>
      </p:grpSpPr>
      <p:sp>
        <p:nvSpPr>
          <p:cNvPr id="154" name="Google Shape;154;p32"/>
          <p:cNvSpPr txBox="1"/>
          <p:nvPr>
            <p:ph idx="1" type="body"/>
          </p:nvPr>
        </p:nvSpPr>
        <p:spPr>
          <a:xfrm>
            <a:off x="642050" y="2134800"/>
            <a:ext cx="5308200" cy="14760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000000"/>
              </a:buClr>
              <a:buSzPts val="1200"/>
              <a:buChar char="●"/>
              <a:defRPr>
                <a:solidFill>
                  <a:srgbClr val="000000"/>
                </a:solidFill>
              </a:defRPr>
            </a:lvl1pPr>
            <a:lvl2pPr indent="-304800" lvl="1" marL="914400" algn="l">
              <a:lnSpc>
                <a:spcPct val="115000"/>
              </a:lnSpc>
              <a:spcBef>
                <a:spcPts val="1600"/>
              </a:spcBef>
              <a:spcAft>
                <a:spcPts val="0"/>
              </a:spcAft>
              <a:buClr>
                <a:srgbClr val="000000"/>
              </a:buClr>
              <a:buSzPts val="1200"/>
              <a:buChar char="○"/>
              <a:defRPr>
                <a:solidFill>
                  <a:srgbClr val="000000"/>
                </a:solidFill>
              </a:defRPr>
            </a:lvl2pPr>
            <a:lvl3pPr indent="-304800" lvl="2" marL="1371600" algn="l">
              <a:lnSpc>
                <a:spcPct val="115000"/>
              </a:lnSpc>
              <a:spcBef>
                <a:spcPts val="1600"/>
              </a:spcBef>
              <a:spcAft>
                <a:spcPts val="0"/>
              </a:spcAft>
              <a:buClr>
                <a:srgbClr val="000000"/>
              </a:buClr>
              <a:buSzPts val="1200"/>
              <a:buChar char="■"/>
              <a:defRPr>
                <a:solidFill>
                  <a:srgbClr val="000000"/>
                </a:solidFill>
              </a:defRPr>
            </a:lvl3pPr>
            <a:lvl4pPr indent="-304800" lvl="3" marL="1828800" algn="l">
              <a:lnSpc>
                <a:spcPct val="115000"/>
              </a:lnSpc>
              <a:spcBef>
                <a:spcPts val="1600"/>
              </a:spcBef>
              <a:spcAft>
                <a:spcPts val="0"/>
              </a:spcAft>
              <a:buClr>
                <a:srgbClr val="000000"/>
              </a:buClr>
              <a:buSzPts val="1200"/>
              <a:buChar char="●"/>
              <a:defRPr>
                <a:solidFill>
                  <a:srgbClr val="000000"/>
                </a:solidFill>
              </a:defRPr>
            </a:lvl4pPr>
            <a:lvl5pPr indent="-304800" lvl="4" marL="2286000" algn="l">
              <a:lnSpc>
                <a:spcPct val="115000"/>
              </a:lnSpc>
              <a:spcBef>
                <a:spcPts val="1600"/>
              </a:spcBef>
              <a:spcAft>
                <a:spcPts val="0"/>
              </a:spcAft>
              <a:buClr>
                <a:srgbClr val="000000"/>
              </a:buClr>
              <a:buSzPts val="1200"/>
              <a:buChar char="○"/>
              <a:defRPr>
                <a:solidFill>
                  <a:srgbClr val="000000"/>
                </a:solidFill>
              </a:defRPr>
            </a:lvl5pPr>
            <a:lvl6pPr indent="-304800" lvl="5" marL="2743200" algn="l">
              <a:lnSpc>
                <a:spcPct val="115000"/>
              </a:lnSpc>
              <a:spcBef>
                <a:spcPts val="1600"/>
              </a:spcBef>
              <a:spcAft>
                <a:spcPts val="0"/>
              </a:spcAft>
              <a:buClr>
                <a:srgbClr val="000000"/>
              </a:buClr>
              <a:buSzPts val="1200"/>
              <a:buChar char="■"/>
              <a:defRPr>
                <a:solidFill>
                  <a:srgbClr val="000000"/>
                </a:solidFill>
              </a:defRPr>
            </a:lvl6pPr>
            <a:lvl7pPr indent="-304800" lvl="6" marL="3200400" algn="l">
              <a:lnSpc>
                <a:spcPct val="115000"/>
              </a:lnSpc>
              <a:spcBef>
                <a:spcPts val="1600"/>
              </a:spcBef>
              <a:spcAft>
                <a:spcPts val="0"/>
              </a:spcAft>
              <a:buClr>
                <a:srgbClr val="000000"/>
              </a:buClr>
              <a:buSzPts val="1200"/>
              <a:buChar char="●"/>
              <a:defRPr>
                <a:solidFill>
                  <a:srgbClr val="000000"/>
                </a:solidFill>
              </a:defRPr>
            </a:lvl7pPr>
            <a:lvl8pPr indent="-304800" lvl="7" marL="3657600" algn="l">
              <a:lnSpc>
                <a:spcPct val="115000"/>
              </a:lnSpc>
              <a:spcBef>
                <a:spcPts val="1600"/>
              </a:spcBef>
              <a:spcAft>
                <a:spcPts val="0"/>
              </a:spcAft>
              <a:buClr>
                <a:srgbClr val="000000"/>
              </a:buClr>
              <a:buSzPts val="1200"/>
              <a:buChar char="○"/>
              <a:defRPr>
                <a:solidFill>
                  <a:srgbClr val="000000"/>
                </a:solidFill>
              </a:defRPr>
            </a:lvl8pPr>
            <a:lvl9pPr indent="-304800" lvl="8" marL="4114800" algn="l">
              <a:lnSpc>
                <a:spcPct val="115000"/>
              </a:lnSpc>
              <a:spcBef>
                <a:spcPts val="1600"/>
              </a:spcBef>
              <a:spcAft>
                <a:spcPts val="1600"/>
              </a:spcAft>
              <a:buClr>
                <a:srgbClr val="000000"/>
              </a:buClr>
              <a:buSzPts val="1200"/>
              <a:buChar char="■"/>
              <a:defRPr>
                <a:solidFill>
                  <a:srgbClr val="000000"/>
                </a:solidFill>
              </a:defRPr>
            </a:lvl9pPr>
          </a:lstStyle>
          <a:p/>
        </p:txBody>
      </p:sp>
      <p:sp>
        <p:nvSpPr>
          <p:cNvPr id="155" name="Google Shape;155;p32"/>
          <p:cNvSpPr txBox="1"/>
          <p:nvPr>
            <p:ph type="ctrTitle"/>
          </p:nvPr>
        </p:nvSpPr>
        <p:spPr>
          <a:xfrm rot="5400000">
            <a:off x="6923109" y="1407498"/>
            <a:ext cx="24498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sources">
  <p:cSld name="CUSTOM_25_1">
    <p:spTree>
      <p:nvGrpSpPr>
        <p:cNvPr id="156" name="Shape 156"/>
        <p:cNvGrpSpPr/>
        <p:nvPr/>
      </p:nvGrpSpPr>
      <p:grpSpPr>
        <a:xfrm>
          <a:off x="0" y="0"/>
          <a:ext cx="0" cy="0"/>
          <a:chOff x="0" y="0"/>
          <a:chExt cx="0" cy="0"/>
        </a:xfrm>
      </p:grpSpPr>
      <p:sp>
        <p:nvSpPr>
          <p:cNvPr id="157" name="Google Shape;157;p33"/>
          <p:cNvSpPr txBox="1"/>
          <p:nvPr>
            <p:ph idx="1" type="body"/>
          </p:nvPr>
        </p:nvSpPr>
        <p:spPr>
          <a:xfrm>
            <a:off x="642050" y="1277550"/>
            <a:ext cx="5308200" cy="14760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Clr>
                <a:srgbClr val="000000"/>
              </a:buClr>
              <a:buSzPts val="1200"/>
              <a:buChar char="●"/>
              <a:defRPr>
                <a:solidFill>
                  <a:srgbClr val="000000"/>
                </a:solidFill>
              </a:defRPr>
            </a:lvl1pPr>
            <a:lvl2pPr indent="-304800" lvl="1" marL="914400" algn="l">
              <a:lnSpc>
                <a:spcPct val="115000"/>
              </a:lnSpc>
              <a:spcBef>
                <a:spcPts val="1600"/>
              </a:spcBef>
              <a:spcAft>
                <a:spcPts val="0"/>
              </a:spcAft>
              <a:buClr>
                <a:srgbClr val="000000"/>
              </a:buClr>
              <a:buSzPts val="1200"/>
              <a:buChar char="○"/>
              <a:defRPr>
                <a:solidFill>
                  <a:srgbClr val="000000"/>
                </a:solidFill>
              </a:defRPr>
            </a:lvl2pPr>
            <a:lvl3pPr indent="-304800" lvl="2" marL="1371600" algn="l">
              <a:lnSpc>
                <a:spcPct val="115000"/>
              </a:lnSpc>
              <a:spcBef>
                <a:spcPts val="1600"/>
              </a:spcBef>
              <a:spcAft>
                <a:spcPts val="0"/>
              </a:spcAft>
              <a:buClr>
                <a:srgbClr val="000000"/>
              </a:buClr>
              <a:buSzPts val="1200"/>
              <a:buChar char="■"/>
              <a:defRPr>
                <a:solidFill>
                  <a:srgbClr val="000000"/>
                </a:solidFill>
              </a:defRPr>
            </a:lvl3pPr>
            <a:lvl4pPr indent="-304800" lvl="3" marL="1828800" algn="l">
              <a:lnSpc>
                <a:spcPct val="115000"/>
              </a:lnSpc>
              <a:spcBef>
                <a:spcPts val="1600"/>
              </a:spcBef>
              <a:spcAft>
                <a:spcPts val="0"/>
              </a:spcAft>
              <a:buClr>
                <a:srgbClr val="000000"/>
              </a:buClr>
              <a:buSzPts val="1200"/>
              <a:buChar char="●"/>
              <a:defRPr>
                <a:solidFill>
                  <a:srgbClr val="000000"/>
                </a:solidFill>
              </a:defRPr>
            </a:lvl4pPr>
            <a:lvl5pPr indent="-304800" lvl="4" marL="2286000" algn="l">
              <a:lnSpc>
                <a:spcPct val="115000"/>
              </a:lnSpc>
              <a:spcBef>
                <a:spcPts val="1600"/>
              </a:spcBef>
              <a:spcAft>
                <a:spcPts val="0"/>
              </a:spcAft>
              <a:buClr>
                <a:srgbClr val="000000"/>
              </a:buClr>
              <a:buSzPts val="1200"/>
              <a:buChar char="○"/>
              <a:defRPr>
                <a:solidFill>
                  <a:srgbClr val="000000"/>
                </a:solidFill>
              </a:defRPr>
            </a:lvl5pPr>
            <a:lvl6pPr indent="-304800" lvl="5" marL="2743200" algn="l">
              <a:lnSpc>
                <a:spcPct val="115000"/>
              </a:lnSpc>
              <a:spcBef>
                <a:spcPts val="1600"/>
              </a:spcBef>
              <a:spcAft>
                <a:spcPts val="0"/>
              </a:spcAft>
              <a:buClr>
                <a:srgbClr val="000000"/>
              </a:buClr>
              <a:buSzPts val="1200"/>
              <a:buChar char="■"/>
              <a:defRPr>
                <a:solidFill>
                  <a:srgbClr val="000000"/>
                </a:solidFill>
              </a:defRPr>
            </a:lvl6pPr>
            <a:lvl7pPr indent="-304800" lvl="6" marL="3200400" algn="l">
              <a:lnSpc>
                <a:spcPct val="115000"/>
              </a:lnSpc>
              <a:spcBef>
                <a:spcPts val="1600"/>
              </a:spcBef>
              <a:spcAft>
                <a:spcPts val="0"/>
              </a:spcAft>
              <a:buClr>
                <a:srgbClr val="000000"/>
              </a:buClr>
              <a:buSzPts val="1200"/>
              <a:buChar char="●"/>
              <a:defRPr>
                <a:solidFill>
                  <a:srgbClr val="000000"/>
                </a:solidFill>
              </a:defRPr>
            </a:lvl7pPr>
            <a:lvl8pPr indent="-304800" lvl="7" marL="3657600" algn="l">
              <a:lnSpc>
                <a:spcPct val="115000"/>
              </a:lnSpc>
              <a:spcBef>
                <a:spcPts val="1600"/>
              </a:spcBef>
              <a:spcAft>
                <a:spcPts val="0"/>
              </a:spcAft>
              <a:buClr>
                <a:srgbClr val="000000"/>
              </a:buClr>
              <a:buSzPts val="1200"/>
              <a:buChar char="○"/>
              <a:defRPr>
                <a:solidFill>
                  <a:srgbClr val="000000"/>
                </a:solidFill>
              </a:defRPr>
            </a:lvl8pPr>
            <a:lvl9pPr indent="-304800" lvl="8" marL="4114800" algn="l">
              <a:lnSpc>
                <a:spcPct val="115000"/>
              </a:lnSpc>
              <a:spcBef>
                <a:spcPts val="1600"/>
              </a:spcBef>
              <a:spcAft>
                <a:spcPts val="1600"/>
              </a:spcAft>
              <a:buClr>
                <a:srgbClr val="000000"/>
              </a:buClr>
              <a:buSzPts val="1200"/>
              <a:buChar char="■"/>
              <a:defRPr>
                <a:solidFill>
                  <a:srgbClr val="000000"/>
                </a:solidFill>
              </a:defRPr>
            </a:lvl9pPr>
          </a:lstStyle>
          <a:p/>
        </p:txBody>
      </p:sp>
      <p:sp>
        <p:nvSpPr>
          <p:cNvPr id="158" name="Google Shape;158;p33"/>
          <p:cNvSpPr txBox="1"/>
          <p:nvPr>
            <p:ph type="ctrTitle"/>
          </p:nvPr>
        </p:nvSpPr>
        <p:spPr>
          <a:xfrm rot="5400000">
            <a:off x="6923109" y="1407498"/>
            <a:ext cx="2449800" cy="487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59" name="Google Shape;159;p33"/>
          <p:cNvSpPr txBox="1"/>
          <p:nvPr>
            <p:ph idx="2" type="subTitle"/>
          </p:nvPr>
        </p:nvSpPr>
        <p:spPr>
          <a:xfrm>
            <a:off x="642050" y="540000"/>
            <a:ext cx="4655400" cy="9606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200"/>
              <a:buNone/>
              <a:defRPr/>
            </a:lvl1pPr>
            <a:lvl2pPr lvl="1" algn="l">
              <a:lnSpc>
                <a:spcPct val="100000"/>
              </a:lnSpc>
              <a:spcBef>
                <a:spcPts val="0"/>
              </a:spcBef>
              <a:spcAft>
                <a:spcPts val="0"/>
              </a:spcAft>
              <a:buClr>
                <a:srgbClr val="FFFFFF"/>
              </a:buClr>
              <a:buSzPts val="1200"/>
              <a:buNone/>
              <a:defRPr>
                <a:solidFill>
                  <a:srgbClr val="FFFFFF"/>
                </a:solidFill>
              </a:defRPr>
            </a:lvl2pPr>
            <a:lvl3pPr lvl="2" algn="l">
              <a:lnSpc>
                <a:spcPct val="100000"/>
              </a:lnSpc>
              <a:spcBef>
                <a:spcPts val="0"/>
              </a:spcBef>
              <a:spcAft>
                <a:spcPts val="0"/>
              </a:spcAft>
              <a:buClr>
                <a:srgbClr val="FFFFFF"/>
              </a:buClr>
              <a:buSzPts val="1200"/>
              <a:buNone/>
              <a:defRPr>
                <a:solidFill>
                  <a:srgbClr val="FFFFFF"/>
                </a:solidFill>
              </a:defRPr>
            </a:lvl3pPr>
            <a:lvl4pPr lvl="3" algn="l">
              <a:lnSpc>
                <a:spcPct val="100000"/>
              </a:lnSpc>
              <a:spcBef>
                <a:spcPts val="0"/>
              </a:spcBef>
              <a:spcAft>
                <a:spcPts val="0"/>
              </a:spcAft>
              <a:buClr>
                <a:srgbClr val="FFFFFF"/>
              </a:buClr>
              <a:buSzPts val="1200"/>
              <a:buNone/>
              <a:defRPr>
                <a:solidFill>
                  <a:srgbClr val="FFFFFF"/>
                </a:solidFill>
              </a:defRPr>
            </a:lvl4pPr>
            <a:lvl5pPr lvl="4" algn="l">
              <a:lnSpc>
                <a:spcPct val="100000"/>
              </a:lnSpc>
              <a:spcBef>
                <a:spcPts val="0"/>
              </a:spcBef>
              <a:spcAft>
                <a:spcPts val="0"/>
              </a:spcAft>
              <a:buClr>
                <a:srgbClr val="FFFFFF"/>
              </a:buClr>
              <a:buSzPts val="1200"/>
              <a:buNone/>
              <a:defRPr>
                <a:solidFill>
                  <a:srgbClr val="FFFFFF"/>
                </a:solidFill>
              </a:defRPr>
            </a:lvl5pPr>
            <a:lvl6pPr lvl="5" algn="l">
              <a:lnSpc>
                <a:spcPct val="100000"/>
              </a:lnSpc>
              <a:spcBef>
                <a:spcPts val="0"/>
              </a:spcBef>
              <a:spcAft>
                <a:spcPts val="0"/>
              </a:spcAft>
              <a:buClr>
                <a:srgbClr val="FFFFFF"/>
              </a:buClr>
              <a:buSzPts val="1200"/>
              <a:buNone/>
              <a:defRPr>
                <a:solidFill>
                  <a:srgbClr val="FFFFFF"/>
                </a:solidFill>
              </a:defRPr>
            </a:lvl6pPr>
            <a:lvl7pPr lvl="6" algn="l">
              <a:lnSpc>
                <a:spcPct val="100000"/>
              </a:lnSpc>
              <a:spcBef>
                <a:spcPts val="0"/>
              </a:spcBef>
              <a:spcAft>
                <a:spcPts val="0"/>
              </a:spcAft>
              <a:buClr>
                <a:srgbClr val="FFFFFF"/>
              </a:buClr>
              <a:buSzPts val="1200"/>
              <a:buNone/>
              <a:defRPr>
                <a:solidFill>
                  <a:srgbClr val="FFFFFF"/>
                </a:solidFill>
              </a:defRPr>
            </a:lvl7pPr>
            <a:lvl8pPr lvl="7" algn="l">
              <a:lnSpc>
                <a:spcPct val="100000"/>
              </a:lnSpc>
              <a:spcBef>
                <a:spcPts val="0"/>
              </a:spcBef>
              <a:spcAft>
                <a:spcPts val="0"/>
              </a:spcAft>
              <a:buClr>
                <a:srgbClr val="FFFFFF"/>
              </a:buClr>
              <a:buSzPts val="1200"/>
              <a:buNone/>
              <a:defRPr>
                <a:solidFill>
                  <a:srgbClr val="FFFFFF"/>
                </a:solidFill>
              </a:defRPr>
            </a:lvl8pPr>
            <a:lvl9pPr lvl="8" algn="l">
              <a:lnSpc>
                <a:spcPct val="100000"/>
              </a:lnSpc>
              <a:spcBef>
                <a:spcPts val="0"/>
              </a:spcBef>
              <a:spcAft>
                <a:spcPts val="0"/>
              </a:spcAft>
              <a:buClr>
                <a:srgbClr val="FFFFFF"/>
              </a:buClr>
              <a:buSzPts val="1200"/>
              <a:buNone/>
              <a:defRPr>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21"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6" Type="http://schemas.openxmlformats.org/officeDocument/2006/relationships/slideLayout" Target="../slideLayouts/slideLayout17.xml"/><Relationship Id="rId18" Type="http://schemas.openxmlformats.org/officeDocument/2006/relationships/slideLayout" Target="../slideLayouts/slideLayout29.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1pPr>
            <a:lvl2pPr lvl="1"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2pPr>
            <a:lvl3pPr lvl="2"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3pPr>
            <a:lvl4pPr lvl="3"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4pPr>
            <a:lvl5pPr lvl="4"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5pPr>
            <a:lvl6pPr lvl="5"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6pPr>
            <a:lvl7pPr lvl="6"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7pPr>
            <a:lvl8pPr lvl="7"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8pPr>
            <a:lvl9pPr lvl="8" marR="0" rtl="0" algn="l">
              <a:lnSpc>
                <a:spcPct val="100000"/>
              </a:lnSpc>
              <a:spcBef>
                <a:spcPts val="0"/>
              </a:spcBef>
              <a:spcAft>
                <a:spcPts val="0"/>
              </a:spcAft>
              <a:buClr>
                <a:schemeClr val="dk1"/>
              </a:buClr>
              <a:buSzPts val="2800"/>
              <a:buFont typeface="Livvic"/>
              <a:buNone/>
              <a:defRPr b="1" i="0" sz="2800" u="none" cap="none" strike="noStrike">
                <a:solidFill>
                  <a:schemeClr val="dk1"/>
                </a:solidFill>
                <a:latin typeface="Livvic"/>
                <a:ea typeface="Livvic"/>
                <a:cs typeface="Livvic"/>
                <a:sym typeface="Livvic"/>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15000"/>
              </a:lnSpc>
              <a:spcBef>
                <a:spcPts val="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1pPr>
            <a:lvl2pPr indent="-304800" lvl="1" marL="9144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2pPr>
            <a:lvl3pPr indent="-304800" lvl="2" marL="13716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3pPr>
            <a:lvl4pPr indent="-304800" lvl="3" marL="18288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4pPr>
            <a:lvl5pPr indent="-304800" lvl="4" marL="22860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5pPr>
            <a:lvl6pPr indent="-304800" lvl="5" marL="27432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6pPr>
            <a:lvl7pPr indent="-304800" lvl="6" marL="32004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7pPr>
            <a:lvl8pPr indent="-304800" lvl="7" marL="3657600" marR="0" rtl="0" algn="l">
              <a:lnSpc>
                <a:spcPct val="115000"/>
              </a:lnSpc>
              <a:spcBef>
                <a:spcPts val="1600"/>
              </a:spcBef>
              <a:spcAft>
                <a:spcPts val="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8pPr>
            <a:lvl9pPr indent="-304800" lvl="8" marL="4114800" marR="0" rtl="0" algn="l">
              <a:lnSpc>
                <a:spcPct val="115000"/>
              </a:lnSpc>
              <a:spcBef>
                <a:spcPts val="1600"/>
              </a:spcBef>
              <a:spcAft>
                <a:spcPts val="1600"/>
              </a:spcAft>
              <a:buClr>
                <a:schemeClr val="dk1"/>
              </a:buClr>
              <a:buSzPts val="1200"/>
              <a:buFont typeface="Catamaran Thin"/>
              <a:buChar char="■"/>
              <a:defRPr b="0" i="0" sz="1200" u="none" cap="none" strike="noStrike">
                <a:solidFill>
                  <a:schemeClr val="dk1"/>
                </a:solidFill>
                <a:latin typeface="Catamaran Thin"/>
                <a:ea typeface="Catamaran Thin"/>
                <a:cs typeface="Catamaran Thin"/>
                <a:sym typeface="Catamaran Thin"/>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3.xml"/><Relationship Id="rId3" Type="http://schemas.openxmlformats.org/officeDocument/2006/relationships/image" Target="../media/image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image" Target="../media/image1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1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8.xml"/><Relationship Id="rId3" Type="http://schemas.openxmlformats.org/officeDocument/2006/relationships/image" Target="../media/image2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0.xml"/><Relationship Id="rId3"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1.xml"/><Relationship Id="rId3" Type="http://schemas.openxmlformats.org/officeDocument/2006/relationships/image" Target="../media/image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1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1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image" Target="../media/image2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2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7.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3" name="Shape 163"/>
        <p:cNvGrpSpPr/>
        <p:nvPr/>
      </p:nvGrpSpPr>
      <p:grpSpPr>
        <a:xfrm>
          <a:off x="0" y="0"/>
          <a:ext cx="0" cy="0"/>
          <a:chOff x="0" y="0"/>
          <a:chExt cx="0" cy="0"/>
        </a:xfrm>
      </p:grpSpPr>
      <p:pic>
        <p:nvPicPr>
          <p:cNvPr id="164" name="Google Shape;164;p34"/>
          <p:cNvPicPr preferRelativeResize="0"/>
          <p:nvPr/>
        </p:nvPicPr>
        <p:blipFill>
          <a:blip r:embed="rId3">
            <a:alphaModFix/>
          </a:blip>
          <a:stretch>
            <a:fillRect/>
          </a:stretch>
        </p:blipFill>
        <p:spPr>
          <a:xfrm>
            <a:off x="3543775" y="0"/>
            <a:ext cx="6806125" cy="5143500"/>
          </a:xfrm>
          <a:prstGeom prst="rect">
            <a:avLst/>
          </a:prstGeom>
          <a:noFill/>
          <a:ln>
            <a:noFill/>
          </a:ln>
        </p:spPr>
      </p:pic>
      <p:sp>
        <p:nvSpPr>
          <p:cNvPr id="165" name="Google Shape;165;p34"/>
          <p:cNvSpPr/>
          <p:nvPr/>
        </p:nvSpPr>
        <p:spPr>
          <a:xfrm rot="5400000">
            <a:off x="1428875" y="13850"/>
            <a:ext cx="3358800" cy="5026500"/>
          </a:xfrm>
          <a:prstGeom prst="rect">
            <a:avLst/>
          </a:prstGeom>
          <a:solidFill>
            <a:srgbClr val="908269">
              <a:alpha val="85882"/>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34"/>
          <p:cNvSpPr txBox="1"/>
          <p:nvPr>
            <p:ph idx="1" type="subTitle"/>
          </p:nvPr>
        </p:nvSpPr>
        <p:spPr>
          <a:xfrm>
            <a:off x="1039575" y="3206400"/>
            <a:ext cx="2402100" cy="7170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n">
                <a:solidFill>
                  <a:schemeClr val="lt1"/>
                </a:solidFill>
              </a:rPr>
              <a:t>Par Félix Larouche, Mahdi Chiboub et Mayssa Tebourbi</a:t>
            </a:r>
            <a:endParaRPr>
              <a:solidFill>
                <a:schemeClr val="lt1"/>
              </a:solidFill>
            </a:endParaRPr>
          </a:p>
        </p:txBody>
      </p:sp>
      <p:sp>
        <p:nvSpPr>
          <p:cNvPr id="167" name="Google Shape;167;p34"/>
          <p:cNvSpPr txBox="1"/>
          <p:nvPr>
            <p:ph type="ctrTitle"/>
          </p:nvPr>
        </p:nvSpPr>
        <p:spPr>
          <a:xfrm>
            <a:off x="1039575" y="1701225"/>
            <a:ext cx="4592400" cy="1782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4800"/>
              <a:buNone/>
            </a:pPr>
            <a:r>
              <a:rPr lang="en">
                <a:solidFill>
                  <a:schemeClr val="lt1"/>
                </a:solidFill>
              </a:rPr>
              <a:t>Groupe FA3.2 - Clavier sur écran</a:t>
            </a:r>
            <a:endParaRPr>
              <a:solidFill>
                <a:schemeClr val="lt1"/>
              </a:solidFill>
              <a:latin typeface="Livvic"/>
              <a:ea typeface="Livvic"/>
              <a:cs typeface="Livvic"/>
              <a:sym typeface="Livvic"/>
            </a:endParaRPr>
          </a:p>
        </p:txBody>
      </p:sp>
      <p:sp>
        <p:nvSpPr>
          <p:cNvPr id="168" name="Google Shape;168;p34"/>
          <p:cNvSpPr/>
          <p:nvPr/>
        </p:nvSpPr>
        <p:spPr>
          <a:xfrm flipH="1" rot="-5400000">
            <a:off x="7354200" y="2416550"/>
            <a:ext cx="3358800" cy="221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3"/>
          <p:cNvSpPr/>
          <p:nvPr/>
        </p:nvSpPr>
        <p:spPr>
          <a:xfrm flipH="1" rot="-5400000">
            <a:off x="-1145325" y="1951350"/>
            <a:ext cx="4059900" cy="1240800"/>
          </a:xfrm>
          <a:prstGeom prst="rect">
            <a:avLst/>
          </a:prstGeom>
          <a:solidFill>
            <a:srgbClr val="6AA84F">
              <a:alpha val="75980"/>
            </a:srgbClr>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600">
                <a:solidFill>
                  <a:schemeClr val="lt1"/>
                </a:solidFill>
                <a:latin typeface="Livvic"/>
                <a:ea typeface="Livvic"/>
                <a:cs typeface="Livvic"/>
                <a:sym typeface="Livvic"/>
              </a:rPr>
              <a:t>LES </a:t>
            </a:r>
            <a:r>
              <a:rPr b="1" lang="en" sz="2600">
                <a:solidFill>
                  <a:schemeClr val="lt1"/>
                </a:solidFill>
                <a:latin typeface="Livvic"/>
                <a:ea typeface="Livvic"/>
                <a:cs typeface="Livvic"/>
                <a:sym typeface="Livvic"/>
              </a:rPr>
              <a:t>MÉTRIQUES </a:t>
            </a:r>
            <a:endParaRPr/>
          </a:p>
        </p:txBody>
      </p:sp>
      <p:pic>
        <p:nvPicPr>
          <p:cNvPr id="252" name="Google Shape;252;p43"/>
          <p:cNvPicPr preferRelativeResize="0"/>
          <p:nvPr/>
        </p:nvPicPr>
        <p:blipFill>
          <a:blip r:embed="rId3">
            <a:alphaModFix/>
          </a:blip>
          <a:stretch>
            <a:fillRect/>
          </a:stretch>
        </p:blipFill>
        <p:spPr>
          <a:xfrm>
            <a:off x="1200225" y="766375"/>
            <a:ext cx="8027850" cy="3594575"/>
          </a:xfrm>
          <a:prstGeom prst="rect">
            <a:avLst/>
          </a:prstGeom>
          <a:noFill/>
          <a:ln>
            <a:noFill/>
          </a:ln>
        </p:spPr>
      </p:pic>
      <p:sp>
        <p:nvSpPr>
          <p:cNvPr id="253" name="Google Shape;253;p43"/>
          <p:cNvSpPr/>
          <p:nvPr/>
        </p:nvSpPr>
        <p:spPr>
          <a:xfrm>
            <a:off x="4724400" y="3031450"/>
            <a:ext cx="3622800" cy="1569900"/>
          </a:xfrm>
          <a:prstGeom prst="rect">
            <a:avLst/>
          </a:prstGeom>
          <a:solidFill>
            <a:srgbClr val="6AA84F">
              <a:alpha val="759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atamaran Thin"/>
                <a:ea typeface="Catamaran Thin"/>
                <a:cs typeface="Catamaran Thin"/>
                <a:sym typeface="Catamaran Thin"/>
              </a:rPr>
              <a:t>Nous avons établi une liste de métriques avec des mesures unitaires spécifiques qui nous aideront à évaluer nos performances lors de la production du prototype. Cette liste présente les métriques classées selon leur importance.</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4"/>
          <p:cNvSpPr/>
          <p:nvPr/>
        </p:nvSpPr>
        <p:spPr>
          <a:xfrm>
            <a:off x="1530675" y="414000"/>
            <a:ext cx="6534000" cy="1068600"/>
          </a:xfrm>
          <a:prstGeom prst="rect">
            <a:avLst/>
          </a:prstGeom>
          <a:solidFill>
            <a:srgbClr val="6AA84F">
              <a:alpha val="759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sz="1500">
                <a:solidFill>
                  <a:srgbClr val="FFFFFF"/>
                </a:solidFill>
                <a:latin typeface="Catamaran Thin"/>
                <a:ea typeface="Catamaran Thin"/>
                <a:cs typeface="Catamaran Thin"/>
                <a:sym typeface="Catamaran Thin"/>
              </a:rPr>
              <a:t>Un tableau bien détaillé présenté dans le livrable C a été établi en fonction des besoins du client.</a:t>
            </a:r>
            <a:endParaRPr i="0" sz="1500" u="none" cap="none" strike="noStrike">
              <a:solidFill>
                <a:srgbClr val="FFFFFF"/>
              </a:solidFill>
              <a:latin typeface="Catamaran Thin"/>
              <a:ea typeface="Catamaran Thin"/>
              <a:cs typeface="Catamaran Thin"/>
              <a:sym typeface="Catamaran Thin"/>
            </a:endParaRPr>
          </a:p>
        </p:txBody>
      </p:sp>
      <p:graphicFrame>
        <p:nvGraphicFramePr>
          <p:cNvPr id="259" name="Google Shape;259;p44"/>
          <p:cNvGraphicFramePr/>
          <p:nvPr/>
        </p:nvGraphicFramePr>
        <p:xfrm>
          <a:off x="1530675" y="1656275"/>
          <a:ext cx="3000000" cy="3000000"/>
        </p:xfrm>
        <a:graphic>
          <a:graphicData uri="http://schemas.openxmlformats.org/drawingml/2006/table">
            <a:tbl>
              <a:tblPr>
                <a:noFill/>
                <a:tableStyleId>{9152E127-D2C4-4BD2-A016-E497C0E0453A}</a:tableStyleId>
              </a:tblPr>
              <a:tblGrid>
                <a:gridCol w="895350"/>
                <a:gridCol w="590550"/>
                <a:gridCol w="3543300"/>
                <a:gridCol w="904875"/>
                <a:gridCol w="600075"/>
              </a:tblGrid>
              <a:tr h="5124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No. Métrique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No. Besoin</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Métrique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Importance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Unité</a:t>
                      </a:r>
                      <a:endParaRPr b="1" sz="1200">
                        <a:latin typeface="Times New Roman"/>
                        <a:ea typeface="Times New Roman"/>
                        <a:cs typeface="Times New Roman"/>
                        <a:sym typeface="Times New Roman"/>
                      </a:endParaRPr>
                    </a:p>
                  </a:txBody>
                  <a:tcPr marT="63500" marB="63500" marR="63500" marL="63500"/>
                </a:tc>
              </a:tr>
              <a:tr h="2705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Affichage graphique simple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Utilisation de symboles pour faciliter la compréhension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Résolution d’image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Hz</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1, 2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Menus simples et personnalisables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1, 2, 12, 13, 11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Nombre de manière que l’on peut personnaliser le clavier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2, 4, 5, 6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Nombre d’applications lançable à partir du clavier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260" name="Google Shape;260;p44"/>
          <p:cNvSpPr/>
          <p:nvPr/>
        </p:nvSpPr>
        <p:spPr>
          <a:xfrm flipH="1" rot="-5400000">
            <a:off x="-1361625" y="1887450"/>
            <a:ext cx="4187700" cy="1240800"/>
          </a:xfrm>
          <a:prstGeom prst="rect">
            <a:avLst/>
          </a:prstGeom>
          <a:solidFill>
            <a:srgbClr val="6AA84F">
              <a:alpha val="75980"/>
            </a:srgbClr>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600">
                <a:solidFill>
                  <a:schemeClr val="lt1"/>
                </a:solidFill>
                <a:latin typeface="Livvic"/>
                <a:ea typeface="Livvic"/>
                <a:cs typeface="Livvic"/>
                <a:sym typeface="Livvic"/>
              </a:rPr>
              <a:t>LES MÉTRIQUES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aphicFrame>
        <p:nvGraphicFramePr>
          <p:cNvPr id="265" name="Google Shape;265;p45"/>
          <p:cNvGraphicFramePr/>
          <p:nvPr/>
        </p:nvGraphicFramePr>
        <p:xfrm>
          <a:off x="1528763" y="414000"/>
          <a:ext cx="3000000" cy="3000000"/>
        </p:xfrm>
        <a:graphic>
          <a:graphicData uri="http://schemas.openxmlformats.org/drawingml/2006/table">
            <a:tbl>
              <a:tblPr>
                <a:noFill/>
                <a:tableStyleId>{9152E127-D2C4-4BD2-A016-E497C0E0453A}</a:tableStyleId>
              </a:tblPr>
              <a:tblGrid>
                <a:gridCol w="952650"/>
                <a:gridCol w="621725"/>
                <a:gridCol w="3730425"/>
                <a:gridCol w="952650"/>
                <a:gridCol w="631775"/>
              </a:tblGrid>
              <a:tr h="465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7</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Coût de manufacture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 CAD</a:t>
                      </a:r>
                      <a:endParaRPr sz="1200">
                        <a:latin typeface="Times New Roman"/>
                        <a:ea typeface="Times New Roman"/>
                        <a:cs typeface="Times New Roman"/>
                        <a:sym typeface="Times New Roman"/>
                      </a:endParaRPr>
                    </a:p>
                  </a:txBody>
                  <a:tcPr marT="63500" marB="63500" marR="63500" marL="63500"/>
                </a:tc>
              </a:tr>
              <a:tr h="38537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8</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Nombre de touche requis pour accéder aux emails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6118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d’applications musicales compatible (ex : YouTube Music, Spotify, Itune, etc)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6118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10</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6, 8</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sites web accessibles à partir du clavier sur écran (site banque, news, magazines, etc...)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6118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sites web favoris potentiellement sauvegardable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38537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7, 9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Comporte un raccourci vers un lecteur média.</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r>
              <a:tr h="38537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6, 8, 9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Comporte des raccourcis vers des réseaux sociaux</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r>
              <a:tr h="73105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10, 15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Le clavier est facile à mettre à jour et à modifier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266" name="Google Shape;266;p45"/>
          <p:cNvSpPr/>
          <p:nvPr/>
        </p:nvSpPr>
        <p:spPr>
          <a:xfrm flipH="1" rot="-5400000">
            <a:off x="-1361625" y="1887450"/>
            <a:ext cx="4187700" cy="1240800"/>
          </a:xfrm>
          <a:prstGeom prst="rect">
            <a:avLst/>
          </a:prstGeom>
          <a:solidFill>
            <a:srgbClr val="6AA84F">
              <a:alpha val="75980"/>
            </a:srgbClr>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600">
                <a:solidFill>
                  <a:schemeClr val="lt1"/>
                </a:solidFill>
                <a:latin typeface="Livvic"/>
                <a:ea typeface="Livvic"/>
                <a:cs typeface="Livvic"/>
                <a:sym typeface="Livvic"/>
              </a:rPr>
              <a:t>LES MÉTRIQUES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graphicFrame>
        <p:nvGraphicFramePr>
          <p:cNvPr id="271" name="Google Shape;271;p46"/>
          <p:cNvGraphicFramePr/>
          <p:nvPr/>
        </p:nvGraphicFramePr>
        <p:xfrm>
          <a:off x="1536363" y="375063"/>
          <a:ext cx="3000000" cy="3000000"/>
        </p:xfrm>
        <a:graphic>
          <a:graphicData uri="http://schemas.openxmlformats.org/drawingml/2006/table">
            <a:tbl>
              <a:tblPr>
                <a:noFill/>
                <a:tableStyleId>{9152E127-D2C4-4BD2-A016-E497C0E0453A}</a:tableStyleId>
              </a:tblPr>
              <a:tblGrid>
                <a:gridCol w="1014075"/>
                <a:gridCol w="661825"/>
                <a:gridCol w="3970925"/>
                <a:gridCol w="1014075"/>
                <a:gridCol w="672475"/>
              </a:tblGrid>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Le clavier est compatible avec la reconnaissance vocale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Nombre de langue supportée par le clavier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17</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Taille du fichier en développement</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Ko</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18</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Nombre de ligne de code par fonctionnalité</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KLOC</a:t>
                      </a:r>
                      <a:endParaRPr sz="1200">
                        <a:latin typeface="Times New Roman"/>
                        <a:ea typeface="Times New Roman"/>
                        <a:cs typeface="Times New Roman"/>
                        <a:sym typeface="Times New Roman"/>
                      </a:endParaRPr>
                    </a:p>
                  </a:txBody>
                  <a:tcPr marT="63500" marB="63500" marR="63500" marL="63500"/>
                </a:tc>
              </a:tr>
              <a:tr h="37095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Complexité des fonctionnalités (CPU usage)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20</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Qualité du code des fonctionnalités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Qualité des méthodes de développement utilisées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Les fonctionnalités sont facilement modifiable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r>
              <a:tr h="57015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Montant de temps requis pour lancer l’application à partir du clavier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Secondes</a:t>
                      </a:r>
                      <a:endParaRPr sz="1200">
                        <a:latin typeface="Times New Roman"/>
                        <a:ea typeface="Times New Roman"/>
                        <a:cs typeface="Times New Roman"/>
                        <a:sym typeface="Times New Roman"/>
                      </a:endParaRPr>
                    </a:p>
                  </a:txBody>
                  <a:tcPr marT="63500" marB="63500" marR="63500" marL="63500"/>
                </a:tc>
              </a:tr>
              <a:tr h="4900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10</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Nombre de système d’exploitation compatible (ex: Windows, MAC, Linux, etc)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r>
              <a:tr h="359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17</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Supporte le touchscreen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Binary</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272" name="Google Shape;272;p46"/>
          <p:cNvSpPr/>
          <p:nvPr/>
        </p:nvSpPr>
        <p:spPr>
          <a:xfrm flipH="1" rot="-5400000">
            <a:off x="-1419825" y="1920725"/>
            <a:ext cx="4304100" cy="1240800"/>
          </a:xfrm>
          <a:prstGeom prst="rect">
            <a:avLst/>
          </a:prstGeom>
          <a:solidFill>
            <a:srgbClr val="6AA84F">
              <a:alpha val="75980"/>
            </a:srgbClr>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600">
                <a:solidFill>
                  <a:schemeClr val="lt1"/>
                </a:solidFill>
                <a:latin typeface="Livvic"/>
                <a:ea typeface="Livvic"/>
                <a:cs typeface="Livvic"/>
                <a:sym typeface="Livvic"/>
              </a:rPr>
              <a:t>LES MÉTRIQUES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7"/>
          <p:cNvSpPr/>
          <p:nvPr/>
        </p:nvSpPr>
        <p:spPr>
          <a:xfrm flipH="1" rot="-5400000">
            <a:off x="-1365375" y="1960525"/>
            <a:ext cx="4475100" cy="1215900"/>
          </a:xfrm>
          <a:prstGeom prst="rect">
            <a:avLst/>
          </a:prstGeom>
          <a:solidFill>
            <a:schemeClr val="accent3"/>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2600">
                <a:solidFill>
                  <a:schemeClr val="lt1"/>
                </a:solidFill>
                <a:latin typeface="Livvic"/>
                <a:ea typeface="Livvic"/>
                <a:cs typeface="Livvic"/>
                <a:sym typeface="Livvic"/>
              </a:rPr>
              <a:t>L’ÉTALONNAGE</a:t>
            </a:r>
            <a:endParaRPr/>
          </a:p>
        </p:txBody>
      </p:sp>
      <p:pic>
        <p:nvPicPr>
          <p:cNvPr id="278" name="Google Shape;278;p47"/>
          <p:cNvPicPr preferRelativeResize="0"/>
          <p:nvPr/>
        </p:nvPicPr>
        <p:blipFill>
          <a:blip r:embed="rId3">
            <a:alphaModFix amt="79000"/>
          </a:blip>
          <a:stretch>
            <a:fillRect/>
          </a:stretch>
        </p:blipFill>
        <p:spPr>
          <a:xfrm>
            <a:off x="1562125" y="330925"/>
            <a:ext cx="7125900" cy="4475100"/>
          </a:xfrm>
          <a:prstGeom prst="rect">
            <a:avLst/>
          </a:prstGeom>
          <a:noFill/>
          <a:ln>
            <a:noFill/>
          </a:ln>
        </p:spPr>
      </p:pic>
      <p:sp>
        <p:nvSpPr>
          <p:cNvPr id="279" name="Google Shape;279;p47"/>
          <p:cNvSpPr/>
          <p:nvPr/>
        </p:nvSpPr>
        <p:spPr>
          <a:xfrm>
            <a:off x="1882150" y="655825"/>
            <a:ext cx="2400900" cy="1533600"/>
          </a:xfrm>
          <a:prstGeom prst="rect">
            <a:avLst/>
          </a:prstGeom>
          <a:solidFill>
            <a:srgbClr val="584F3E">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 sz="2000">
                <a:solidFill>
                  <a:srgbClr val="FFFFFF"/>
                </a:solidFill>
              </a:rPr>
              <a:t>Que peut-on tirer des concepts  similaires  disponible sur le marché?</a:t>
            </a:r>
            <a:endParaRPr b="1" i="0" sz="2000" u="none" cap="none" strike="noStrike">
              <a:solidFill>
                <a:srgbClr val="FFFFFF"/>
              </a:solidFill>
            </a:endParaRPr>
          </a:p>
        </p:txBody>
      </p:sp>
      <p:sp>
        <p:nvSpPr>
          <p:cNvPr id="280" name="Google Shape;280;p47"/>
          <p:cNvSpPr/>
          <p:nvPr/>
        </p:nvSpPr>
        <p:spPr>
          <a:xfrm>
            <a:off x="4623200" y="2807100"/>
            <a:ext cx="3729000" cy="1749900"/>
          </a:xfrm>
          <a:prstGeom prst="rect">
            <a:avLst/>
          </a:prstGeom>
          <a:solidFill>
            <a:srgbClr val="584F3E">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latin typeface="Catamaran"/>
                <a:ea typeface="Catamaran"/>
                <a:cs typeface="Catamaran"/>
                <a:sym typeface="Catamaran"/>
              </a:rPr>
              <a:t>Avant de procéder à la prise de décision,il est fondamentale de comparer les exemples de concepts disponibles sur le marché pour pouvoir s’inspirer de ces derniers,évaluer leur forces et faiblesses,juger à quel point ils répondent aux besoins de notre client pour pouvoir possiblement les exploiter et les améliorer en notre concept. </a:t>
            </a:r>
            <a:endParaRPr i="0" sz="1400" u="none" cap="none" strike="noStrike">
              <a:solidFill>
                <a:srgbClr val="FFFFFF"/>
              </a:solidFill>
              <a:latin typeface="Catamaran"/>
              <a:ea typeface="Catamaran"/>
              <a:cs typeface="Catamaran"/>
              <a:sym typeface="Catamar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id="285" name="Google Shape;285;p48"/>
          <p:cNvPicPr preferRelativeResize="0"/>
          <p:nvPr/>
        </p:nvPicPr>
        <p:blipFill>
          <a:blip r:embed="rId3">
            <a:alphaModFix amt="34000"/>
          </a:blip>
          <a:stretch>
            <a:fillRect/>
          </a:stretch>
        </p:blipFill>
        <p:spPr>
          <a:xfrm>
            <a:off x="-100" y="100"/>
            <a:ext cx="9144000" cy="5143500"/>
          </a:xfrm>
          <a:prstGeom prst="rect">
            <a:avLst/>
          </a:prstGeom>
          <a:noFill/>
          <a:ln>
            <a:noFill/>
          </a:ln>
        </p:spPr>
      </p:pic>
      <p:pic>
        <p:nvPicPr>
          <p:cNvPr id="286" name="Google Shape;286;p48"/>
          <p:cNvPicPr preferRelativeResize="0"/>
          <p:nvPr/>
        </p:nvPicPr>
        <p:blipFill>
          <a:blip r:embed="rId4">
            <a:alphaModFix/>
          </a:blip>
          <a:stretch>
            <a:fillRect/>
          </a:stretch>
        </p:blipFill>
        <p:spPr>
          <a:xfrm>
            <a:off x="538699" y="1873925"/>
            <a:ext cx="2424900" cy="2098075"/>
          </a:xfrm>
          <a:prstGeom prst="rect">
            <a:avLst/>
          </a:prstGeom>
          <a:noFill/>
          <a:ln>
            <a:noFill/>
          </a:ln>
        </p:spPr>
      </p:pic>
      <p:pic>
        <p:nvPicPr>
          <p:cNvPr id="287" name="Google Shape;287;p48"/>
          <p:cNvPicPr preferRelativeResize="0"/>
          <p:nvPr/>
        </p:nvPicPr>
        <p:blipFill>
          <a:blip r:embed="rId5">
            <a:alphaModFix/>
          </a:blip>
          <a:stretch>
            <a:fillRect/>
          </a:stretch>
        </p:blipFill>
        <p:spPr>
          <a:xfrm>
            <a:off x="6405950" y="180425"/>
            <a:ext cx="1847100" cy="1948614"/>
          </a:xfrm>
          <a:prstGeom prst="rect">
            <a:avLst/>
          </a:prstGeom>
          <a:noFill/>
          <a:ln>
            <a:noFill/>
          </a:ln>
        </p:spPr>
      </p:pic>
      <p:pic>
        <p:nvPicPr>
          <p:cNvPr id="288" name="Google Shape;288;p48"/>
          <p:cNvPicPr preferRelativeResize="0"/>
          <p:nvPr/>
        </p:nvPicPr>
        <p:blipFill>
          <a:blip r:embed="rId6">
            <a:alphaModFix/>
          </a:blip>
          <a:stretch>
            <a:fillRect/>
          </a:stretch>
        </p:blipFill>
        <p:spPr>
          <a:xfrm>
            <a:off x="6239550" y="2674475"/>
            <a:ext cx="2028650" cy="2052450"/>
          </a:xfrm>
          <a:prstGeom prst="rect">
            <a:avLst/>
          </a:prstGeom>
          <a:noFill/>
          <a:ln>
            <a:noFill/>
          </a:ln>
        </p:spPr>
      </p:pic>
      <p:sp>
        <p:nvSpPr>
          <p:cNvPr id="289" name="Google Shape;289;p48"/>
          <p:cNvSpPr/>
          <p:nvPr/>
        </p:nvSpPr>
        <p:spPr>
          <a:xfrm>
            <a:off x="538700" y="275575"/>
            <a:ext cx="2650200" cy="1068600"/>
          </a:xfrm>
          <a:prstGeom prst="rect">
            <a:avLst/>
          </a:prstGeom>
          <a:solidFill>
            <a:srgbClr val="E03535">
              <a:alpha val="72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p:txBody>
      </p:sp>
      <p:sp>
        <p:nvSpPr>
          <p:cNvPr id="290" name="Google Shape;290;p48"/>
          <p:cNvSpPr txBox="1"/>
          <p:nvPr/>
        </p:nvSpPr>
        <p:spPr>
          <a:xfrm>
            <a:off x="538700" y="258025"/>
            <a:ext cx="2723700" cy="110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atamaran Thin"/>
                <a:ea typeface="Catamaran Thin"/>
                <a:cs typeface="Catamaran Thin"/>
                <a:sym typeface="Catamaran Thin"/>
              </a:rPr>
              <a:t>Vous trouverez ci-joints la sélection des concepts les plus pertinents et les plus proches de notre conception finale</a:t>
            </a:r>
            <a:endParaRPr sz="1500">
              <a:solidFill>
                <a:srgbClr val="FFFFFF"/>
              </a:solidFill>
              <a:latin typeface="Catamaran Thin"/>
              <a:ea typeface="Catamaran Thin"/>
              <a:cs typeface="Catamaran Thin"/>
              <a:sym typeface="Catamaran Thin"/>
            </a:endParaRPr>
          </a:p>
        </p:txBody>
      </p:sp>
      <p:sp>
        <p:nvSpPr>
          <p:cNvPr id="291" name="Google Shape;291;p48"/>
          <p:cNvSpPr/>
          <p:nvPr/>
        </p:nvSpPr>
        <p:spPr>
          <a:xfrm>
            <a:off x="4760600" y="1570975"/>
            <a:ext cx="1988700" cy="881100"/>
          </a:xfrm>
          <a:prstGeom prst="rect">
            <a:avLst/>
          </a:prstGeom>
          <a:solidFill>
            <a:srgbClr val="E7AB30">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p:txBody>
      </p:sp>
      <p:sp>
        <p:nvSpPr>
          <p:cNvPr id="292" name="Google Shape;292;p48"/>
          <p:cNvSpPr txBox="1"/>
          <p:nvPr/>
        </p:nvSpPr>
        <p:spPr>
          <a:xfrm>
            <a:off x="4711400" y="1568975"/>
            <a:ext cx="16944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atamaran Thin"/>
                <a:ea typeface="Catamaran Thin"/>
                <a:cs typeface="Catamaran Thin"/>
                <a:sym typeface="Catamaran Thin"/>
              </a:rPr>
              <a:t>MegaBee Assisted Communication and Writing Tablet</a:t>
            </a:r>
            <a:endParaRPr sz="1500">
              <a:solidFill>
                <a:srgbClr val="FFFFFF"/>
              </a:solidFill>
              <a:latin typeface="Catamaran Thin"/>
              <a:ea typeface="Catamaran Thin"/>
              <a:cs typeface="Catamaran Thin"/>
              <a:sym typeface="Catamaran Thin"/>
            </a:endParaRPr>
          </a:p>
        </p:txBody>
      </p:sp>
      <p:sp>
        <p:nvSpPr>
          <p:cNvPr id="293" name="Google Shape;293;p48"/>
          <p:cNvSpPr/>
          <p:nvPr/>
        </p:nvSpPr>
        <p:spPr>
          <a:xfrm>
            <a:off x="2815025" y="2790175"/>
            <a:ext cx="1896300" cy="660900"/>
          </a:xfrm>
          <a:prstGeom prst="rect">
            <a:avLst/>
          </a:prstGeom>
          <a:solidFill>
            <a:srgbClr val="E7AB30">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p:txBody>
      </p:sp>
      <p:sp>
        <p:nvSpPr>
          <p:cNvPr id="294" name="Google Shape;294;p48"/>
          <p:cNvSpPr/>
          <p:nvPr/>
        </p:nvSpPr>
        <p:spPr>
          <a:xfrm>
            <a:off x="4760600" y="4160125"/>
            <a:ext cx="1988700" cy="694500"/>
          </a:xfrm>
          <a:prstGeom prst="rect">
            <a:avLst/>
          </a:prstGeom>
          <a:solidFill>
            <a:srgbClr val="E7AB30">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p:txBody>
      </p:sp>
      <p:sp>
        <p:nvSpPr>
          <p:cNvPr id="295" name="Google Shape;295;p48"/>
          <p:cNvSpPr txBox="1"/>
          <p:nvPr/>
        </p:nvSpPr>
        <p:spPr>
          <a:xfrm>
            <a:off x="4746850" y="4159775"/>
            <a:ext cx="13836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atamaran Thin"/>
                <a:ea typeface="Catamaran Thin"/>
                <a:cs typeface="Catamaran Thin"/>
                <a:sym typeface="Catamaran Thin"/>
              </a:rPr>
              <a:t>Hip Talk Plus Communicator</a:t>
            </a:r>
            <a:endParaRPr sz="1500">
              <a:solidFill>
                <a:srgbClr val="FFFFFF"/>
              </a:solidFill>
              <a:latin typeface="Catamaran Thin"/>
              <a:ea typeface="Catamaran Thin"/>
              <a:cs typeface="Catamaran Thin"/>
              <a:sym typeface="Catamaran Thin"/>
            </a:endParaRPr>
          </a:p>
        </p:txBody>
      </p:sp>
      <p:sp>
        <p:nvSpPr>
          <p:cNvPr id="296" name="Google Shape;296;p48"/>
          <p:cNvSpPr txBox="1"/>
          <p:nvPr/>
        </p:nvSpPr>
        <p:spPr>
          <a:xfrm>
            <a:off x="2958800" y="2788175"/>
            <a:ext cx="1474200" cy="88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atamaran Thin"/>
                <a:ea typeface="Catamaran Thin"/>
                <a:cs typeface="Catamaran Thin"/>
                <a:sym typeface="Catamaran Thin"/>
              </a:rPr>
              <a:t>Tellus i5 Ordinateur AAC</a:t>
            </a:r>
            <a:endParaRPr sz="1500">
              <a:solidFill>
                <a:srgbClr val="FFFFFF"/>
              </a:solidFill>
              <a:latin typeface="Catamaran Thin"/>
              <a:ea typeface="Catamaran Thin"/>
              <a:cs typeface="Catamaran Thin"/>
              <a:sym typeface="Catamaran Thi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pic>
        <p:nvPicPr>
          <p:cNvPr id="301" name="Google Shape;301;p49"/>
          <p:cNvPicPr preferRelativeResize="0"/>
          <p:nvPr/>
        </p:nvPicPr>
        <p:blipFill>
          <a:blip r:embed="rId3">
            <a:alphaModFix amt="34000"/>
          </a:blip>
          <a:stretch>
            <a:fillRect/>
          </a:stretch>
        </p:blipFill>
        <p:spPr>
          <a:xfrm>
            <a:off x="-100" y="100"/>
            <a:ext cx="9144000" cy="5143500"/>
          </a:xfrm>
          <a:prstGeom prst="rect">
            <a:avLst/>
          </a:prstGeom>
          <a:noFill/>
          <a:ln>
            <a:noFill/>
          </a:ln>
        </p:spPr>
      </p:pic>
      <p:sp>
        <p:nvSpPr>
          <p:cNvPr id="302" name="Google Shape;302;p49"/>
          <p:cNvSpPr/>
          <p:nvPr/>
        </p:nvSpPr>
        <p:spPr>
          <a:xfrm>
            <a:off x="538700" y="275575"/>
            <a:ext cx="2733900" cy="840600"/>
          </a:xfrm>
          <a:prstGeom prst="rect">
            <a:avLst/>
          </a:prstGeom>
          <a:solidFill>
            <a:srgbClr val="E03535">
              <a:alpha val="72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b="1" lang="en" sz="2000">
                <a:solidFill>
                  <a:srgbClr val="FFFFFF"/>
                </a:solidFill>
                <a:latin typeface="Catamaran"/>
                <a:ea typeface="Catamaran"/>
                <a:cs typeface="Catamaran"/>
                <a:sym typeface="Catamaran"/>
              </a:rPr>
              <a:t>Est-ce qu’on peut </a:t>
            </a:r>
            <a:r>
              <a:rPr b="1" lang="en" sz="2000">
                <a:solidFill>
                  <a:srgbClr val="FFFFFF"/>
                </a:solidFill>
                <a:latin typeface="Catamaran"/>
                <a:ea typeface="Catamaran"/>
                <a:cs typeface="Catamaran"/>
                <a:sym typeface="Catamaran"/>
              </a:rPr>
              <a:t>être</a:t>
            </a:r>
            <a:r>
              <a:rPr b="1" lang="en" sz="2000">
                <a:solidFill>
                  <a:srgbClr val="FFFFFF"/>
                </a:solidFill>
                <a:latin typeface="Catamaran"/>
                <a:ea typeface="Catamaran"/>
                <a:cs typeface="Catamaran"/>
                <a:sym typeface="Catamaran"/>
              </a:rPr>
              <a:t> optimiste?</a:t>
            </a:r>
            <a:endParaRPr b="1" sz="2000">
              <a:solidFill>
                <a:srgbClr val="FFFFFF"/>
              </a:solidFill>
              <a:latin typeface="Catamaran"/>
              <a:ea typeface="Catamaran"/>
              <a:cs typeface="Catamaran"/>
              <a:sym typeface="Catamaran"/>
            </a:endParaRPr>
          </a:p>
        </p:txBody>
      </p:sp>
      <p:sp>
        <p:nvSpPr>
          <p:cNvPr id="303" name="Google Shape;303;p49"/>
          <p:cNvSpPr/>
          <p:nvPr/>
        </p:nvSpPr>
        <p:spPr>
          <a:xfrm>
            <a:off x="4760600" y="1266175"/>
            <a:ext cx="4078800" cy="3043800"/>
          </a:xfrm>
          <a:prstGeom prst="rect">
            <a:avLst/>
          </a:prstGeom>
          <a:solidFill>
            <a:srgbClr val="E7AB30">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p:txBody>
      </p:sp>
      <p:sp>
        <p:nvSpPr>
          <p:cNvPr id="304" name="Google Shape;304;p49"/>
          <p:cNvSpPr txBox="1"/>
          <p:nvPr/>
        </p:nvSpPr>
        <p:spPr>
          <a:xfrm>
            <a:off x="4760600" y="1189975"/>
            <a:ext cx="3878700" cy="30438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1600">
                <a:solidFill>
                  <a:srgbClr val="FFFFFF"/>
                </a:solidFill>
                <a:latin typeface="Catamaran"/>
                <a:ea typeface="Catamaran"/>
                <a:cs typeface="Catamaran"/>
                <a:sym typeface="Catamaran"/>
              </a:rPr>
              <a:t>MegaBee Assisted Communication and Writing Tablet et Hip Talk Plus Communicator</a:t>
            </a:r>
            <a:r>
              <a:rPr lang="en" sz="1500">
                <a:solidFill>
                  <a:srgbClr val="FFFFFF"/>
                </a:solidFill>
                <a:latin typeface="Catamaran Thin"/>
                <a:ea typeface="Catamaran Thin"/>
                <a:cs typeface="Catamaran Thin"/>
                <a:sym typeface="Catamaran Thin"/>
              </a:rPr>
              <a:t> </a:t>
            </a:r>
            <a:r>
              <a:rPr lang="en" sz="1600">
                <a:solidFill>
                  <a:srgbClr val="FFFFFF"/>
                </a:solidFill>
                <a:latin typeface="Catamaran"/>
                <a:ea typeface="Catamaran"/>
                <a:cs typeface="Catamaran"/>
                <a:sym typeface="Catamaran"/>
              </a:rPr>
              <a:t>partagent les mêmes inconvénients, le coût des deux claviers est élevé par rapport à la qualité présentée. En effet , ils exploitent des technologies anciennes affectant le bon fonctionnement des options et ralentissant leur exécution.</a:t>
            </a:r>
            <a:endParaRPr sz="1600">
              <a:solidFill>
                <a:srgbClr val="FFFFFF"/>
              </a:solidFill>
              <a:latin typeface="Catamaran"/>
              <a:ea typeface="Catamaran"/>
              <a:cs typeface="Catamaran"/>
              <a:sym typeface="Catamaran"/>
            </a:endParaRPr>
          </a:p>
          <a:p>
            <a:pPr indent="0" lvl="0" marL="0" rtl="0" algn="l">
              <a:spcBef>
                <a:spcPts val="0"/>
              </a:spcBef>
              <a:spcAft>
                <a:spcPts val="0"/>
              </a:spcAft>
              <a:buNone/>
            </a:pPr>
            <a:r>
              <a:t/>
            </a:r>
            <a:endParaRPr sz="1500">
              <a:solidFill>
                <a:srgbClr val="FFFFFF"/>
              </a:solidFill>
              <a:latin typeface="Catamaran Thin"/>
              <a:ea typeface="Catamaran Thin"/>
              <a:cs typeface="Catamaran Thin"/>
              <a:sym typeface="Catamaran Thin"/>
            </a:endParaRPr>
          </a:p>
        </p:txBody>
      </p:sp>
      <p:sp>
        <p:nvSpPr>
          <p:cNvPr id="305" name="Google Shape;305;p49"/>
          <p:cNvSpPr/>
          <p:nvPr/>
        </p:nvSpPr>
        <p:spPr>
          <a:xfrm>
            <a:off x="751650" y="1266175"/>
            <a:ext cx="3599400" cy="1408200"/>
          </a:xfrm>
          <a:prstGeom prst="rect">
            <a:avLst/>
          </a:prstGeom>
          <a:solidFill>
            <a:srgbClr val="E7AB30">
              <a:alpha val="59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a:p>
            <a:pPr indent="0" lvl="0" marL="0" marR="0" rtl="0" algn="l">
              <a:lnSpc>
                <a:spcPct val="100000"/>
              </a:lnSpc>
              <a:spcBef>
                <a:spcPts val="0"/>
              </a:spcBef>
              <a:spcAft>
                <a:spcPts val="0"/>
              </a:spcAft>
              <a:buClr>
                <a:srgbClr val="000000"/>
              </a:buClr>
              <a:buSzPts val="1400"/>
              <a:buFont typeface="Arial"/>
              <a:buNone/>
            </a:pPr>
            <a:r>
              <a:t/>
            </a:r>
            <a:endParaRPr sz="1500">
              <a:solidFill>
                <a:srgbClr val="FFFFFF"/>
              </a:solidFill>
              <a:latin typeface="Catamaran Thin"/>
              <a:ea typeface="Catamaran Thin"/>
              <a:cs typeface="Catamaran Thin"/>
              <a:sym typeface="Catamaran Thin"/>
            </a:endParaRPr>
          </a:p>
        </p:txBody>
      </p:sp>
      <p:sp>
        <p:nvSpPr>
          <p:cNvPr id="306" name="Google Shape;306;p49"/>
          <p:cNvSpPr txBox="1"/>
          <p:nvPr/>
        </p:nvSpPr>
        <p:spPr>
          <a:xfrm>
            <a:off x="769700" y="1264175"/>
            <a:ext cx="3697800" cy="130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FFFFFF"/>
                </a:solidFill>
                <a:latin typeface="Catamaran Thin"/>
                <a:ea typeface="Catamaran Thin"/>
                <a:cs typeface="Catamaran Thin"/>
                <a:sym typeface="Catamaran Thin"/>
              </a:rPr>
              <a:t>Tellus i5 Ordinateur AAC  a certe résolu multiples problème avec sa technologie très avancé mais ce dernier demeure inabordable à cause de son prix très élevé. Ce dernier coûte plus que $10,000.</a:t>
            </a:r>
            <a:endParaRPr sz="1500">
              <a:solidFill>
                <a:srgbClr val="FFFFFF"/>
              </a:solidFill>
              <a:latin typeface="Catamaran Thin"/>
              <a:ea typeface="Catamaran Thin"/>
              <a:cs typeface="Catamaran Thin"/>
              <a:sym typeface="Catamaran Thin"/>
            </a:endParaRPr>
          </a:p>
          <a:p>
            <a:pPr indent="0" lvl="0" marL="0" rtl="0" algn="l">
              <a:spcBef>
                <a:spcPts val="0"/>
              </a:spcBef>
              <a:spcAft>
                <a:spcPts val="0"/>
              </a:spcAft>
              <a:buNone/>
            </a:pPr>
            <a:r>
              <a:t/>
            </a:r>
            <a:endParaRPr sz="1500">
              <a:solidFill>
                <a:srgbClr val="FFFFFF"/>
              </a:solidFill>
              <a:latin typeface="Catamaran Thin"/>
              <a:ea typeface="Catamaran Thin"/>
              <a:cs typeface="Catamaran Thin"/>
              <a:sym typeface="Catamaran Thi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0"/>
          <p:cNvSpPr/>
          <p:nvPr/>
        </p:nvSpPr>
        <p:spPr>
          <a:xfrm flipH="1" rot="-5400000">
            <a:off x="6041025" y="1847225"/>
            <a:ext cx="4026900" cy="1472700"/>
          </a:xfrm>
          <a:prstGeom prst="rect">
            <a:avLst/>
          </a:prstGeom>
          <a:solidFill>
            <a:srgbClr val="E2641A">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800"/>
              <a:buFont typeface="Arial"/>
              <a:buNone/>
            </a:pPr>
            <a:r>
              <a:t/>
            </a:r>
            <a:endParaRPr b="1" sz="2800">
              <a:solidFill>
                <a:schemeClr val="dk1"/>
              </a:solidFill>
              <a:latin typeface="Livvic"/>
              <a:ea typeface="Livvic"/>
              <a:cs typeface="Livvic"/>
              <a:sym typeface="Livvic"/>
            </a:endParaRPr>
          </a:p>
        </p:txBody>
      </p:sp>
      <p:sp>
        <p:nvSpPr>
          <p:cNvPr id="312" name="Google Shape;312;p50"/>
          <p:cNvSpPr txBox="1"/>
          <p:nvPr>
            <p:ph type="ctrTitle"/>
          </p:nvPr>
        </p:nvSpPr>
        <p:spPr>
          <a:xfrm rot="5400000">
            <a:off x="6538925" y="1858951"/>
            <a:ext cx="3240600" cy="89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lt1"/>
                </a:solidFill>
              </a:rPr>
              <a:t>SPÉCIFICATIONS</a:t>
            </a:r>
            <a:r>
              <a:rPr lang="en">
                <a:solidFill>
                  <a:schemeClr val="lt1"/>
                </a:solidFill>
              </a:rPr>
              <a:t> CIBLES</a:t>
            </a:r>
            <a:endParaRPr>
              <a:solidFill>
                <a:schemeClr val="lt1"/>
              </a:solidFill>
            </a:endParaRPr>
          </a:p>
        </p:txBody>
      </p:sp>
      <p:pic>
        <p:nvPicPr>
          <p:cNvPr id="313" name="Google Shape;313;p50"/>
          <p:cNvPicPr preferRelativeResize="0"/>
          <p:nvPr/>
        </p:nvPicPr>
        <p:blipFill>
          <a:blip r:embed="rId3">
            <a:alphaModFix/>
          </a:blip>
          <a:stretch>
            <a:fillRect/>
          </a:stretch>
        </p:blipFill>
        <p:spPr>
          <a:xfrm>
            <a:off x="0" y="565500"/>
            <a:ext cx="7189475" cy="4036150"/>
          </a:xfrm>
          <a:prstGeom prst="rect">
            <a:avLst/>
          </a:prstGeom>
          <a:noFill/>
          <a:ln>
            <a:noFill/>
          </a:ln>
        </p:spPr>
      </p:pic>
      <p:sp>
        <p:nvSpPr>
          <p:cNvPr id="314" name="Google Shape;314;p50"/>
          <p:cNvSpPr/>
          <p:nvPr/>
        </p:nvSpPr>
        <p:spPr>
          <a:xfrm rot="5400000">
            <a:off x="1442828" y="-429450"/>
            <a:ext cx="1440300" cy="3881400"/>
          </a:xfrm>
          <a:prstGeom prst="rect">
            <a:avLst/>
          </a:prstGeom>
          <a:solidFill>
            <a:srgbClr val="584F3E">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50"/>
          <p:cNvSpPr txBox="1"/>
          <p:nvPr>
            <p:ph idx="1" type="subTitle"/>
          </p:nvPr>
        </p:nvSpPr>
        <p:spPr>
          <a:xfrm flipH="1">
            <a:off x="202775" y="836800"/>
            <a:ext cx="3824700" cy="1301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rPr b="1" lang="en" sz="2200">
                <a:solidFill>
                  <a:schemeClr val="lt1"/>
                </a:solidFill>
                <a:latin typeface="Livvic"/>
                <a:ea typeface="Livvic"/>
                <a:cs typeface="Livvic"/>
                <a:sym typeface="Livvic"/>
              </a:rPr>
              <a:t>Est-ce qu’on est capable d’atteindre les valeurs </a:t>
            </a:r>
            <a:r>
              <a:rPr b="1" lang="en" sz="2200">
                <a:solidFill>
                  <a:schemeClr val="lt1"/>
                </a:solidFill>
                <a:latin typeface="Livvic"/>
                <a:ea typeface="Livvic"/>
                <a:cs typeface="Livvic"/>
                <a:sym typeface="Livvic"/>
              </a:rPr>
              <a:t>idéales</a:t>
            </a:r>
            <a:r>
              <a:rPr b="1" lang="en" sz="2200">
                <a:solidFill>
                  <a:schemeClr val="lt1"/>
                </a:solidFill>
                <a:latin typeface="Livvic"/>
                <a:ea typeface="Livvic"/>
                <a:cs typeface="Livvic"/>
                <a:sym typeface="Livvic"/>
              </a:rPr>
              <a:t>?</a:t>
            </a:r>
            <a:endParaRPr b="1" sz="2200">
              <a:solidFill>
                <a:schemeClr val="lt1"/>
              </a:solidFill>
              <a:latin typeface="Livvic"/>
              <a:ea typeface="Livvic"/>
              <a:cs typeface="Livvic"/>
              <a:sym typeface="Livvic"/>
            </a:endParaRPr>
          </a:p>
        </p:txBody>
      </p:sp>
      <p:sp>
        <p:nvSpPr>
          <p:cNvPr id="316" name="Google Shape;316;p50"/>
          <p:cNvSpPr/>
          <p:nvPr/>
        </p:nvSpPr>
        <p:spPr>
          <a:xfrm rot="5400000">
            <a:off x="3634875" y="1871225"/>
            <a:ext cx="1493700" cy="3947100"/>
          </a:xfrm>
          <a:prstGeom prst="rect">
            <a:avLst/>
          </a:prstGeom>
          <a:solidFill>
            <a:srgbClr val="584F3E">
              <a:alpha val="6470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50"/>
          <p:cNvSpPr txBox="1"/>
          <p:nvPr/>
        </p:nvSpPr>
        <p:spPr>
          <a:xfrm>
            <a:off x="2470475" y="3138450"/>
            <a:ext cx="3881400" cy="17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tamaran Thin"/>
                <a:ea typeface="Catamaran Thin"/>
                <a:cs typeface="Catamaran Thin"/>
                <a:sym typeface="Catamaran Thin"/>
              </a:rPr>
              <a:t>Les spécifications cibles sont directement liées aux métriques qui viennent d'être présentées, plusieurs produits concurrents ont été découverts lors de l'étalonnage. En analysant ces produits on </a:t>
            </a:r>
            <a:r>
              <a:rPr lang="en" sz="1300">
                <a:solidFill>
                  <a:srgbClr val="FFFFFF"/>
                </a:solidFill>
                <a:latin typeface="Catamaran Thin"/>
                <a:ea typeface="Catamaran Thin"/>
                <a:cs typeface="Catamaran Thin"/>
                <a:sym typeface="Catamaran Thin"/>
              </a:rPr>
              <a:t>était</a:t>
            </a:r>
            <a:r>
              <a:rPr lang="en" sz="1300">
                <a:solidFill>
                  <a:srgbClr val="FFFFFF"/>
                </a:solidFill>
                <a:latin typeface="Catamaran Thin"/>
                <a:ea typeface="Catamaran Thin"/>
                <a:cs typeface="Catamaran Thin"/>
                <a:sym typeface="Catamaran Thin"/>
              </a:rPr>
              <a:t> capable d’identifier les valeurs acceptables des </a:t>
            </a:r>
            <a:r>
              <a:rPr lang="en" sz="1300">
                <a:solidFill>
                  <a:srgbClr val="FFFFFF"/>
                </a:solidFill>
                <a:latin typeface="Catamaran Thin"/>
                <a:ea typeface="Catamaran Thin"/>
                <a:cs typeface="Catamaran Thin"/>
                <a:sym typeface="Catamaran Thin"/>
              </a:rPr>
              <a:t>critères</a:t>
            </a:r>
            <a:r>
              <a:rPr lang="en" sz="1300">
                <a:solidFill>
                  <a:srgbClr val="FFFFFF"/>
                </a:solidFill>
                <a:latin typeface="Catamaran Thin"/>
                <a:ea typeface="Catamaran Thin"/>
                <a:cs typeface="Catamaran Thin"/>
                <a:sym typeface="Catamaran Thin"/>
              </a:rPr>
              <a:t> du fonctionnement pour notre produit.</a:t>
            </a:r>
            <a:endParaRPr sz="1300">
              <a:solidFill>
                <a:srgbClr val="FFFFFF"/>
              </a:solidFill>
              <a:latin typeface="Catamaran Thin"/>
              <a:ea typeface="Catamaran Thin"/>
              <a:cs typeface="Catamaran Thin"/>
              <a:sym typeface="Catamaran Thin"/>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graphicFrame>
        <p:nvGraphicFramePr>
          <p:cNvPr id="322" name="Google Shape;322;p51"/>
          <p:cNvGraphicFramePr/>
          <p:nvPr/>
        </p:nvGraphicFramePr>
        <p:xfrm>
          <a:off x="1881425" y="133200"/>
          <a:ext cx="3000000" cy="3000000"/>
        </p:xfrm>
        <a:graphic>
          <a:graphicData uri="http://schemas.openxmlformats.org/drawingml/2006/table">
            <a:tbl>
              <a:tblPr>
                <a:noFill/>
                <a:tableStyleId>{9152E127-D2C4-4BD2-A016-E497C0E0453A}</a:tableStyleId>
              </a:tblPr>
              <a:tblGrid>
                <a:gridCol w="895350"/>
                <a:gridCol w="590550"/>
                <a:gridCol w="2200275"/>
                <a:gridCol w="581025"/>
                <a:gridCol w="647700"/>
                <a:gridCol w="923925"/>
                <a:gridCol w="942975"/>
              </a:tblGrid>
              <a:tr h="5124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No. Métrique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No. Besoin</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Métrique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Importance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Unité</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Valeur marginale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Valeur idéale</a:t>
                      </a:r>
                      <a:endParaRPr b="1" sz="1200">
                        <a:latin typeface="Times New Roman"/>
                        <a:ea typeface="Times New Roman"/>
                        <a:cs typeface="Times New Roman"/>
                        <a:sym typeface="Times New Roman"/>
                      </a:endParaRPr>
                    </a:p>
                  </a:txBody>
                  <a:tcPr marT="63500" marB="63500" marR="63500" marL="63500"/>
                </a:tc>
              </a:tr>
              <a:tr h="2705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Affichage graphique simple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Utilisation de symboles pour faciliter la compréhension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Résolution d’image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Hz</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566x148</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1200x800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1, 2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Menus simples et personnalisables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1, 2, 12, 13, 11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manière que l’on peut personnaliser le clavier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3</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2, 4, 5, 6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d’applications lançable à partir du clavier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4</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8</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7</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Coût de manufacture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 CAD</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0&lt;=50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8</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touche requis pour accéder aux emails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1-3</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1</a:t>
                      </a:r>
                      <a:endParaRPr sz="1200">
                        <a:latin typeface="Times New Roman"/>
                        <a:ea typeface="Times New Roman"/>
                        <a:cs typeface="Times New Roman"/>
                        <a:sym typeface="Times New Roman"/>
                      </a:endParaRPr>
                    </a:p>
                  </a:txBody>
                  <a:tcPr marT="63500" marB="63500" marR="63500" marL="63500"/>
                </a:tc>
              </a:tr>
              <a:tr h="29335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d’applications musicales compatible (ex : YouTube Music, Spotify, Itune, etc)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3-Toutes les applications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Toutes les applications</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323" name="Google Shape;323;p51"/>
          <p:cNvSpPr/>
          <p:nvPr/>
        </p:nvSpPr>
        <p:spPr>
          <a:xfrm flipH="1" rot="-5400000">
            <a:off x="-1413675" y="1758125"/>
            <a:ext cx="4763100" cy="1472700"/>
          </a:xfrm>
          <a:prstGeom prst="rect">
            <a:avLst/>
          </a:prstGeom>
          <a:solidFill>
            <a:srgbClr val="E2641A">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800"/>
              <a:buFont typeface="Arial"/>
              <a:buNone/>
            </a:pPr>
            <a:r>
              <a:t/>
            </a:r>
            <a:endParaRPr b="1" sz="2800">
              <a:solidFill>
                <a:schemeClr val="dk1"/>
              </a:solidFill>
              <a:latin typeface="Livvic"/>
              <a:ea typeface="Livvic"/>
              <a:cs typeface="Livvic"/>
              <a:sym typeface="Livvic"/>
            </a:endParaRPr>
          </a:p>
        </p:txBody>
      </p:sp>
      <p:sp>
        <p:nvSpPr>
          <p:cNvPr id="324" name="Google Shape;324;p51"/>
          <p:cNvSpPr txBox="1"/>
          <p:nvPr>
            <p:ph type="ctrTitle"/>
          </p:nvPr>
        </p:nvSpPr>
        <p:spPr>
          <a:xfrm rot="-5400000">
            <a:off x="-746600" y="1400650"/>
            <a:ext cx="3085500" cy="897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2800"/>
              <a:buFont typeface="Arial"/>
              <a:buNone/>
            </a:pPr>
            <a:r>
              <a:rPr lang="en">
                <a:solidFill>
                  <a:srgbClr val="FFFFFF"/>
                </a:solidFill>
              </a:rPr>
              <a:t>SPÉCIFICATIONS CIBLES</a:t>
            </a:r>
            <a:endParaRPr>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graphicFrame>
        <p:nvGraphicFramePr>
          <p:cNvPr id="329" name="Google Shape;329;p52"/>
          <p:cNvGraphicFramePr/>
          <p:nvPr/>
        </p:nvGraphicFramePr>
        <p:xfrm>
          <a:off x="1881425" y="133200"/>
          <a:ext cx="3000000" cy="3000000"/>
        </p:xfrm>
        <a:graphic>
          <a:graphicData uri="http://schemas.openxmlformats.org/drawingml/2006/table">
            <a:tbl>
              <a:tblPr>
                <a:noFill/>
                <a:tableStyleId>{9152E127-D2C4-4BD2-A016-E497C0E0453A}</a:tableStyleId>
              </a:tblPr>
              <a:tblGrid>
                <a:gridCol w="895350"/>
                <a:gridCol w="590550"/>
                <a:gridCol w="2200275"/>
                <a:gridCol w="581025"/>
                <a:gridCol w="647700"/>
                <a:gridCol w="923925"/>
                <a:gridCol w="942975"/>
              </a:tblGrid>
              <a:tr h="678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10</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6, 8</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sites web accessibles à partir du clavier sur écran (site banque, news, magazines, etc...)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&gt; 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sites web favoris potentiellement sauvegardable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&gt; 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7, 9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Comporte un raccourci vers un lecteur média.</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Oui-Non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6, 8, 9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Comporte des raccourcis vers des réseaux sociaux</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Oui-Non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10, 15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Le clavier est facile à mettre à jour et à modifier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Oui-Non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Le clavier est compatible avec la reconnaissance vocale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Binaire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Oui-Non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r h="28955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16</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langue supportée par le clavier</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1 - Toutes les langues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Toutes les langues</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17</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Taille du fichier en développement</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Ko</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5797 Ko - 1.5 x 10^(7) Ko</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6080 Ko</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18</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ligne de code par fonctionnalité</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KLOC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1-5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330" name="Google Shape;330;p52"/>
          <p:cNvSpPr/>
          <p:nvPr/>
        </p:nvSpPr>
        <p:spPr>
          <a:xfrm flipH="1" rot="-5400000">
            <a:off x="-1430325" y="1774775"/>
            <a:ext cx="4796400" cy="1472700"/>
          </a:xfrm>
          <a:prstGeom prst="rect">
            <a:avLst/>
          </a:prstGeom>
          <a:solidFill>
            <a:srgbClr val="E2641A">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800"/>
              <a:buFont typeface="Arial"/>
              <a:buNone/>
            </a:pPr>
            <a:r>
              <a:t/>
            </a:r>
            <a:endParaRPr b="1" sz="2800">
              <a:solidFill>
                <a:schemeClr val="dk1"/>
              </a:solidFill>
              <a:latin typeface="Livvic"/>
              <a:ea typeface="Livvic"/>
              <a:cs typeface="Livvic"/>
              <a:sym typeface="Livvic"/>
            </a:endParaRPr>
          </a:p>
        </p:txBody>
      </p:sp>
      <p:sp>
        <p:nvSpPr>
          <p:cNvPr id="331" name="Google Shape;331;p52"/>
          <p:cNvSpPr txBox="1"/>
          <p:nvPr>
            <p:ph type="ctrTitle"/>
          </p:nvPr>
        </p:nvSpPr>
        <p:spPr>
          <a:xfrm rot="-5400000">
            <a:off x="-746600" y="1400650"/>
            <a:ext cx="3085500" cy="897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2800"/>
              <a:buFont typeface="Arial"/>
              <a:buNone/>
            </a:pPr>
            <a:r>
              <a:rPr lang="en">
                <a:solidFill>
                  <a:srgbClr val="FFFFFF"/>
                </a:solidFill>
              </a:rPr>
              <a:t>SPÉCIFICATIONS CIBLES</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72" name="Shape 172"/>
        <p:cNvGrpSpPr/>
        <p:nvPr/>
      </p:nvGrpSpPr>
      <p:grpSpPr>
        <a:xfrm>
          <a:off x="0" y="0"/>
          <a:ext cx="0" cy="0"/>
          <a:chOff x="0" y="0"/>
          <a:chExt cx="0" cy="0"/>
        </a:xfrm>
      </p:grpSpPr>
      <p:sp>
        <p:nvSpPr>
          <p:cNvPr id="173" name="Google Shape;173;p35"/>
          <p:cNvSpPr txBox="1"/>
          <p:nvPr>
            <p:ph idx="9" type="ctrTitle"/>
          </p:nvPr>
        </p:nvSpPr>
        <p:spPr>
          <a:xfrm rot="5400000">
            <a:off x="6672869" y="1646270"/>
            <a:ext cx="2913300" cy="487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3000"/>
              <a:buNone/>
            </a:pPr>
            <a:r>
              <a:rPr lang="en" sz="2400"/>
              <a:t>TABLE DES MATIÈRES</a:t>
            </a:r>
            <a:endParaRPr sz="2400"/>
          </a:p>
        </p:txBody>
      </p:sp>
      <p:sp>
        <p:nvSpPr>
          <p:cNvPr id="174" name="Google Shape;174;p35"/>
          <p:cNvSpPr/>
          <p:nvPr/>
        </p:nvSpPr>
        <p:spPr>
          <a:xfrm flipH="1" rot="-5400000">
            <a:off x="-957850" y="957900"/>
            <a:ext cx="5140800" cy="3225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5"/>
          <p:cNvSpPr txBox="1"/>
          <p:nvPr>
            <p:ph idx="7" type="subTitle"/>
          </p:nvPr>
        </p:nvSpPr>
        <p:spPr>
          <a:xfrm>
            <a:off x="3427997" y="2475197"/>
            <a:ext cx="1906500" cy="57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1300"/>
              <a:t>Ce que nous avons appris lors de nos rencontres</a:t>
            </a:r>
            <a:endParaRPr sz="1300"/>
          </a:p>
        </p:txBody>
      </p:sp>
      <p:sp>
        <p:nvSpPr>
          <p:cNvPr id="176" name="Google Shape;176;p35"/>
          <p:cNvSpPr txBox="1"/>
          <p:nvPr>
            <p:ph idx="6" type="ctrTitle"/>
          </p:nvPr>
        </p:nvSpPr>
        <p:spPr>
          <a:xfrm>
            <a:off x="3427999" y="2061098"/>
            <a:ext cx="22518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n"/>
              <a:t>RÉTROACTION DU CLIENT</a:t>
            </a:r>
            <a:endParaRPr/>
          </a:p>
        </p:txBody>
      </p:sp>
      <p:sp>
        <p:nvSpPr>
          <p:cNvPr id="177" name="Google Shape;177;p35"/>
          <p:cNvSpPr txBox="1"/>
          <p:nvPr>
            <p:ph idx="8" type="title"/>
          </p:nvPr>
        </p:nvSpPr>
        <p:spPr>
          <a:xfrm>
            <a:off x="2023007" y="2323463"/>
            <a:ext cx="1573500" cy="577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solidFill>
                  <a:schemeClr val="lt1"/>
                </a:solidFill>
              </a:rPr>
              <a:t>03</a:t>
            </a:r>
            <a:endParaRPr>
              <a:solidFill>
                <a:schemeClr val="lt1"/>
              </a:solidFill>
            </a:endParaRPr>
          </a:p>
        </p:txBody>
      </p:sp>
      <p:sp>
        <p:nvSpPr>
          <p:cNvPr id="178" name="Google Shape;178;p35"/>
          <p:cNvSpPr txBox="1"/>
          <p:nvPr>
            <p:ph type="ctrTitle"/>
          </p:nvPr>
        </p:nvSpPr>
        <p:spPr>
          <a:xfrm>
            <a:off x="3423902" y="387473"/>
            <a:ext cx="22518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200"/>
              <a:buNone/>
            </a:pPr>
            <a:r>
              <a:rPr lang="en"/>
              <a:t>À PROPOS DU PROJET</a:t>
            </a:r>
            <a:endParaRPr/>
          </a:p>
        </p:txBody>
      </p:sp>
      <p:sp>
        <p:nvSpPr>
          <p:cNvPr id="179" name="Google Shape;179;p35"/>
          <p:cNvSpPr txBox="1"/>
          <p:nvPr>
            <p:ph idx="1" type="subTitle"/>
          </p:nvPr>
        </p:nvSpPr>
        <p:spPr>
          <a:xfrm>
            <a:off x="3428000" y="802496"/>
            <a:ext cx="1906500" cy="57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1300">
                <a:solidFill>
                  <a:srgbClr val="000000"/>
                </a:solidFill>
              </a:rPr>
              <a:t>Composantes clés de nos livrables jusqu’à présent</a:t>
            </a:r>
            <a:endParaRPr sz="1300">
              <a:solidFill>
                <a:srgbClr val="000000"/>
              </a:solidFill>
            </a:endParaRPr>
          </a:p>
        </p:txBody>
      </p:sp>
      <p:sp>
        <p:nvSpPr>
          <p:cNvPr id="180" name="Google Shape;180;p35"/>
          <p:cNvSpPr txBox="1"/>
          <p:nvPr>
            <p:ph idx="2" type="title"/>
          </p:nvPr>
        </p:nvSpPr>
        <p:spPr>
          <a:xfrm>
            <a:off x="2023007" y="654113"/>
            <a:ext cx="1739100" cy="577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solidFill>
                  <a:schemeClr val="lt1"/>
                </a:solidFill>
              </a:rPr>
              <a:t>01</a:t>
            </a:r>
            <a:endParaRPr>
              <a:solidFill>
                <a:schemeClr val="lt1"/>
              </a:solidFill>
            </a:endParaRPr>
          </a:p>
        </p:txBody>
      </p:sp>
      <p:sp>
        <p:nvSpPr>
          <p:cNvPr id="181" name="Google Shape;181;p35"/>
          <p:cNvSpPr txBox="1"/>
          <p:nvPr>
            <p:ph idx="3" type="ctrTitle"/>
          </p:nvPr>
        </p:nvSpPr>
        <p:spPr>
          <a:xfrm>
            <a:off x="3425264" y="1224286"/>
            <a:ext cx="22518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n"/>
              <a:t>PLAN DE PROJET INITIAL</a:t>
            </a:r>
            <a:endParaRPr/>
          </a:p>
        </p:txBody>
      </p:sp>
      <p:sp>
        <p:nvSpPr>
          <p:cNvPr id="182" name="Google Shape;182;p35"/>
          <p:cNvSpPr txBox="1"/>
          <p:nvPr>
            <p:ph idx="4" type="subTitle"/>
          </p:nvPr>
        </p:nvSpPr>
        <p:spPr>
          <a:xfrm>
            <a:off x="3425259" y="1638859"/>
            <a:ext cx="1976700" cy="57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1300"/>
              <a:t>État actuel de notre plan de projet</a:t>
            </a:r>
            <a:endParaRPr sz="1300"/>
          </a:p>
        </p:txBody>
      </p:sp>
      <p:sp>
        <p:nvSpPr>
          <p:cNvPr id="183" name="Google Shape;183;p35"/>
          <p:cNvSpPr txBox="1"/>
          <p:nvPr>
            <p:ph idx="5" type="title"/>
          </p:nvPr>
        </p:nvSpPr>
        <p:spPr>
          <a:xfrm>
            <a:off x="2023007" y="1488788"/>
            <a:ext cx="1615200" cy="577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solidFill>
                  <a:schemeClr val="lt1"/>
                </a:solidFill>
              </a:rPr>
              <a:t>02</a:t>
            </a:r>
            <a:endParaRPr>
              <a:solidFill>
                <a:schemeClr val="lt1"/>
              </a:solidFill>
            </a:endParaRPr>
          </a:p>
        </p:txBody>
      </p:sp>
      <p:sp>
        <p:nvSpPr>
          <p:cNvPr id="184" name="Google Shape;184;p35"/>
          <p:cNvSpPr txBox="1"/>
          <p:nvPr>
            <p:ph idx="13" type="ctrTitle"/>
          </p:nvPr>
        </p:nvSpPr>
        <p:spPr>
          <a:xfrm>
            <a:off x="3423899" y="3102273"/>
            <a:ext cx="22518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n"/>
              <a:t>PRÉSENTATION DU PREMIER PROTOTYPE</a:t>
            </a:r>
            <a:endParaRPr/>
          </a:p>
        </p:txBody>
      </p:sp>
      <p:sp>
        <p:nvSpPr>
          <p:cNvPr id="185" name="Google Shape;185;p35"/>
          <p:cNvSpPr txBox="1"/>
          <p:nvPr>
            <p:ph idx="14" type="subTitle"/>
          </p:nvPr>
        </p:nvSpPr>
        <p:spPr>
          <a:xfrm>
            <a:off x="3427997" y="3497396"/>
            <a:ext cx="1906500" cy="57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1300"/>
              <a:t>Brève présentation de notre premier prototype</a:t>
            </a:r>
            <a:endParaRPr sz="1300"/>
          </a:p>
        </p:txBody>
      </p:sp>
      <p:sp>
        <p:nvSpPr>
          <p:cNvPr id="186" name="Google Shape;186;p35"/>
          <p:cNvSpPr txBox="1"/>
          <p:nvPr>
            <p:ph idx="15" type="title"/>
          </p:nvPr>
        </p:nvSpPr>
        <p:spPr>
          <a:xfrm>
            <a:off x="2023007" y="3158138"/>
            <a:ext cx="1573500" cy="577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solidFill>
                  <a:schemeClr val="lt1"/>
                </a:solidFill>
              </a:rPr>
              <a:t>04</a:t>
            </a:r>
            <a:endParaRPr>
              <a:solidFill>
                <a:schemeClr val="lt1"/>
              </a:solidFill>
            </a:endParaRPr>
          </a:p>
        </p:txBody>
      </p:sp>
      <p:sp>
        <p:nvSpPr>
          <p:cNvPr id="187" name="Google Shape;187;p35"/>
          <p:cNvSpPr txBox="1"/>
          <p:nvPr>
            <p:ph idx="16" type="ctrTitle"/>
          </p:nvPr>
        </p:nvSpPr>
        <p:spPr>
          <a:xfrm>
            <a:off x="3423899" y="3881073"/>
            <a:ext cx="22518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200"/>
              <a:buNone/>
            </a:pPr>
            <a:r>
              <a:rPr lang="en"/>
              <a:t>PLANS POUR LE FUTUR</a:t>
            </a:r>
            <a:endParaRPr/>
          </a:p>
        </p:txBody>
      </p:sp>
      <p:sp>
        <p:nvSpPr>
          <p:cNvPr id="188" name="Google Shape;188;p35"/>
          <p:cNvSpPr txBox="1"/>
          <p:nvPr>
            <p:ph idx="17" type="subTitle"/>
          </p:nvPr>
        </p:nvSpPr>
        <p:spPr>
          <a:xfrm>
            <a:off x="3427997" y="4367172"/>
            <a:ext cx="1906500" cy="572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000"/>
              <a:buNone/>
            </a:pPr>
            <a:r>
              <a:rPr lang="en" sz="1300"/>
              <a:t>Nos idées pour nos futurs prototypes en allant de l’avant</a:t>
            </a:r>
            <a:endParaRPr sz="1300"/>
          </a:p>
        </p:txBody>
      </p:sp>
      <p:sp>
        <p:nvSpPr>
          <p:cNvPr id="189" name="Google Shape;189;p35"/>
          <p:cNvSpPr txBox="1"/>
          <p:nvPr>
            <p:ph idx="18" type="title"/>
          </p:nvPr>
        </p:nvSpPr>
        <p:spPr>
          <a:xfrm>
            <a:off x="2023007" y="3992813"/>
            <a:ext cx="1573500" cy="577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solidFill>
                  <a:schemeClr val="lt1"/>
                </a:solidFill>
              </a:rPr>
              <a:t>05</a:t>
            </a:r>
            <a:endParaRPr>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graphicFrame>
        <p:nvGraphicFramePr>
          <p:cNvPr id="336" name="Google Shape;336;p53"/>
          <p:cNvGraphicFramePr/>
          <p:nvPr/>
        </p:nvGraphicFramePr>
        <p:xfrm>
          <a:off x="1794125" y="610450"/>
          <a:ext cx="3000000" cy="3000000"/>
        </p:xfrm>
        <a:graphic>
          <a:graphicData uri="http://schemas.openxmlformats.org/drawingml/2006/table">
            <a:tbl>
              <a:tblPr>
                <a:noFill/>
                <a:tableStyleId>{9152E127-D2C4-4BD2-A016-E497C0E0453A}</a:tableStyleId>
              </a:tblPr>
              <a:tblGrid>
                <a:gridCol w="895350"/>
                <a:gridCol w="590550"/>
                <a:gridCol w="2200275"/>
                <a:gridCol w="581025"/>
                <a:gridCol w="647700"/>
                <a:gridCol w="923925"/>
                <a:gridCol w="942975"/>
              </a:tblGrid>
              <a:tr h="318125">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19</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Complexité des fonctionnalités (CPU Usage)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0.1% &lt; 0.3%</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0.1%</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20</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Qualité du code des fonctionnalités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3-5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21</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Qualité des méthodes de développement utilisées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3-5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22</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Les fonctionnalités sont facilement modifiable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Sub.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1-5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Montant de temps requis pour lancer l’application à partir du clavier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3</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Secondes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&gt; 5s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5s</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24</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10</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Nombre de système d’exploitation compatible (ex: Windows, MAC, Linux, etc)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Nmb</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1- 2</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25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17</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Supporte le touchscreen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b="1" lang="en" sz="1200">
                          <a:latin typeface="Times New Roman"/>
                          <a:ea typeface="Times New Roman"/>
                          <a:cs typeface="Times New Roman"/>
                          <a:sym typeface="Times New Roman"/>
                        </a:rPr>
                        <a:t>5</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Binary</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just">
                        <a:spcBef>
                          <a:spcPts val="0"/>
                        </a:spcBef>
                        <a:spcAft>
                          <a:spcPts val="0"/>
                        </a:spcAft>
                        <a:buNone/>
                      </a:pPr>
                      <a:r>
                        <a:rPr lang="en" sz="1200">
                          <a:latin typeface="Times New Roman"/>
                          <a:ea typeface="Times New Roman"/>
                          <a:cs typeface="Times New Roman"/>
                          <a:sym typeface="Times New Roman"/>
                        </a:rPr>
                        <a:t>Oui</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337" name="Google Shape;337;p53"/>
          <p:cNvSpPr/>
          <p:nvPr/>
        </p:nvSpPr>
        <p:spPr>
          <a:xfrm flipH="1" rot="-5400000">
            <a:off x="-873525" y="1675175"/>
            <a:ext cx="3682800" cy="1472700"/>
          </a:xfrm>
          <a:prstGeom prst="rect">
            <a:avLst/>
          </a:prstGeom>
          <a:solidFill>
            <a:srgbClr val="E2641A">
              <a:alpha val="68630"/>
            </a:srgbClr>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2800"/>
              <a:buFont typeface="Arial"/>
              <a:buNone/>
            </a:pPr>
            <a:r>
              <a:t/>
            </a:r>
            <a:endParaRPr b="1" sz="2800">
              <a:solidFill>
                <a:schemeClr val="dk1"/>
              </a:solidFill>
              <a:latin typeface="Livvic"/>
              <a:ea typeface="Livvic"/>
              <a:cs typeface="Livvic"/>
              <a:sym typeface="Livvic"/>
            </a:endParaRPr>
          </a:p>
        </p:txBody>
      </p:sp>
      <p:sp>
        <p:nvSpPr>
          <p:cNvPr id="338" name="Google Shape;338;p53"/>
          <p:cNvSpPr txBox="1"/>
          <p:nvPr>
            <p:ph type="ctrTitle"/>
          </p:nvPr>
        </p:nvSpPr>
        <p:spPr>
          <a:xfrm rot="-5400000">
            <a:off x="-746600" y="1781650"/>
            <a:ext cx="3085500" cy="897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Clr>
                <a:srgbClr val="000000"/>
              </a:buClr>
              <a:buSzPts val="2800"/>
              <a:buFont typeface="Arial"/>
              <a:buNone/>
            </a:pPr>
            <a:r>
              <a:rPr lang="en">
                <a:solidFill>
                  <a:srgbClr val="FFFFFF"/>
                </a:solidFill>
              </a:rPr>
              <a:t>SPÉCIFICATIONS CIBLES</a:t>
            </a:r>
            <a:endParaRPr>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4"/>
          <p:cNvSpPr/>
          <p:nvPr/>
        </p:nvSpPr>
        <p:spPr>
          <a:xfrm rot="5400000">
            <a:off x="-1451650" y="2000200"/>
            <a:ext cx="4059900" cy="1143000"/>
          </a:xfrm>
          <a:prstGeom prst="rect">
            <a:avLst/>
          </a:prstGeom>
          <a:solidFill>
            <a:srgbClr val="8AA39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54"/>
          <p:cNvSpPr txBox="1"/>
          <p:nvPr>
            <p:ph type="ctrTitle"/>
          </p:nvPr>
        </p:nvSpPr>
        <p:spPr>
          <a:xfrm rot="-5400000">
            <a:off x="-852101" y="1878875"/>
            <a:ext cx="2888100" cy="8979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solidFill>
                  <a:schemeClr val="lt1"/>
                </a:solidFill>
              </a:rPr>
              <a:t>MATRICE DÉCISIONELLE</a:t>
            </a:r>
            <a:endParaRPr>
              <a:solidFill>
                <a:schemeClr val="lt1"/>
              </a:solidFill>
            </a:endParaRPr>
          </a:p>
        </p:txBody>
      </p:sp>
      <p:sp>
        <p:nvSpPr>
          <p:cNvPr id="345" name="Google Shape;345;p54"/>
          <p:cNvSpPr txBox="1"/>
          <p:nvPr>
            <p:ph idx="1" type="subTitle"/>
          </p:nvPr>
        </p:nvSpPr>
        <p:spPr>
          <a:xfrm>
            <a:off x="2117847" y="3380460"/>
            <a:ext cx="2951400" cy="2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rPr lang="en">
                <a:solidFill>
                  <a:schemeClr val="lt1"/>
                </a:solidFill>
              </a:rPr>
              <a:t>n/a</a:t>
            </a:r>
            <a:endParaRPr>
              <a:solidFill>
                <a:schemeClr val="lt1"/>
              </a:solidFill>
            </a:endParaRPr>
          </a:p>
        </p:txBody>
      </p:sp>
      <p:pic>
        <p:nvPicPr>
          <p:cNvPr id="346" name="Google Shape;346;p54"/>
          <p:cNvPicPr preferRelativeResize="0"/>
          <p:nvPr/>
        </p:nvPicPr>
        <p:blipFill>
          <a:blip r:embed="rId3">
            <a:alphaModFix/>
          </a:blip>
          <a:stretch>
            <a:fillRect/>
          </a:stretch>
        </p:blipFill>
        <p:spPr>
          <a:xfrm>
            <a:off x="1272925" y="557900"/>
            <a:ext cx="7160725" cy="4027700"/>
          </a:xfrm>
          <a:prstGeom prst="rect">
            <a:avLst/>
          </a:prstGeom>
          <a:noFill/>
          <a:ln>
            <a:noFill/>
          </a:ln>
        </p:spPr>
      </p:pic>
      <p:sp>
        <p:nvSpPr>
          <p:cNvPr id="347" name="Google Shape;347;p54"/>
          <p:cNvSpPr/>
          <p:nvPr/>
        </p:nvSpPr>
        <p:spPr>
          <a:xfrm rot="5400000">
            <a:off x="2210200" y="74950"/>
            <a:ext cx="1604400" cy="2995500"/>
          </a:xfrm>
          <a:prstGeom prst="rect">
            <a:avLst/>
          </a:prstGeom>
          <a:solidFill>
            <a:srgbClr val="00165A">
              <a:alpha val="391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4"/>
          <p:cNvSpPr txBox="1"/>
          <p:nvPr/>
        </p:nvSpPr>
        <p:spPr>
          <a:xfrm>
            <a:off x="1472475" y="737850"/>
            <a:ext cx="3153900" cy="126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tamaran Thin"/>
                <a:ea typeface="Catamaran Thin"/>
                <a:cs typeface="Catamaran Thin"/>
                <a:sym typeface="Catamaran Thin"/>
              </a:rPr>
              <a:t>Les critères de conception que nous vous avons montrés présentement étaient suffisamment clairs et cela a été bénéfique pour pouvoir sélectionner un concept de référence et faire une comparaison complète avec des facteurs de pondération.</a:t>
            </a:r>
            <a:endParaRPr sz="1300">
              <a:solidFill>
                <a:srgbClr val="FFFFFF"/>
              </a:solidFill>
              <a:latin typeface="Catamaran Thin"/>
              <a:ea typeface="Catamaran Thin"/>
              <a:cs typeface="Catamaran Thin"/>
              <a:sym typeface="Catamaran Thi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graphicFrame>
        <p:nvGraphicFramePr>
          <p:cNvPr id="353" name="Google Shape;353;p55"/>
          <p:cNvGraphicFramePr/>
          <p:nvPr/>
        </p:nvGraphicFramePr>
        <p:xfrm>
          <a:off x="253600" y="143713"/>
          <a:ext cx="3000000" cy="3000000"/>
        </p:xfrm>
        <a:graphic>
          <a:graphicData uri="http://schemas.openxmlformats.org/drawingml/2006/table">
            <a:tbl>
              <a:tblPr>
                <a:noFill/>
                <a:tableStyleId>{BE2F1A5D-4579-4BD1-887B-84E5D8A1581D}</a:tableStyleId>
              </a:tblPr>
              <a:tblGrid>
                <a:gridCol w="2076975"/>
                <a:gridCol w="2076975"/>
                <a:gridCol w="2076975"/>
                <a:gridCol w="2076975"/>
              </a:tblGrid>
              <a:tr h="637325">
                <a:tc gridSpan="4">
                  <a:txBody>
                    <a:bodyPr/>
                    <a:lstStyle/>
                    <a:p>
                      <a:pPr indent="0" lvl="0" marL="0" rtl="0" algn="l">
                        <a:spcBef>
                          <a:spcPts val="0"/>
                        </a:spcBef>
                        <a:spcAft>
                          <a:spcPts val="0"/>
                        </a:spcAft>
                        <a:buNone/>
                      </a:pPr>
                      <a:r>
                        <a:rPr lang="en" sz="2000">
                          <a:latin typeface="Times New Roman"/>
                          <a:ea typeface="Times New Roman"/>
                          <a:cs typeface="Times New Roman"/>
                          <a:sym typeface="Times New Roman"/>
                        </a:rPr>
                        <a:t>Option de concept</a:t>
                      </a:r>
                      <a:endParaRPr sz="2000">
                        <a:latin typeface="Times New Roman"/>
                        <a:ea typeface="Times New Roman"/>
                        <a:cs typeface="Times New Roman"/>
                        <a:sym typeface="Times New Roman"/>
                      </a:endParaRPr>
                    </a:p>
                  </a:txBody>
                  <a:tcPr marT="91425" marB="91425" marR="91425" marL="91425"/>
                </a:tc>
                <a:tc hMerge="1"/>
                <a:tc hMerge="1"/>
                <a:tc hMerge="1"/>
              </a:tr>
              <a:tr h="1956300">
                <a:tc>
                  <a:txBody>
                    <a:bodyPr/>
                    <a:lstStyle/>
                    <a:p>
                      <a:pPr indent="0" lvl="0" marL="0" rtl="0" algn="l">
                        <a:lnSpc>
                          <a:spcPct val="115000"/>
                        </a:lnSpc>
                        <a:spcBef>
                          <a:spcPts val="1200"/>
                        </a:spcBef>
                        <a:spcAft>
                          <a:spcPts val="0"/>
                        </a:spcAft>
                        <a:buNone/>
                      </a:pPr>
                      <a:r>
                        <a:t/>
                      </a:r>
                      <a:endParaRPr b="1" sz="15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500">
                          <a:latin typeface="Times New Roman"/>
                          <a:ea typeface="Times New Roman"/>
                          <a:cs typeface="Times New Roman"/>
                          <a:sym typeface="Times New Roman"/>
                        </a:rPr>
                        <a:t>C</a:t>
                      </a:r>
                      <a:r>
                        <a:rPr b="1" lang="en" sz="1500">
                          <a:latin typeface="Times New Roman"/>
                          <a:ea typeface="Times New Roman"/>
                          <a:cs typeface="Times New Roman"/>
                          <a:sym typeface="Times New Roman"/>
                        </a:rPr>
                        <a:t>ritères de sélection</a:t>
                      </a:r>
                      <a:endParaRPr b="1" sz="1500">
                        <a:latin typeface="Times New Roman"/>
                        <a:ea typeface="Times New Roman"/>
                        <a:cs typeface="Times New Roman"/>
                        <a:sym typeface="Times New Roman"/>
                      </a:endParaRPr>
                    </a:p>
                    <a:p>
                      <a:pPr indent="0" lvl="0" marL="0" rtl="0" algn="l">
                        <a:spcBef>
                          <a:spcPts val="0"/>
                        </a:spcBef>
                        <a:spcAft>
                          <a:spcPts val="0"/>
                        </a:spcAft>
                        <a:buNone/>
                      </a:pPr>
                      <a:r>
                        <a:t/>
                      </a:r>
                      <a:endParaRPr/>
                    </a:p>
                  </a:txBody>
                  <a:tcPr marT="91425" marB="91425" marR="91425" marL="91425"/>
                </a:tc>
                <a:tc>
                  <a:txBody>
                    <a:bodyPr/>
                    <a:lstStyle/>
                    <a:p>
                      <a:pPr indent="0" lvl="0" marL="0" rtl="0" algn="l">
                        <a:lnSpc>
                          <a:spcPct val="115000"/>
                        </a:lnSpc>
                        <a:spcBef>
                          <a:spcPts val="1200"/>
                        </a:spcBef>
                        <a:spcAft>
                          <a:spcPts val="0"/>
                        </a:spcAft>
                        <a:buNone/>
                      </a:pPr>
                      <a:r>
                        <a:t/>
                      </a:r>
                      <a:endParaRPr b="1" sz="1500">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rPr b="1" lang="en" sz="1500">
                          <a:latin typeface="Times New Roman"/>
                          <a:ea typeface="Times New Roman"/>
                          <a:cs typeface="Times New Roman"/>
                          <a:sym typeface="Times New Roman"/>
                        </a:rPr>
                        <a:t>facteurs</a:t>
                      </a:r>
                      <a:endParaRPr b="1" sz="2000"/>
                    </a:p>
                  </a:txBody>
                  <a:tcPr marT="91425" marB="91425" marR="91425" marL="91425"/>
                </a:tc>
                <a:tc>
                  <a:txBody>
                    <a:bodyPr/>
                    <a:lstStyle/>
                    <a:p>
                      <a:pPr indent="0" lvl="0" marL="0" rtl="0" algn="l">
                        <a:lnSpc>
                          <a:spcPct val="115000"/>
                        </a:lnSpc>
                        <a:spcBef>
                          <a:spcPts val="1200"/>
                        </a:spcBef>
                        <a:spcAft>
                          <a:spcPts val="0"/>
                        </a:spcAft>
                        <a:buNone/>
                      </a:pPr>
                      <a:r>
                        <a:rPr lang="en" sz="1300">
                          <a:latin typeface="Times New Roman"/>
                          <a:ea typeface="Times New Roman"/>
                          <a:cs typeface="Times New Roman"/>
                          <a:sym typeface="Times New Roman"/>
                        </a:rPr>
                        <a:t>dossiers regroupant les fonctionnalités communes (dossier financier,dossier musicale,etc..)</a:t>
                      </a:r>
                      <a:endParaRPr sz="1300">
                        <a:latin typeface="Times New Roman"/>
                        <a:ea typeface="Times New Roman"/>
                        <a:cs typeface="Times New Roman"/>
                        <a:sym typeface="Times New Roman"/>
                      </a:endParaRPr>
                    </a:p>
                    <a:p>
                      <a:pPr indent="0" lvl="0" marL="0" rtl="0" algn="l">
                        <a:spcBef>
                          <a:spcPts val="1200"/>
                        </a:spcBef>
                        <a:spcAft>
                          <a:spcPts val="0"/>
                        </a:spcAft>
                        <a:buNone/>
                      </a:pPr>
                      <a:r>
                        <a:t/>
                      </a:r>
                      <a:endParaRPr/>
                    </a:p>
                  </a:txBody>
                  <a:tcPr marT="91425" marB="91425" marR="91425" marL="91425"/>
                </a:tc>
                <a:tc>
                  <a:txBody>
                    <a:bodyPr/>
                    <a:lstStyle/>
                    <a:p>
                      <a:pPr indent="0" lvl="0" marL="0" rtl="0" algn="l">
                        <a:lnSpc>
                          <a:spcPct val="115000"/>
                        </a:lnSpc>
                        <a:spcBef>
                          <a:spcPts val="1200"/>
                        </a:spcBef>
                        <a:spcAft>
                          <a:spcPts val="0"/>
                        </a:spcAft>
                        <a:buNone/>
                      </a:pPr>
                      <a:r>
                        <a:rPr lang="en" sz="1300">
                          <a:latin typeface="Times New Roman"/>
                          <a:ea typeface="Times New Roman"/>
                          <a:cs typeface="Times New Roman"/>
                          <a:sym typeface="Times New Roman"/>
                        </a:rPr>
                        <a:t>Personnalisation de l’Affichage (symbole pour les fonctionnalités ,couleurs uniques au fonctions,police modifiable,etc.. )</a:t>
                      </a:r>
                      <a:endParaRPr sz="1300">
                        <a:latin typeface="Times New Roman"/>
                        <a:ea typeface="Times New Roman"/>
                        <a:cs typeface="Times New Roman"/>
                        <a:sym typeface="Times New Roman"/>
                      </a:endParaRPr>
                    </a:p>
                    <a:p>
                      <a:pPr indent="0" lvl="0" marL="0" rtl="0" algn="l">
                        <a:spcBef>
                          <a:spcPts val="1200"/>
                        </a:spcBef>
                        <a:spcAft>
                          <a:spcPts val="0"/>
                        </a:spcAft>
                        <a:buNone/>
                      </a:pPr>
                      <a:r>
                        <a:t/>
                      </a:r>
                      <a:endParaRPr/>
                    </a:p>
                  </a:txBody>
                  <a:tcPr marT="91425" marB="91425" marR="91425" marL="91425"/>
                </a:tc>
              </a:tr>
              <a:tr h="712675">
                <a:tc>
                  <a:txBody>
                    <a:bodyPr/>
                    <a:lstStyle/>
                    <a:p>
                      <a:pPr indent="0" lvl="0" marL="0" rtl="0" algn="l">
                        <a:lnSpc>
                          <a:spcPct val="115000"/>
                        </a:lnSpc>
                        <a:spcBef>
                          <a:spcPts val="1200"/>
                        </a:spcBef>
                        <a:spcAft>
                          <a:spcPts val="0"/>
                        </a:spcAft>
                        <a:buNone/>
                      </a:pPr>
                      <a:r>
                        <a:rPr lang="en">
                          <a:latin typeface="Times New Roman"/>
                          <a:ea typeface="Times New Roman"/>
                          <a:cs typeface="Times New Roman"/>
                          <a:sym typeface="Times New Roman"/>
                        </a:rPr>
                        <a:t>Simple à manipuler pour les patients</a:t>
                      </a:r>
                      <a:endParaRPr>
                        <a:latin typeface="Times New Roman"/>
                        <a:ea typeface="Times New Roman"/>
                        <a:cs typeface="Times New Roman"/>
                        <a:sym typeface="Times New Roman"/>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lang="en" sz="2100">
                          <a:latin typeface="Times New Roman"/>
                          <a:ea typeface="Times New Roman"/>
                          <a:cs typeface="Times New Roman"/>
                          <a:sym typeface="Times New Roman"/>
                        </a:rPr>
                        <a:t>0.4</a:t>
                      </a:r>
                      <a:endParaRPr sz="21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0</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a:t>
                      </a:r>
                      <a:endParaRPr sz="1700">
                        <a:latin typeface="Times New Roman"/>
                        <a:ea typeface="Times New Roman"/>
                        <a:cs typeface="Times New Roman"/>
                        <a:sym typeface="Times New Roman"/>
                      </a:endParaRPr>
                    </a:p>
                  </a:txBody>
                  <a:tcPr marT="91425" marB="91425" marR="91425" marL="91425"/>
                </a:tc>
              </a:tr>
              <a:tr h="360650">
                <a:tc>
                  <a:txBody>
                    <a:bodyPr/>
                    <a:lstStyle/>
                    <a:p>
                      <a:pPr indent="0" lvl="0" marL="0" rtl="0" algn="l">
                        <a:spcBef>
                          <a:spcPts val="0"/>
                        </a:spcBef>
                        <a:spcAft>
                          <a:spcPts val="0"/>
                        </a:spcAft>
                        <a:buNone/>
                      </a:pPr>
                      <a:r>
                        <a:rPr lang="en" sz="1500">
                          <a:latin typeface="Times New Roman"/>
                          <a:ea typeface="Times New Roman"/>
                          <a:cs typeface="Times New Roman"/>
                          <a:sym typeface="Times New Roman"/>
                        </a:rPr>
                        <a:t>Un </a:t>
                      </a:r>
                      <a:r>
                        <a:rPr lang="en" sz="1500">
                          <a:latin typeface="Times New Roman"/>
                          <a:ea typeface="Times New Roman"/>
                          <a:cs typeface="Times New Roman"/>
                          <a:sym typeface="Times New Roman"/>
                        </a:rPr>
                        <a:t>algorithme simple</a:t>
                      </a:r>
                      <a:endParaRPr sz="15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900"/>
                        <a:t>0.3</a:t>
                      </a:r>
                      <a:endParaRPr sz="1900"/>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0</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0</a:t>
                      </a:r>
                      <a:endParaRPr sz="1700">
                        <a:latin typeface="Times New Roman"/>
                        <a:ea typeface="Times New Roman"/>
                        <a:cs typeface="Times New Roman"/>
                        <a:sym typeface="Times New Roman"/>
                      </a:endParaRPr>
                    </a:p>
                  </a:txBody>
                  <a:tcPr marT="91425" marB="91425" marR="91425" marL="91425"/>
                </a:tc>
              </a:tr>
              <a:tr h="360650">
                <a:tc>
                  <a:txBody>
                    <a:bodyPr/>
                    <a:lstStyle/>
                    <a:p>
                      <a:pPr indent="0" lvl="0" marL="0" rtl="0" algn="l">
                        <a:spcBef>
                          <a:spcPts val="0"/>
                        </a:spcBef>
                        <a:spcAft>
                          <a:spcPts val="0"/>
                        </a:spcAft>
                        <a:buNone/>
                      </a:pPr>
                      <a:r>
                        <a:rPr lang="en" sz="1500">
                          <a:latin typeface="Times New Roman"/>
                          <a:ea typeface="Times New Roman"/>
                          <a:cs typeface="Times New Roman"/>
                          <a:sym typeface="Times New Roman"/>
                        </a:rPr>
                        <a:t>Respecte la </a:t>
                      </a:r>
                      <a:r>
                        <a:rPr lang="en" sz="1500">
                          <a:latin typeface="Times New Roman"/>
                          <a:ea typeface="Times New Roman"/>
                          <a:cs typeface="Times New Roman"/>
                          <a:sym typeface="Times New Roman"/>
                        </a:rPr>
                        <a:t>contrainte</a:t>
                      </a:r>
                      <a:r>
                        <a:rPr lang="en" sz="1500">
                          <a:latin typeface="Times New Roman"/>
                          <a:ea typeface="Times New Roman"/>
                          <a:cs typeface="Times New Roman"/>
                          <a:sym typeface="Times New Roman"/>
                        </a:rPr>
                        <a:t> du temps</a:t>
                      </a:r>
                      <a:endParaRPr sz="15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800"/>
                        <a:t>0.2</a:t>
                      </a:r>
                      <a:endParaRPr sz="1800"/>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a:t>
                      </a:r>
                      <a:endParaRPr sz="1700">
                        <a:latin typeface="Times New Roman"/>
                        <a:ea typeface="Times New Roman"/>
                        <a:cs typeface="Times New Roman"/>
                        <a:sym typeface="Times New Roman"/>
                      </a:endParaRPr>
                    </a:p>
                  </a:txBody>
                  <a:tcPr marT="91425" marB="91425" marR="91425" marL="91425"/>
                </a:tc>
                <a:tc>
                  <a:txBody>
                    <a:bodyPr/>
                    <a:lstStyle/>
                    <a:p>
                      <a:pPr indent="0" lvl="0" marL="0" rtl="0" algn="l">
                        <a:spcBef>
                          <a:spcPts val="0"/>
                        </a:spcBef>
                        <a:spcAft>
                          <a:spcPts val="0"/>
                        </a:spcAft>
                        <a:buNone/>
                      </a:pPr>
                      <a:r>
                        <a:rPr lang="en" sz="1700">
                          <a:latin typeface="Times New Roman"/>
                          <a:ea typeface="Times New Roman"/>
                          <a:cs typeface="Times New Roman"/>
                          <a:sym typeface="Times New Roman"/>
                        </a:rPr>
                        <a:t>+</a:t>
                      </a:r>
                      <a:endParaRPr sz="1700">
                        <a:latin typeface="Times New Roman"/>
                        <a:ea typeface="Times New Roman"/>
                        <a:cs typeface="Times New Roman"/>
                        <a:sym typeface="Times New Roman"/>
                      </a:endParaRPr>
                    </a:p>
                  </a:txBody>
                  <a:tcPr marT="91425" marB="91425" marR="91425" marL="91425"/>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graphicFrame>
        <p:nvGraphicFramePr>
          <p:cNvPr id="358" name="Google Shape;358;p56"/>
          <p:cNvGraphicFramePr/>
          <p:nvPr/>
        </p:nvGraphicFramePr>
        <p:xfrm>
          <a:off x="266700" y="238450"/>
          <a:ext cx="3000000" cy="3000000"/>
        </p:xfrm>
        <a:graphic>
          <a:graphicData uri="http://schemas.openxmlformats.org/drawingml/2006/table">
            <a:tbl>
              <a:tblPr>
                <a:noFill/>
                <a:tableStyleId>{BE2F1A5D-4579-4BD1-887B-84E5D8A1581D}</a:tableStyleId>
              </a:tblPr>
              <a:tblGrid>
                <a:gridCol w="1809750"/>
                <a:gridCol w="1809750"/>
                <a:gridCol w="1809750"/>
                <a:gridCol w="1809750"/>
              </a:tblGrid>
              <a:tr h="683175">
                <a:tc>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C</a:t>
                      </a:r>
                      <a:r>
                        <a:rPr lang="en" sz="1600">
                          <a:latin typeface="Catamaran Thin"/>
                          <a:ea typeface="Catamaran Thin"/>
                          <a:cs typeface="Catamaran Thin"/>
                          <a:sym typeface="Catamaran Thin"/>
                        </a:rPr>
                        <a:t>oût de manufacture</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0.1</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a:t>
                      </a:r>
                      <a:endParaRPr sz="17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a:t>
                      </a:r>
                      <a:endParaRPr sz="1700">
                        <a:latin typeface="Catamaran Thin"/>
                        <a:ea typeface="Catamaran Thin"/>
                        <a:cs typeface="Catamaran Thin"/>
                        <a:sym typeface="Catamaran Thin"/>
                      </a:endParaRPr>
                    </a:p>
                  </a:txBody>
                  <a:tcPr marT="91425" marB="91425" marR="91425" marL="91425"/>
                </a:tc>
              </a:tr>
              <a:tr h="787050">
                <a:tc gridSpan="2">
                  <a:txBody>
                    <a:bodyPr/>
                    <a:lstStyle/>
                    <a:p>
                      <a:pPr indent="0" lvl="0" marL="0" rtl="0" algn="l">
                        <a:lnSpc>
                          <a:spcPct val="115000"/>
                        </a:lnSpc>
                        <a:spcBef>
                          <a:spcPts val="1200"/>
                        </a:spcBef>
                        <a:spcAft>
                          <a:spcPts val="0"/>
                        </a:spcAft>
                        <a:buNone/>
                      </a:pPr>
                      <a:r>
                        <a:rPr lang="en" sz="1800">
                          <a:latin typeface="Catamaran Thin"/>
                          <a:ea typeface="Catamaran Thin"/>
                          <a:cs typeface="Catamaran Thin"/>
                          <a:sym typeface="Catamaran Thin"/>
                        </a:rPr>
                        <a:t>Nombre de +</a:t>
                      </a:r>
                      <a:endParaRPr sz="18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2</a:t>
                      </a:r>
                      <a:endParaRPr sz="17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3</a:t>
                      </a:r>
                      <a:endParaRPr sz="1700">
                        <a:latin typeface="Catamaran Thin"/>
                        <a:ea typeface="Catamaran Thin"/>
                        <a:cs typeface="Catamaran Thin"/>
                        <a:sym typeface="Catamaran Thin"/>
                      </a:endParaRPr>
                    </a:p>
                  </a:txBody>
                  <a:tcPr marT="91425" marB="91425" marR="91425" marL="91425"/>
                </a:tc>
              </a:tr>
              <a:tr h="521600">
                <a:tc gridSpan="2">
                  <a:txBody>
                    <a:bodyPr/>
                    <a:lstStyle/>
                    <a:p>
                      <a:pPr indent="0" lvl="0" marL="0" rtl="0" algn="l">
                        <a:spcBef>
                          <a:spcPts val="0"/>
                        </a:spcBef>
                        <a:spcAft>
                          <a:spcPts val="0"/>
                        </a:spcAft>
                        <a:buNone/>
                      </a:pPr>
                      <a:r>
                        <a:rPr lang="en" sz="1600">
                          <a:latin typeface="Catamaran Thin"/>
                          <a:ea typeface="Catamaran Thin"/>
                          <a:cs typeface="Catamaran Thin"/>
                          <a:sym typeface="Catamaran Thin"/>
                        </a:rPr>
                        <a:t>Nombre de  0</a:t>
                      </a:r>
                      <a:endParaRPr sz="16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2</a:t>
                      </a:r>
                      <a:endParaRPr sz="17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1</a:t>
                      </a:r>
                      <a:endParaRPr sz="1700">
                        <a:latin typeface="Catamaran Thin"/>
                        <a:ea typeface="Catamaran Thin"/>
                        <a:cs typeface="Catamaran Thin"/>
                        <a:sym typeface="Catamaran Thin"/>
                      </a:endParaRPr>
                    </a:p>
                  </a:txBody>
                  <a:tcPr marT="91425" marB="91425" marR="91425" marL="91425"/>
                </a:tc>
              </a:tr>
              <a:tr h="556225">
                <a:tc gridSpan="2">
                  <a:txBody>
                    <a:bodyPr/>
                    <a:lstStyle/>
                    <a:p>
                      <a:pPr indent="0" lvl="0" marL="0" rtl="0" algn="l">
                        <a:spcBef>
                          <a:spcPts val="0"/>
                        </a:spcBef>
                        <a:spcAft>
                          <a:spcPts val="0"/>
                        </a:spcAft>
                        <a:buNone/>
                      </a:pPr>
                      <a:r>
                        <a:rPr lang="en" sz="1700">
                          <a:latin typeface="Catamaran Thin"/>
                          <a:ea typeface="Catamaran Thin"/>
                          <a:cs typeface="Catamaran Thin"/>
                          <a:sym typeface="Catamaran Thin"/>
                        </a:rPr>
                        <a:t>Nombre de -</a:t>
                      </a:r>
                      <a:endParaRPr sz="17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0</a:t>
                      </a:r>
                      <a:endParaRPr sz="17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0</a:t>
                      </a:r>
                      <a:endParaRPr sz="1700">
                        <a:latin typeface="Catamaran Thin"/>
                        <a:ea typeface="Catamaran Thin"/>
                        <a:cs typeface="Catamaran Thin"/>
                        <a:sym typeface="Catamaran Thin"/>
                      </a:endParaRPr>
                    </a:p>
                  </a:txBody>
                  <a:tcPr marT="91425" marB="91425" marR="91425" marL="91425"/>
                </a:tc>
              </a:tr>
              <a:tr h="994775">
                <a:tc gridSpan="2">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 Total de pointage</a:t>
                      </a:r>
                      <a:endParaRPr sz="16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2</a:t>
                      </a:r>
                      <a:endParaRPr sz="17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700">
                          <a:latin typeface="Catamaran Thin"/>
                          <a:ea typeface="Catamaran Thin"/>
                          <a:cs typeface="Catamaran Thin"/>
                          <a:sym typeface="Catamaran Thin"/>
                        </a:rPr>
                        <a:t>3</a:t>
                      </a:r>
                      <a:endParaRPr sz="1700">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graphicFrame>
        <p:nvGraphicFramePr>
          <p:cNvPr id="363" name="Google Shape;363;p57"/>
          <p:cNvGraphicFramePr/>
          <p:nvPr/>
        </p:nvGraphicFramePr>
        <p:xfrm>
          <a:off x="253600" y="67513"/>
          <a:ext cx="3000000" cy="3000000"/>
        </p:xfrm>
        <a:graphic>
          <a:graphicData uri="http://schemas.openxmlformats.org/drawingml/2006/table">
            <a:tbl>
              <a:tblPr>
                <a:noFill/>
                <a:tableStyleId>{BE2F1A5D-4579-4BD1-887B-84E5D8A1581D}</a:tableStyleId>
              </a:tblPr>
              <a:tblGrid>
                <a:gridCol w="2076975"/>
                <a:gridCol w="2076975"/>
                <a:gridCol w="2076975"/>
                <a:gridCol w="2076975"/>
              </a:tblGrid>
              <a:tr h="637325">
                <a:tc gridSpan="4">
                  <a:txBody>
                    <a:bodyPr/>
                    <a:lstStyle/>
                    <a:p>
                      <a:pPr indent="0" lvl="0" marL="0" rtl="0" algn="l">
                        <a:spcBef>
                          <a:spcPts val="0"/>
                        </a:spcBef>
                        <a:spcAft>
                          <a:spcPts val="0"/>
                        </a:spcAft>
                        <a:buNone/>
                      </a:pPr>
                      <a:r>
                        <a:rPr lang="en" sz="2000">
                          <a:latin typeface="Catamaran Thin"/>
                          <a:ea typeface="Catamaran Thin"/>
                          <a:cs typeface="Catamaran Thin"/>
                          <a:sym typeface="Catamaran Thin"/>
                        </a:rPr>
                        <a:t>Option de concept</a:t>
                      </a:r>
                      <a:endParaRPr sz="2000">
                        <a:latin typeface="Catamaran Thin"/>
                        <a:ea typeface="Catamaran Thin"/>
                        <a:cs typeface="Catamaran Thin"/>
                        <a:sym typeface="Catamaran Thin"/>
                      </a:endParaRPr>
                    </a:p>
                  </a:txBody>
                  <a:tcPr marT="91425" marB="91425" marR="91425" marL="91425"/>
                </a:tc>
                <a:tc hMerge="1"/>
                <a:tc hMerge="1"/>
                <a:tc hMerge="1"/>
              </a:tr>
              <a:tr h="1956300">
                <a:tc>
                  <a:txBody>
                    <a:bodyPr/>
                    <a:lstStyle/>
                    <a:p>
                      <a:pPr indent="0" lvl="0" marL="0" rtl="0" algn="l">
                        <a:lnSpc>
                          <a:spcPct val="115000"/>
                        </a:lnSpc>
                        <a:spcBef>
                          <a:spcPts val="1200"/>
                        </a:spcBef>
                        <a:spcAft>
                          <a:spcPts val="0"/>
                        </a:spcAft>
                        <a:buNone/>
                      </a:pPr>
                      <a:r>
                        <a:t/>
                      </a:r>
                      <a:endParaRPr sz="1500">
                        <a:latin typeface="Catamaran Thin"/>
                        <a:ea typeface="Catamaran Thin"/>
                        <a:cs typeface="Catamaran Thin"/>
                        <a:sym typeface="Catamaran Thin"/>
                      </a:endParaRPr>
                    </a:p>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Critères de sélection</a:t>
                      </a:r>
                      <a:endParaRPr sz="15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t/>
                      </a:r>
                      <a:endParaRPr sz="1500">
                        <a:latin typeface="Catamaran Thin"/>
                        <a:ea typeface="Catamaran Thin"/>
                        <a:cs typeface="Catamaran Thin"/>
                        <a:sym typeface="Catamaran Thin"/>
                      </a:endParaRPr>
                    </a:p>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facteurs</a:t>
                      </a:r>
                      <a:endParaRPr sz="2000">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Concevoir un clavier alphabétique</a:t>
                      </a:r>
                      <a:endParaRPr sz="1600">
                        <a:latin typeface="Catamaran Thin"/>
                        <a:ea typeface="Catamaran Thin"/>
                        <a:cs typeface="Catamaran Thin"/>
                        <a:sym typeface="Catamaran Thin"/>
                      </a:endParaRPr>
                    </a:p>
                    <a:p>
                      <a:pPr indent="0" lvl="0" marL="0" rtl="0" algn="l">
                        <a:lnSpc>
                          <a:spcPct val="115000"/>
                        </a:lnSpc>
                        <a:spcBef>
                          <a:spcPts val="1200"/>
                        </a:spcBef>
                        <a:spcAft>
                          <a:spcPts val="0"/>
                        </a:spcAft>
                        <a:buNone/>
                      </a:pPr>
                      <a:r>
                        <a:t/>
                      </a:r>
                      <a:endParaRPr sz="1300">
                        <a:latin typeface="Catamaran Thin"/>
                        <a:ea typeface="Catamaran Thin"/>
                        <a:cs typeface="Catamaran Thin"/>
                        <a:sym typeface="Catamaran Thin"/>
                      </a:endParaRPr>
                    </a:p>
                    <a:p>
                      <a:pPr indent="0" lvl="0" marL="0" rtl="0" algn="l">
                        <a:spcBef>
                          <a:spcPts val="120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rPr lang="en" sz="1700">
                          <a:latin typeface="Catamaran Thin"/>
                          <a:ea typeface="Catamaran Thin"/>
                          <a:cs typeface="Catamaran Thin"/>
                          <a:sym typeface="Catamaran Thin"/>
                        </a:rPr>
                        <a:t>Raccourci pour les e-mail</a:t>
                      </a:r>
                      <a:endParaRPr sz="1700">
                        <a:latin typeface="Catamaran Thin"/>
                        <a:ea typeface="Catamaran Thin"/>
                        <a:cs typeface="Catamaran Thin"/>
                        <a:sym typeface="Catamaran Thin"/>
                      </a:endParaRPr>
                    </a:p>
                    <a:p>
                      <a:pPr indent="0" lvl="0" marL="0" rtl="0" algn="l">
                        <a:spcBef>
                          <a:spcPts val="1200"/>
                        </a:spcBef>
                        <a:spcAft>
                          <a:spcPts val="0"/>
                        </a:spcAft>
                        <a:buNone/>
                      </a:pPr>
                      <a:r>
                        <a:t/>
                      </a:r>
                      <a:endParaRPr>
                        <a:latin typeface="Catamaran Thin"/>
                        <a:ea typeface="Catamaran Thin"/>
                        <a:cs typeface="Catamaran Thin"/>
                        <a:sym typeface="Catamaran Thin"/>
                      </a:endParaRPr>
                    </a:p>
                  </a:txBody>
                  <a:tcPr marT="91425" marB="91425" marR="91425" marL="91425"/>
                </a:tc>
              </a:tr>
              <a:tr h="712675">
                <a:tc>
                  <a:txBody>
                    <a:bodyPr/>
                    <a:lstStyle/>
                    <a:p>
                      <a:pPr indent="0" lvl="0" marL="0" rtl="0" algn="l">
                        <a:lnSpc>
                          <a:spcPct val="115000"/>
                        </a:lnSpc>
                        <a:spcBef>
                          <a:spcPts val="1200"/>
                        </a:spcBef>
                        <a:spcAft>
                          <a:spcPts val="0"/>
                        </a:spcAft>
                        <a:buNone/>
                      </a:pPr>
                      <a:r>
                        <a:rPr lang="en">
                          <a:latin typeface="Catamaran Thin"/>
                          <a:ea typeface="Catamaran Thin"/>
                          <a:cs typeface="Catamaran Thin"/>
                          <a:sym typeface="Catamaran Thin"/>
                        </a:rPr>
                        <a:t>Simple à manipuler pour les patients</a:t>
                      </a:r>
                      <a:endParaRPr>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0.4</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r h="360650">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Un algorithme simple</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900">
                          <a:latin typeface="Catamaran Thin"/>
                          <a:ea typeface="Catamaran Thin"/>
                          <a:cs typeface="Catamaran Thin"/>
                          <a:sym typeface="Catamaran Thin"/>
                        </a:rPr>
                        <a:t>0.3</a:t>
                      </a:r>
                      <a:endParaRPr sz="19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r>
              <a:tr h="360650">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Respecte la contrainte du temps</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800">
                          <a:latin typeface="Catamaran Thin"/>
                          <a:ea typeface="Catamaran Thin"/>
                          <a:cs typeface="Catamaran Thin"/>
                          <a:sym typeface="Catamaran Thin"/>
                        </a:rPr>
                        <a:t>0.2</a:t>
                      </a:r>
                      <a:endParaRPr sz="18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graphicFrame>
        <p:nvGraphicFramePr>
          <p:cNvPr id="368" name="Google Shape;368;p58"/>
          <p:cNvGraphicFramePr/>
          <p:nvPr/>
        </p:nvGraphicFramePr>
        <p:xfrm>
          <a:off x="234900" y="293950"/>
          <a:ext cx="3000000" cy="3000000"/>
        </p:xfrm>
        <a:graphic>
          <a:graphicData uri="http://schemas.openxmlformats.org/drawingml/2006/table">
            <a:tbl>
              <a:tblPr>
                <a:noFill/>
                <a:tableStyleId>{BE2F1A5D-4579-4BD1-887B-84E5D8A1581D}</a:tableStyleId>
              </a:tblPr>
              <a:tblGrid>
                <a:gridCol w="1809750"/>
                <a:gridCol w="1809750"/>
                <a:gridCol w="1809750"/>
                <a:gridCol w="1809750"/>
              </a:tblGrid>
              <a:tr h="683175">
                <a:tc>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C</a:t>
                      </a:r>
                      <a:r>
                        <a:rPr lang="en" sz="1600">
                          <a:latin typeface="Catamaran Thin"/>
                          <a:ea typeface="Catamaran Thin"/>
                          <a:cs typeface="Catamaran Thin"/>
                          <a:sym typeface="Catamaran Thin"/>
                        </a:rPr>
                        <a:t>oût de manufacture</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0.1</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r h="787050">
                <a:tc gridSpan="2">
                  <a:txBody>
                    <a:bodyPr/>
                    <a:lstStyle/>
                    <a:p>
                      <a:pPr indent="0" lvl="0" marL="0" rtl="0" algn="l">
                        <a:lnSpc>
                          <a:spcPct val="115000"/>
                        </a:lnSpc>
                        <a:spcBef>
                          <a:spcPts val="1200"/>
                        </a:spcBef>
                        <a:spcAft>
                          <a:spcPts val="0"/>
                        </a:spcAft>
                        <a:buNone/>
                      </a:pPr>
                      <a:r>
                        <a:rPr lang="en" sz="1800">
                          <a:latin typeface="Catamaran Thin"/>
                          <a:ea typeface="Catamaran Thin"/>
                          <a:cs typeface="Catamaran Thin"/>
                          <a:sym typeface="Catamaran Thin"/>
                        </a:rPr>
                        <a:t>Nombre de +</a:t>
                      </a:r>
                      <a:endParaRPr sz="18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3</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3</a:t>
                      </a:r>
                      <a:endParaRPr>
                        <a:latin typeface="Catamaran Thin"/>
                        <a:ea typeface="Catamaran Thin"/>
                        <a:cs typeface="Catamaran Thin"/>
                        <a:sym typeface="Catamaran Thin"/>
                      </a:endParaRPr>
                    </a:p>
                  </a:txBody>
                  <a:tcPr marT="91425" marB="91425" marR="91425" marL="91425"/>
                </a:tc>
              </a:tr>
              <a:tr h="521600">
                <a:tc gridSpan="2">
                  <a:txBody>
                    <a:bodyPr/>
                    <a:lstStyle/>
                    <a:p>
                      <a:pPr indent="0" lvl="0" marL="0" rtl="0" algn="l">
                        <a:spcBef>
                          <a:spcPts val="0"/>
                        </a:spcBef>
                        <a:spcAft>
                          <a:spcPts val="0"/>
                        </a:spcAft>
                        <a:buNone/>
                      </a:pPr>
                      <a:r>
                        <a:rPr lang="en" sz="1600">
                          <a:latin typeface="Catamaran Thin"/>
                          <a:ea typeface="Catamaran Thin"/>
                          <a:cs typeface="Catamaran Thin"/>
                          <a:sym typeface="Catamaran Thin"/>
                        </a:rPr>
                        <a:t>Nombre de  0</a:t>
                      </a:r>
                      <a:endParaRPr sz="16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1</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1</a:t>
                      </a:r>
                      <a:endParaRPr>
                        <a:latin typeface="Catamaran Thin"/>
                        <a:ea typeface="Catamaran Thin"/>
                        <a:cs typeface="Catamaran Thin"/>
                        <a:sym typeface="Catamaran Thin"/>
                      </a:endParaRPr>
                    </a:p>
                  </a:txBody>
                  <a:tcPr marT="91425" marB="91425" marR="91425" marL="91425"/>
                </a:tc>
              </a:tr>
              <a:tr h="556225">
                <a:tc gridSpan="2">
                  <a:txBody>
                    <a:bodyPr/>
                    <a:lstStyle/>
                    <a:p>
                      <a:pPr indent="0" lvl="0" marL="0" rtl="0" algn="l">
                        <a:spcBef>
                          <a:spcPts val="0"/>
                        </a:spcBef>
                        <a:spcAft>
                          <a:spcPts val="0"/>
                        </a:spcAft>
                        <a:buNone/>
                      </a:pPr>
                      <a:r>
                        <a:rPr lang="en" sz="1700">
                          <a:latin typeface="Catamaran Thin"/>
                          <a:ea typeface="Catamaran Thin"/>
                          <a:cs typeface="Catamaran Thin"/>
                          <a:sym typeface="Catamaran Thin"/>
                        </a:rPr>
                        <a:t>Nombre de -</a:t>
                      </a:r>
                      <a:endParaRPr sz="17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r>
              <a:tr h="994775">
                <a:tc gridSpan="2">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 Total de pointage</a:t>
                      </a:r>
                      <a:endParaRPr sz="16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graphicFrame>
        <p:nvGraphicFramePr>
          <p:cNvPr id="373" name="Google Shape;373;p59"/>
          <p:cNvGraphicFramePr/>
          <p:nvPr/>
        </p:nvGraphicFramePr>
        <p:xfrm>
          <a:off x="253600" y="143713"/>
          <a:ext cx="3000000" cy="3000000"/>
        </p:xfrm>
        <a:graphic>
          <a:graphicData uri="http://schemas.openxmlformats.org/drawingml/2006/table">
            <a:tbl>
              <a:tblPr>
                <a:noFill/>
                <a:tableStyleId>{BE2F1A5D-4579-4BD1-887B-84E5D8A1581D}</a:tableStyleId>
              </a:tblPr>
              <a:tblGrid>
                <a:gridCol w="2076975"/>
                <a:gridCol w="2076975"/>
                <a:gridCol w="2093050"/>
                <a:gridCol w="2060900"/>
              </a:tblGrid>
              <a:tr h="637325">
                <a:tc gridSpan="4">
                  <a:txBody>
                    <a:bodyPr/>
                    <a:lstStyle/>
                    <a:p>
                      <a:pPr indent="0" lvl="0" marL="0" rtl="0" algn="l">
                        <a:spcBef>
                          <a:spcPts val="0"/>
                        </a:spcBef>
                        <a:spcAft>
                          <a:spcPts val="0"/>
                        </a:spcAft>
                        <a:buNone/>
                      </a:pPr>
                      <a:r>
                        <a:rPr lang="en" sz="2000">
                          <a:latin typeface="Catamaran Thin"/>
                          <a:ea typeface="Catamaran Thin"/>
                          <a:cs typeface="Catamaran Thin"/>
                          <a:sym typeface="Catamaran Thin"/>
                        </a:rPr>
                        <a:t>Option de concept</a:t>
                      </a:r>
                      <a:endParaRPr sz="2000">
                        <a:latin typeface="Catamaran Thin"/>
                        <a:ea typeface="Catamaran Thin"/>
                        <a:cs typeface="Catamaran Thin"/>
                        <a:sym typeface="Catamaran Thin"/>
                      </a:endParaRPr>
                    </a:p>
                  </a:txBody>
                  <a:tcPr marT="91425" marB="91425" marR="91425" marL="91425"/>
                </a:tc>
                <a:tc hMerge="1"/>
                <a:tc hMerge="1"/>
                <a:tc hMerge="1"/>
              </a:tr>
              <a:tr h="1956300">
                <a:tc>
                  <a:txBody>
                    <a:bodyPr/>
                    <a:lstStyle/>
                    <a:p>
                      <a:pPr indent="0" lvl="0" marL="0" rtl="0" algn="l">
                        <a:lnSpc>
                          <a:spcPct val="115000"/>
                        </a:lnSpc>
                        <a:spcBef>
                          <a:spcPts val="1200"/>
                        </a:spcBef>
                        <a:spcAft>
                          <a:spcPts val="0"/>
                        </a:spcAft>
                        <a:buNone/>
                      </a:pPr>
                      <a:r>
                        <a:t/>
                      </a:r>
                      <a:endParaRPr sz="1500">
                        <a:latin typeface="Catamaran Thin"/>
                        <a:ea typeface="Catamaran Thin"/>
                        <a:cs typeface="Catamaran Thin"/>
                        <a:sym typeface="Catamaran Thin"/>
                      </a:endParaRPr>
                    </a:p>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Critères de sélection</a:t>
                      </a:r>
                      <a:endParaRPr sz="15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t/>
                      </a:r>
                      <a:endParaRPr sz="1500">
                        <a:latin typeface="Catamaran Thin"/>
                        <a:ea typeface="Catamaran Thin"/>
                        <a:cs typeface="Catamaran Thin"/>
                        <a:sym typeface="Catamaran Thin"/>
                      </a:endParaRPr>
                    </a:p>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facteurs</a:t>
                      </a:r>
                      <a:endParaRPr sz="2000">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Raccourci pour les Applications musicales</a:t>
                      </a:r>
                      <a:endParaRPr sz="1500">
                        <a:latin typeface="Catamaran Thin"/>
                        <a:ea typeface="Catamaran Thin"/>
                        <a:cs typeface="Catamaran Thin"/>
                        <a:sym typeface="Catamaran Thin"/>
                      </a:endParaRPr>
                    </a:p>
                    <a:p>
                      <a:pPr indent="0" lvl="0" marL="0" rtl="0" algn="l">
                        <a:spcBef>
                          <a:spcPts val="120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Raccourci pour les Applications bancaires</a:t>
                      </a:r>
                      <a:endParaRPr sz="1500">
                        <a:latin typeface="Catamaran Thin"/>
                        <a:ea typeface="Catamaran Thin"/>
                        <a:cs typeface="Catamaran Thin"/>
                        <a:sym typeface="Catamaran Thin"/>
                      </a:endParaRPr>
                    </a:p>
                    <a:p>
                      <a:pPr indent="0" lvl="0" marL="0" rtl="0" algn="l">
                        <a:spcBef>
                          <a:spcPts val="1200"/>
                        </a:spcBef>
                        <a:spcAft>
                          <a:spcPts val="0"/>
                        </a:spcAft>
                        <a:buNone/>
                      </a:pPr>
                      <a:r>
                        <a:t/>
                      </a:r>
                      <a:endParaRPr>
                        <a:latin typeface="Catamaran Thin"/>
                        <a:ea typeface="Catamaran Thin"/>
                        <a:cs typeface="Catamaran Thin"/>
                        <a:sym typeface="Catamaran Thin"/>
                      </a:endParaRPr>
                    </a:p>
                  </a:txBody>
                  <a:tcPr marT="91425" marB="91425" marR="91425" marL="91425"/>
                </a:tc>
              </a:tr>
              <a:tr h="712675">
                <a:tc>
                  <a:txBody>
                    <a:bodyPr/>
                    <a:lstStyle/>
                    <a:p>
                      <a:pPr indent="0" lvl="0" marL="0" rtl="0" algn="l">
                        <a:lnSpc>
                          <a:spcPct val="115000"/>
                        </a:lnSpc>
                        <a:spcBef>
                          <a:spcPts val="1200"/>
                        </a:spcBef>
                        <a:spcAft>
                          <a:spcPts val="0"/>
                        </a:spcAft>
                        <a:buNone/>
                      </a:pPr>
                      <a:r>
                        <a:rPr lang="en">
                          <a:latin typeface="Catamaran Thin"/>
                          <a:ea typeface="Catamaran Thin"/>
                          <a:cs typeface="Catamaran Thin"/>
                          <a:sym typeface="Catamaran Thin"/>
                        </a:rPr>
                        <a:t>Simple à manipuler pour les patients</a:t>
                      </a:r>
                      <a:endParaRPr>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0.4</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a:t>
                      </a:r>
                      <a:endParaRPr sz="1500">
                        <a:latin typeface="Catamaran Thin"/>
                        <a:ea typeface="Catamaran Thin"/>
                        <a:cs typeface="Catamaran Thin"/>
                        <a:sym typeface="Catamaran Thin"/>
                      </a:endParaRPr>
                    </a:p>
                  </a:txBody>
                  <a:tcPr marT="91425" marB="91425" marR="91425" marL="91425"/>
                </a:tc>
              </a:tr>
              <a:tr h="360650">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Un algorithme simple</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900">
                          <a:latin typeface="Catamaran Thin"/>
                          <a:ea typeface="Catamaran Thin"/>
                          <a:cs typeface="Catamaran Thin"/>
                          <a:sym typeface="Catamaran Thin"/>
                        </a:rPr>
                        <a:t>0.3</a:t>
                      </a:r>
                      <a:endParaRPr sz="19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a:t>
                      </a:r>
                      <a:endParaRPr sz="1500">
                        <a:latin typeface="Catamaran Thin"/>
                        <a:ea typeface="Catamaran Thin"/>
                        <a:cs typeface="Catamaran Thin"/>
                        <a:sym typeface="Catamaran Thin"/>
                      </a:endParaRPr>
                    </a:p>
                  </a:txBody>
                  <a:tcPr marT="91425" marB="91425" marR="91425" marL="91425"/>
                </a:tc>
              </a:tr>
              <a:tr h="360650">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Respecte la contrainte du temps</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800">
                          <a:latin typeface="Catamaran Thin"/>
                          <a:ea typeface="Catamaran Thin"/>
                          <a:cs typeface="Catamaran Thin"/>
                          <a:sym typeface="Catamaran Thin"/>
                        </a:rPr>
                        <a:t>0.2</a:t>
                      </a:r>
                      <a:endParaRPr sz="18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aphicFrame>
        <p:nvGraphicFramePr>
          <p:cNvPr id="378" name="Google Shape;378;p60"/>
          <p:cNvGraphicFramePr/>
          <p:nvPr/>
        </p:nvGraphicFramePr>
        <p:xfrm>
          <a:off x="221275" y="228900"/>
          <a:ext cx="3000000" cy="3000000"/>
        </p:xfrm>
        <a:graphic>
          <a:graphicData uri="http://schemas.openxmlformats.org/drawingml/2006/table">
            <a:tbl>
              <a:tblPr>
                <a:noFill/>
                <a:tableStyleId>{BE2F1A5D-4579-4BD1-887B-84E5D8A1581D}</a:tableStyleId>
              </a:tblPr>
              <a:tblGrid>
                <a:gridCol w="1809750"/>
                <a:gridCol w="1809750"/>
                <a:gridCol w="1809750"/>
                <a:gridCol w="1809750"/>
              </a:tblGrid>
              <a:tr h="683175">
                <a:tc>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C</a:t>
                      </a:r>
                      <a:r>
                        <a:rPr lang="en" sz="1600">
                          <a:latin typeface="Catamaran Thin"/>
                          <a:ea typeface="Catamaran Thin"/>
                          <a:cs typeface="Catamaran Thin"/>
                          <a:sym typeface="Catamaran Thin"/>
                        </a:rPr>
                        <a:t>oût de manufacture</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0.1</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r h="787050">
                <a:tc gridSpan="2">
                  <a:txBody>
                    <a:bodyPr/>
                    <a:lstStyle/>
                    <a:p>
                      <a:pPr indent="0" lvl="0" marL="0" rtl="0" algn="l">
                        <a:lnSpc>
                          <a:spcPct val="115000"/>
                        </a:lnSpc>
                        <a:spcBef>
                          <a:spcPts val="1200"/>
                        </a:spcBef>
                        <a:spcAft>
                          <a:spcPts val="0"/>
                        </a:spcAft>
                        <a:buNone/>
                      </a:pPr>
                      <a:r>
                        <a:rPr lang="en" sz="1800">
                          <a:latin typeface="Catamaran Thin"/>
                          <a:ea typeface="Catamaran Thin"/>
                          <a:cs typeface="Catamaran Thin"/>
                          <a:sym typeface="Catamaran Thin"/>
                        </a:rPr>
                        <a:t>Nombre de +</a:t>
                      </a:r>
                      <a:endParaRPr sz="18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r>
              <a:tr h="521600">
                <a:tc gridSpan="2">
                  <a:txBody>
                    <a:bodyPr/>
                    <a:lstStyle/>
                    <a:p>
                      <a:pPr indent="0" lvl="0" marL="0" rtl="0" algn="l">
                        <a:spcBef>
                          <a:spcPts val="0"/>
                        </a:spcBef>
                        <a:spcAft>
                          <a:spcPts val="0"/>
                        </a:spcAft>
                        <a:buNone/>
                      </a:pPr>
                      <a:r>
                        <a:rPr lang="en" sz="1600">
                          <a:latin typeface="Catamaran Thin"/>
                          <a:ea typeface="Catamaran Thin"/>
                          <a:cs typeface="Catamaran Thin"/>
                          <a:sym typeface="Catamaran Thin"/>
                        </a:rPr>
                        <a:t>Nombre de  0</a:t>
                      </a:r>
                      <a:endParaRPr sz="16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r>
              <a:tr h="556225">
                <a:tc gridSpan="2">
                  <a:txBody>
                    <a:bodyPr/>
                    <a:lstStyle/>
                    <a:p>
                      <a:pPr indent="0" lvl="0" marL="0" rtl="0" algn="l">
                        <a:spcBef>
                          <a:spcPts val="0"/>
                        </a:spcBef>
                        <a:spcAft>
                          <a:spcPts val="0"/>
                        </a:spcAft>
                        <a:buNone/>
                      </a:pPr>
                      <a:r>
                        <a:rPr lang="en" sz="1700">
                          <a:latin typeface="Catamaran Thin"/>
                          <a:ea typeface="Catamaran Thin"/>
                          <a:cs typeface="Catamaran Thin"/>
                          <a:sym typeface="Catamaran Thin"/>
                        </a:rPr>
                        <a:t>Nombre de -</a:t>
                      </a:r>
                      <a:endParaRPr sz="17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r>
              <a:tr h="994775">
                <a:tc gridSpan="2">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 Total de pointage</a:t>
                      </a:r>
                      <a:endParaRPr sz="16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graphicFrame>
        <p:nvGraphicFramePr>
          <p:cNvPr id="383" name="Google Shape;383;p61"/>
          <p:cNvGraphicFramePr/>
          <p:nvPr/>
        </p:nvGraphicFramePr>
        <p:xfrm>
          <a:off x="253600" y="143713"/>
          <a:ext cx="3000000" cy="3000000"/>
        </p:xfrm>
        <a:graphic>
          <a:graphicData uri="http://schemas.openxmlformats.org/drawingml/2006/table">
            <a:tbl>
              <a:tblPr>
                <a:noFill/>
                <a:tableStyleId>{BE2F1A5D-4579-4BD1-887B-84E5D8A1581D}</a:tableStyleId>
              </a:tblPr>
              <a:tblGrid>
                <a:gridCol w="2076975"/>
                <a:gridCol w="2076975"/>
                <a:gridCol w="2076975"/>
                <a:gridCol w="2076975"/>
              </a:tblGrid>
              <a:tr h="637325">
                <a:tc gridSpan="4">
                  <a:txBody>
                    <a:bodyPr/>
                    <a:lstStyle/>
                    <a:p>
                      <a:pPr indent="0" lvl="0" marL="0" rtl="0" algn="l">
                        <a:spcBef>
                          <a:spcPts val="0"/>
                        </a:spcBef>
                        <a:spcAft>
                          <a:spcPts val="0"/>
                        </a:spcAft>
                        <a:buNone/>
                      </a:pPr>
                      <a:r>
                        <a:rPr lang="en" sz="2000">
                          <a:latin typeface="Catamaran Thin"/>
                          <a:ea typeface="Catamaran Thin"/>
                          <a:cs typeface="Catamaran Thin"/>
                          <a:sym typeface="Catamaran Thin"/>
                        </a:rPr>
                        <a:t>Option de concept</a:t>
                      </a:r>
                      <a:endParaRPr sz="2000">
                        <a:latin typeface="Catamaran Thin"/>
                        <a:ea typeface="Catamaran Thin"/>
                        <a:cs typeface="Catamaran Thin"/>
                        <a:sym typeface="Catamaran Thin"/>
                      </a:endParaRPr>
                    </a:p>
                  </a:txBody>
                  <a:tcPr marT="91425" marB="91425" marR="91425" marL="91425"/>
                </a:tc>
                <a:tc hMerge="1"/>
                <a:tc hMerge="1"/>
                <a:tc hMerge="1"/>
              </a:tr>
              <a:tr h="1956300">
                <a:tc>
                  <a:txBody>
                    <a:bodyPr/>
                    <a:lstStyle/>
                    <a:p>
                      <a:pPr indent="0" lvl="0" marL="0" rtl="0" algn="l">
                        <a:lnSpc>
                          <a:spcPct val="115000"/>
                        </a:lnSpc>
                        <a:spcBef>
                          <a:spcPts val="1200"/>
                        </a:spcBef>
                        <a:spcAft>
                          <a:spcPts val="0"/>
                        </a:spcAft>
                        <a:buNone/>
                      </a:pPr>
                      <a:r>
                        <a:t/>
                      </a:r>
                      <a:endParaRPr sz="1500">
                        <a:latin typeface="Catamaran Thin"/>
                        <a:ea typeface="Catamaran Thin"/>
                        <a:cs typeface="Catamaran Thin"/>
                        <a:sym typeface="Catamaran Thin"/>
                      </a:endParaRPr>
                    </a:p>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Critères de sélection</a:t>
                      </a:r>
                      <a:endParaRPr sz="15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t/>
                      </a:r>
                      <a:endParaRPr sz="1500">
                        <a:latin typeface="Catamaran Thin"/>
                        <a:ea typeface="Catamaran Thin"/>
                        <a:cs typeface="Catamaran Thin"/>
                        <a:sym typeface="Catamaran Thin"/>
                      </a:endParaRPr>
                    </a:p>
                    <a:p>
                      <a:pPr indent="0" lvl="0" marL="0" rtl="0" algn="l">
                        <a:lnSpc>
                          <a:spcPct val="115000"/>
                        </a:lnSpc>
                        <a:spcBef>
                          <a:spcPts val="1200"/>
                        </a:spcBef>
                        <a:spcAft>
                          <a:spcPts val="0"/>
                        </a:spcAft>
                        <a:buNone/>
                      </a:pPr>
                      <a:r>
                        <a:rPr lang="en" sz="1500">
                          <a:latin typeface="Catamaran Thin"/>
                          <a:ea typeface="Catamaran Thin"/>
                          <a:cs typeface="Catamaran Thin"/>
                          <a:sym typeface="Catamaran Thin"/>
                        </a:rPr>
                        <a:t>facteurs</a:t>
                      </a:r>
                      <a:endParaRPr sz="2000">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rPr lang="en" sz="1300">
                          <a:latin typeface="Catamaran Thin"/>
                          <a:ea typeface="Catamaran Thin"/>
                          <a:cs typeface="Catamaran Thin"/>
                          <a:sym typeface="Catamaran Thin"/>
                        </a:rPr>
                        <a:t>Raccourci pour nombreux Sites web</a:t>
                      </a:r>
                      <a:endParaRPr sz="1300">
                        <a:latin typeface="Catamaran Thin"/>
                        <a:ea typeface="Catamaran Thin"/>
                        <a:cs typeface="Catamaran Thin"/>
                        <a:sym typeface="Catamaran Thin"/>
                      </a:endParaRPr>
                    </a:p>
                    <a:p>
                      <a:pPr indent="0" lvl="0" marL="0" rtl="0" algn="l">
                        <a:spcBef>
                          <a:spcPts val="120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lnSpc>
                          <a:spcPct val="115000"/>
                        </a:lnSpc>
                        <a:spcBef>
                          <a:spcPts val="1200"/>
                        </a:spcBef>
                        <a:spcAft>
                          <a:spcPts val="0"/>
                        </a:spcAft>
                        <a:buNone/>
                      </a:pPr>
                      <a:r>
                        <a:rPr lang="en" sz="1300">
                          <a:latin typeface="Catamaran Thin"/>
                          <a:ea typeface="Catamaran Thin"/>
                          <a:cs typeface="Catamaran Thin"/>
                          <a:sym typeface="Catamaran Thin"/>
                        </a:rPr>
                        <a:t>Snippets pour accéder aux sites webs</a:t>
                      </a:r>
                      <a:endParaRPr sz="1300">
                        <a:latin typeface="Catamaran Thin"/>
                        <a:ea typeface="Catamaran Thin"/>
                        <a:cs typeface="Catamaran Thin"/>
                        <a:sym typeface="Catamaran Thin"/>
                      </a:endParaRPr>
                    </a:p>
                    <a:p>
                      <a:pPr indent="0" lvl="0" marL="0" rtl="0" algn="l">
                        <a:spcBef>
                          <a:spcPts val="1200"/>
                        </a:spcBef>
                        <a:spcAft>
                          <a:spcPts val="0"/>
                        </a:spcAft>
                        <a:buNone/>
                      </a:pPr>
                      <a:r>
                        <a:t/>
                      </a:r>
                      <a:endParaRPr>
                        <a:latin typeface="Catamaran Thin"/>
                        <a:ea typeface="Catamaran Thin"/>
                        <a:cs typeface="Catamaran Thin"/>
                        <a:sym typeface="Catamaran Thin"/>
                      </a:endParaRPr>
                    </a:p>
                  </a:txBody>
                  <a:tcPr marT="91425" marB="91425" marR="91425" marL="91425"/>
                </a:tc>
              </a:tr>
              <a:tr h="712675">
                <a:tc>
                  <a:txBody>
                    <a:bodyPr/>
                    <a:lstStyle/>
                    <a:p>
                      <a:pPr indent="0" lvl="0" marL="0" rtl="0" algn="l">
                        <a:lnSpc>
                          <a:spcPct val="115000"/>
                        </a:lnSpc>
                        <a:spcBef>
                          <a:spcPts val="1200"/>
                        </a:spcBef>
                        <a:spcAft>
                          <a:spcPts val="0"/>
                        </a:spcAft>
                        <a:buNone/>
                      </a:pPr>
                      <a:r>
                        <a:rPr lang="en">
                          <a:latin typeface="Catamaran Thin"/>
                          <a:ea typeface="Catamaran Thin"/>
                          <a:cs typeface="Catamaran Thin"/>
                          <a:sym typeface="Catamaran Thin"/>
                        </a:rPr>
                        <a:t>Simple à manipuler pour les patients</a:t>
                      </a:r>
                      <a:endParaRPr>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0.4</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r h="360650">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Un algorithme simple</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900">
                          <a:latin typeface="Catamaran Thin"/>
                          <a:ea typeface="Catamaran Thin"/>
                          <a:cs typeface="Catamaran Thin"/>
                          <a:sym typeface="Catamaran Thin"/>
                        </a:rPr>
                        <a:t>0.3</a:t>
                      </a:r>
                      <a:endParaRPr sz="19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r>
              <a:tr h="360650">
                <a:tc>
                  <a:txBody>
                    <a:bodyPr/>
                    <a:lstStyle/>
                    <a:p>
                      <a:pPr indent="0" lvl="0" marL="0" rtl="0" algn="l">
                        <a:spcBef>
                          <a:spcPts val="0"/>
                        </a:spcBef>
                        <a:spcAft>
                          <a:spcPts val="0"/>
                        </a:spcAft>
                        <a:buNone/>
                      </a:pPr>
                      <a:r>
                        <a:rPr lang="en" sz="1500">
                          <a:latin typeface="Catamaran Thin"/>
                          <a:ea typeface="Catamaran Thin"/>
                          <a:cs typeface="Catamaran Thin"/>
                          <a:sym typeface="Catamaran Thin"/>
                        </a:rPr>
                        <a:t>Respect la contrainte du temps</a:t>
                      </a:r>
                      <a:endParaRPr sz="15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1800">
                          <a:latin typeface="Catamaran Thin"/>
                          <a:ea typeface="Catamaran Thin"/>
                          <a:cs typeface="Catamaran Thin"/>
                          <a:sym typeface="Catamaran Thin"/>
                        </a:rPr>
                        <a:t>0.2</a:t>
                      </a:r>
                      <a:endParaRPr sz="18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graphicFrame>
        <p:nvGraphicFramePr>
          <p:cNvPr id="388" name="Google Shape;388;p62"/>
          <p:cNvGraphicFramePr/>
          <p:nvPr/>
        </p:nvGraphicFramePr>
        <p:xfrm>
          <a:off x="218450" y="328625"/>
          <a:ext cx="3000000" cy="3000000"/>
        </p:xfrm>
        <a:graphic>
          <a:graphicData uri="http://schemas.openxmlformats.org/drawingml/2006/table">
            <a:tbl>
              <a:tblPr>
                <a:noFill/>
                <a:tableStyleId>{BE2F1A5D-4579-4BD1-887B-84E5D8A1581D}</a:tableStyleId>
              </a:tblPr>
              <a:tblGrid>
                <a:gridCol w="1809750"/>
                <a:gridCol w="1809750"/>
                <a:gridCol w="1809750"/>
                <a:gridCol w="1809750"/>
              </a:tblGrid>
              <a:tr h="683175">
                <a:tc>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C</a:t>
                      </a:r>
                      <a:r>
                        <a:rPr lang="en" sz="1600">
                          <a:latin typeface="Catamaran Thin"/>
                          <a:ea typeface="Catamaran Thin"/>
                          <a:cs typeface="Catamaran Thin"/>
                          <a:sym typeface="Catamaran Thin"/>
                        </a:rPr>
                        <a:t>oût de manufacture</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sz="2100">
                          <a:latin typeface="Catamaran Thin"/>
                          <a:ea typeface="Catamaran Thin"/>
                          <a:cs typeface="Catamaran Thin"/>
                          <a:sym typeface="Catamaran Thin"/>
                        </a:rPr>
                        <a:t>0.1</a:t>
                      </a:r>
                      <a:endParaRPr sz="2100">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a:t>
                      </a:r>
                      <a:endParaRPr>
                        <a:latin typeface="Catamaran Thin"/>
                        <a:ea typeface="Catamaran Thin"/>
                        <a:cs typeface="Catamaran Thin"/>
                        <a:sym typeface="Catamaran Thin"/>
                      </a:endParaRPr>
                    </a:p>
                  </a:txBody>
                  <a:tcPr marT="91425" marB="91425" marR="91425" marL="91425"/>
                </a:tc>
              </a:tr>
              <a:tr h="787050">
                <a:tc gridSpan="2">
                  <a:txBody>
                    <a:bodyPr/>
                    <a:lstStyle/>
                    <a:p>
                      <a:pPr indent="0" lvl="0" marL="0" rtl="0" algn="l">
                        <a:lnSpc>
                          <a:spcPct val="115000"/>
                        </a:lnSpc>
                        <a:spcBef>
                          <a:spcPts val="1200"/>
                        </a:spcBef>
                        <a:spcAft>
                          <a:spcPts val="0"/>
                        </a:spcAft>
                        <a:buNone/>
                      </a:pPr>
                      <a:r>
                        <a:rPr lang="en" sz="1800">
                          <a:latin typeface="Catamaran Thin"/>
                          <a:ea typeface="Catamaran Thin"/>
                          <a:cs typeface="Catamaran Thin"/>
                          <a:sym typeface="Catamaran Thin"/>
                        </a:rPr>
                        <a:t>Nombre de +</a:t>
                      </a:r>
                      <a:endParaRPr sz="18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3</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3</a:t>
                      </a:r>
                      <a:endParaRPr>
                        <a:latin typeface="Catamaran Thin"/>
                        <a:ea typeface="Catamaran Thin"/>
                        <a:cs typeface="Catamaran Thin"/>
                        <a:sym typeface="Catamaran Thin"/>
                      </a:endParaRPr>
                    </a:p>
                  </a:txBody>
                  <a:tcPr marT="91425" marB="91425" marR="91425" marL="91425"/>
                </a:tc>
              </a:tr>
              <a:tr h="521600">
                <a:tc gridSpan="2">
                  <a:txBody>
                    <a:bodyPr/>
                    <a:lstStyle/>
                    <a:p>
                      <a:pPr indent="0" lvl="0" marL="0" rtl="0" algn="l">
                        <a:spcBef>
                          <a:spcPts val="0"/>
                        </a:spcBef>
                        <a:spcAft>
                          <a:spcPts val="0"/>
                        </a:spcAft>
                        <a:buNone/>
                      </a:pPr>
                      <a:r>
                        <a:rPr lang="en" sz="1600">
                          <a:latin typeface="Catamaran Thin"/>
                          <a:ea typeface="Catamaran Thin"/>
                          <a:cs typeface="Catamaran Thin"/>
                          <a:sym typeface="Catamaran Thin"/>
                        </a:rPr>
                        <a:t>Nombre de  0</a:t>
                      </a:r>
                      <a:endParaRPr sz="16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1</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1</a:t>
                      </a:r>
                      <a:endParaRPr>
                        <a:latin typeface="Catamaran Thin"/>
                        <a:ea typeface="Catamaran Thin"/>
                        <a:cs typeface="Catamaran Thin"/>
                        <a:sym typeface="Catamaran Thin"/>
                      </a:endParaRPr>
                    </a:p>
                  </a:txBody>
                  <a:tcPr marT="91425" marB="91425" marR="91425" marL="91425"/>
                </a:tc>
              </a:tr>
              <a:tr h="556225">
                <a:tc gridSpan="2">
                  <a:txBody>
                    <a:bodyPr/>
                    <a:lstStyle/>
                    <a:p>
                      <a:pPr indent="0" lvl="0" marL="0" rtl="0" algn="l">
                        <a:spcBef>
                          <a:spcPts val="0"/>
                        </a:spcBef>
                        <a:spcAft>
                          <a:spcPts val="0"/>
                        </a:spcAft>
                        <a:buNone/>
                      </a:pPr>
                      <a:r>
                        <a:rPr lang="en" sz="1700">
                          <a:latin typeface="Catamaran Thin"/>
                          <a:ea typeface="Catamaran Thin"/>
                          <a:cs typeface="Catamaran Thin"/>
                          <a:sym typeface="Catamaran Thin"/>
                        </a:rPr>
                        <a:t>Nombre de -</a:t>
                      </a:r>
                      <a:endParaRPr sz="1700">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0</a:t>
                      </a:r>
                      <a:endParaRPr>
                        <a:latin typeface="Catamaran Thin"/>
                        <a:ea typeface="Catamaran Thin"/>
                        <a:cs typeface="Catamaran Thin"/>
                        <a:sym typeface="Catamaran Thin"/>
                      </a:endParaRPr>
                    </a:p>
                  </a:txBody>
                  <a:tcPr marT="91425" marB="91425" marR="91425" marL="91425"/>
                </a:tc>
              </a:tr>
              <a:tr h="994775">
                <a:tc gridSpan="2">
                  <a:txBody>
                    <a:bodyPr/>
                    <a:lstStyle/>
                    <a:p>
                      <a:pPr indent="0" lvl="0" marL="0" rtl="0" algn="l">
                        <a:lnSpc>
                          <a:spcPct val="115000"/>
                        </a:lnSpc>
                        <a:spcBef>
                          <a:spcPts val="1200"/>
                        </a:spcBef>
                        <a:spcAft>
                          <a:spcPts val="0"/>
                        </a:spcAft>
                        <a:buNone/>
                      </a:pPr>
                      <a:r>
                        <a:rPr lang="en" sz="1600">
                          <a:latin typeface="Catamaran Thin"/>
                          <a:ea typeface="Catamaran Thin"/>
                          <a:cs typeface="Catamaran Thin"/>
                          <a:sym typeface="Catamaran Thin"/>
                        </a:rPr>
                        <a:t> Total de pointage</a:t>
                      </a:r>
                      <a:endParaRPr sz="1600">
                        <a:latin typeface="Catamaran Thin"/>
                        <a:ea typeface="Catamaran Thin"/>
                        <a:cs typeface="Catamaran Thin"/>
                        <a:sym typeface="Catamaran Thin"/>
                      </a:endParaRPr>
                    </a:p>
                    <a:p>
                      <a:pPr indent="0" lvl="0" marL="0" rtl="0" algn="l">
                        <a:spcBef>
                          <a:spcPts val="0"/>
                        </a:spcBef>
                        <a:spcAft>
                          <a:spcPts val="0"/>
                        </a:spcAft>
                        <a:buNone/>
                      </a:pPr>
                      <a:r>
                        <a:t/>
                      </a:r>
                      <a:endParaRPr>
                        <a:latin typeface="Catamaran Thin"/>
                        <a:ea typeface="Catamaran Thin"/>
                        <a:cs typeface="Catamaran Thin"/>
                        <a:sym typeface="Catamaran Thin"/>
                      </a:endParaRPr>
                    </a:p>
                  </a:txBody>
                  <a:tcPr marT="91425" marB="91425" marR="91425" marL="91425"/>
                </a:tc>
                <a:tc hMerge="1"/>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c>
                  <a:txBody>
                    <a:bodyPr/>
                    <a:lstStyle/>
                    <a:p>
                      <a:pPr indent="0" lvl="0" marL="0" rtl="0" algn="l">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a:txBody>
                  <a:tcPr marT="91425" marB="91425" marR="91425" marL="91425"/>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pic>
        <p:nvPicPr>
          <p:cNvPr id="194" name="Google Shape;194;p36"/>
          <p:cNvPicPr preferRelativeResize="0"/>
          <p:nvPr/>
        </p:nvPicPr>
        <p:blipFill>
          <a:blip r:embed="rId3">
            <a:alphaModFix/>
          </a:blip>
          <a:stretch>
            <a:fillRect/>
          </a:stretch>
        </p:blipFill>
        <p:spPr>
          <a:xfrm>
            <a:off x="0" y="0"/>
            <a:ext cx="9144000" cy="5239675"/>
          </a:xfrm>
          <a:prstGeom prst="rect">
            <a:avLst/>
          </a:prstGeom>
          <a:noFill/>
          <a:ln>
            <a:noFill/>
          </a:ln>
        </p:spPr>
      </p:pic>
      <p:sp>
        <p:nvSpPr>
          <p:cNvPr id="195" name="Google Shape;195;p36"/>
          <p:cNvSpPr/>
          <p:nvPr/>
        </p:nvSpPr>
        <p:spPr>
          <a:xfrm>
            <a:off x="0" y="1577400"/>
            <a:ext cx="362100" cy="1988700"/>
          </a:xfrm>
          <a:prstGeom prst="rect">
            <a:avLst/>
          </a:prstGeom>
          <a:solidFill>
            <a:srgbClr val="CFC3AC">
              <a:alpha val="58039"/>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36"/>
          <p:cNvSpPr/>
          <p:nvPr/>
        </p:nvSpPr>
        <p:spPr>
          <a:xfrm rot="-5400000">
            <a:off x="2230350" y="38950"/>
            <a:ext cx="1772700" cy="3036600"/>
          </a:xfrm>
          <a:prstGeom prst="rect">
            <a:avLst/>
          </a:prstGeom>
          <a:solidFill>
            <a:srgbClr val="532E28">
              <a:alpha val="413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6"/>
          <p:cNvSpPr txBox="1"/>
          <p:nvPr>
            <p:ph idx="1" type="subTitle"/>
          </p:nvPr>
        </p:nvSpPr>
        <p:spPr>
          <a:xfrm flipH="1">
            <a:off x="1643500" y="2034842"/>
            <a:ext cx="2469900" cy="408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lt2"/>
                </a:solidFill>
              </a:rPr>
              <a:t> </a:t>
            </a:r>
            <a:r>
              <a:rPr b="1" lang="en">
                <a:solidFill>
                  <a:schemeClr val="lt2"/>
                </a:solidFill>
                <a:latin typeface="Catamaran"/>
                <a:ea typeface="Catamaran"/>
                <a:cs typeface="Catamaran"/>
                <a:sym typeface="Catamaran"/>
              </a:rPr>
              <a:t>Qu’est-ce que c’est ?</a:t>
            </a:r>
            <a:endParaRPr b="1">
              <a:solidFill>
                <a:schemeClr val="lt2"/>
              </a:solidFill>
              <a:latin typeface="Catamaran"/>
              <a:ea typeface="Catamaran"/>
              <a:cs typeface="Catamaran"/>
              <a:sym typeface="Catamaran"/>
            </a:endParaRPr>
          </a:p>
          <a:p>
            <a:pPr indent="0" lvl="0" marL="0" rtl="0" algn="r">
              <a:lnSpc>
                <a:spcPct val="100000"/>
              </a:lnSpc>
              <a:spcBef>
                <a:spcPts val="0"/>
              </a:spcBef>
              <a:spcAft>
                <a:spcPts val="0"/>
              </a:spcAft>
              <a:buSzPts val="1200"/>
              <a:buNone/>
            </a:pPr>
            <a:r>
              <a:t/>
            </a:r>
            <a:endParaRPr/>
          </a:p>
        </p:txBody>
      </p:sp>
      <p:sp>
        <p:nvSpPr>
          <p:cNvPr id="198" name="Google Shape;198;p36"/>
          <p:cNvSpPr txBox="1"/>
          <p:nvPr>
            <p:ph type="title"/>
          </p:nvPr>
        </p:nvSpPr>
        <p:spPr>
          <a:xfrm>
            <a:off x="1643375" y="766425"/>
            <a:ext cx="2332500" cy="896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rgbClr val="FFFFFF"/>
                </a:solidFill>
              </a:rPr>
              <a:t>CLAVIER SUR ÉCRAN</a:t>
            </a:r>
            <a:endParaRPr>
              <a:solidFill>
                <a:srgbClr val="FFFFFF"/>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63"/>
          <p:cNvSpPr/>
          <p:nvPr/>
        </p:nvSpPr>
        <p:spPr>
          <a:xfrm flipH="1" rot="-5400000">
            <a:off x="5836301" y="2013850"/>
            <a:ext cx="4059900" cy="1115700"/>
          </a:xfrm>
          <a:prstGeom prst="rect">
            <a:avLst/>
          </a:prstGeom>
          <a:solidFill>
            <a:srgbClr val="435D74">
              <a:alpha val="71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63"/>
          <p:cNvSpPr txBox="1"/>
          <p:nvPr>
            <p:ph type="ctrTitle"/>
          </p:nvPr>
        </p:nvSpPr>
        <p:spPr>
          <a:xfrm rot="5400000">
            <a:off x="6422209" y="1759964"/>
            <a:ext cx="2888100" cy="89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lt1"/>
                </a:solidFill>
              </a:rPr>
              <a:t>CONCEPTS</a:t>
            </a:r>
            <a:endParaRPr>
              <a:solidFill>
                <a:schemeClr val="lt1"/>
              </a:solidFill>
            </a:endParaRPr>
          </a:p>
        </p:txBody>
      </p:sp>
      <p:pic>
        <p:nvPicPr>
          <p:cNvPr id="395" name="Google Shape;395;p63"/>
          <p:cNvPicPr preferRelativeResize="0"/>
          <p:nvPr/>
        </p:nvPicPr>
        <p:blipFill>
          <a:blip r:embed="rId3">
            <a:alphaModFix/>
          </a:blip>
          <a:stretch>
            <a:fillRect/>
          </a:stretch>
        </p:blipFill>
        <p:spPr>
          <a:xfrm>
            <a:off x="9538" y="547938"/>
            <a:ext cx="7195776" cy="4047624"/>
          </a:xfrm>
          <a:prstGeom prst="rect">
            <a:avLst/>
          </a:prstGeom>
          <a:noFill/>
          <a:ln>
            <a:noFill/>
          </a:ln>
        </p:spPr>
      </p:pic>
      <p:sp>
        <p:nvSpPr>
          <p:cNvPr id="396" name="Google Shape;396;p63"/>
          <p:cNvSpPr txBox="1"/>
          <p:nvPr>
            <p:ph idx="1" type="subTitle"/>
          </p:nvPr>
        </p:nvSpPr>
        <p:spPr>
          <a:xfrm flipH="1">
            <a:off x="143125" y="917266"/>
            <a:ext cx="3103500" cy="56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800">
                <a:solidFill>
                  <a:schemeClr val="lt1"/>
                </a:solidFill>
                <a:latin typeface="Livvic"/>
                <a:ea typeface="Livvic"/>
                <a:cs typeface="Livvic"/>
                <a:sym typeface="Livvic"/>
              </a:rPr>
              <a:t>CONCEPTS</a:t>
            </a:r>
            <a:endParaRPr b="1" sz="2200">
              <a:solidFill>
                <a:schemeClr val="lt1"/>
              </a:solidFill>
              <a:latin typeface="Livvic"/>
              <a:ea typeface="Livvic"/>
              <a:cs typeface="Livvic"/>
              <a:sym typeface="Livvic"/>
            </a:endParaRPr>
          </a:p>
        </p:txBody>
      </p:sp>
      <p:sp>
        <p:nvSpPr>
          <p:cNvPr id="397" name="Google Shape;397;p63"/>
          <p:cNvSpPr/>
          <p:nvPr/>
        </p:nvSpPr>
        <p:spPr>
          <a:xfrm rot="5400000">
            <a:off x="4136875" y="1966275"/>
            <a:ext cx="1314900" cy="3631800"/>
          </a:xfrm>
          <a:prstGeom prst="rect">
            <a:avLst/>
          </a:prstGeom>
          <a:solidFill>
            <a:srgbClr val="435D74">
              <a:alpha val="71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63"/>
          <p:cNvSpPr txBox="1"/>
          <p:nvPr/>
        </p:nvSpPr>
        <p:spPr>
          <a:xfrm>
            <a:off x="2996475" y="3176250"/>
            <a:ext cx="3507900" cy="11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tamaran Thin"/>
                <a:ea typeface="Catamaran Thin"/>
                <a:cs typeface="Catamaran Thin"/>
                <a:sym typeface="Catamaran Thin"/>
              </a:rPr>
              <a:t>Après</a:t>
            </a:r>
            <a:r>
              <a:rPr lang="en" sz="1300">
                <a:solidFill>
                  <a:srgbClr val="FFFFFF"/>
                </a:solidFill>
                <a:latin typeface="Catamaran Thin"/>
                <a:ea typeface="Catamaran Thin"/>
                <a:cs typeface="Catamaran Thin"/>
                <a:sym typeface="Catamaran Thin"/>
              </a:rPr>
              <a:t> le dépistage, la matrice </a:t>
            </a:r>
            <a:r>
              <a:rPr lang="en" sz="1300">
                <a:solidFill>
                  <a:srgbClr val="FFFFFF"/>
                </a:solidFill>
                <a:latin typeface="Catamaran Thin"/>
                <a:ea typeface="Catamaran Thin"/>
                <a:cs typeface="Catamaran Thin"/>
                <a:sym typeface="Catamaran Thin"/>
              </a:rPr>
              <a:t>décisionnelle</a:t>
            </a:r>
            <a:r>
              <a:rPr lang="en" sz="1300">
                <a:solidFill>
                  <a:srgbClr val="FFFFFF"/>
                </a:solidFill>
                <a:latin typeface="Catamaran Thin"/>
                <a:ea typeface="Catamaran Thin"/>
                <a:cs typeface="Catamaran Thin"/>
                <a:sym typeface="Catamaran Thin"/>
              </a:rPr>
              <a:t>, l’analyse et l’évaluation, nous avons finalement réussi à sélectionner un concept de groupe bien développé basé sur les idées et les concepts individuels de chaque membre de l’équipe.</a:t>
            </a:r>
            <a:endParaRPr sz="1300">
              <a:solidFill>
                <a:srgbClr val="FFFFFF"/>
              </a:solidFill>
              <a:latin typeface="Catamaran Thin"/>
              <a:ea typeface="Catamaran Thin"/>
              <a:cs typeface="Catamaran Thin"/>
              <a:sym typeface="Catamaran Thi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p64"/>
          <p:cNvSpPr/>
          <p:nvPr/>
        </p:nvSpPr>
        <p:spPr>
          <a:xfrm flipH="1" rot="-5400000">
            <a:off x="5836301" y="2013850"/>
            <a:ext cx="4059900" cy="1115700"/>
          </a:xfrm>
          <a:prstGeom prst="rect">
            <a:avLst/>
          </a:prstGeom>
          <a:solidFill>
            <a:srgbClr val="435D74">
              <a:alpha val="71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64"/>
          <p:cNvSpPr txBox="1"/>
          <p:nvPr>
            <p:ph type="ctrTitle"/>
          </p:nvPr>
        </p:nvSpPr>
        <p:spPr>
          <a:xfrm rot="5400000">
            <a:off x="6422209" y="1759964"/>
            <a:ext cx="2888100" cy="89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lt1"/>
                </a:solidFill>
              </a:rPr>
              <a:t>CONCEPTS</a:t>
            </a:r>
            <a:endParaRPr>
              <a:solidFill>
                <a:schemeClr val="lt1"/>
              </a:solidFill>
            </a:endParaRPr>
          </a:p>
        </p:txBody>
      </p:sp>
      <p:sp>
        <p:nvSpPr>
          <p:cNvPr id="405" name="Google Shape;405;p64"/>
          <p:cNvSpPr txBox="1"/>
          <p:nvPr>
            <p:ph idx="1" type="subTitle"/>
          </p:nvPr>
        </p:nvSpPr>
        <p:spPr>
          <a:xfrm flipH="1">
            <a:off x="143125" y="917266"/>
            <a:ext cx="3103500" cy="56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en" sz="2800">
                <a:solidFill>
                  <a:schemeClr val="lt1"/>
                </a:solidFill>
                <a:latin typeface="Livvic"/>
                <a:ea typeface="Livvic"/>
                <a:cs typeface="Livvic"/>
                <a:sym typeface="Livvic"/>
              </a:rPr>
              <a:t>CONCEPTS</a:t>
            </a:r>
            <a:endParaRPr b="1" sz="2200">
              <a:solidFill>
                <a:schemeClr val="lt1"/>
              </a:solidFill>
              <a:latin typeface="Livvic"/>
              <a:ea typeface="Livvic"/>
              <a:cs typeface="Livvic"/>
              <a:sym typeface="Livvic"/>
            </a:endParaRPr>
          </a:p>
        </p:txBody>
      </p:sp>
      <p:pic>
        <p:nvPicPr>
          <p:cNvPr id="406" name="Google Shape;406;p64"/>
          <p:cNvPicPr preferRelativeResize="0"/>
          <p:nvPr/>
        </p:nvPicPr>
        <p:blipFill>
          <a:blip r:embed="rId3">
            <a:alphaModFix/>
          </a:blip>
          <a:stretch>
            <a:fillRect/>
          </a:stretch>
        </p:blipFill>
        <p:spPr>
          <a:xfrm>
            <a:off x="0" y="541750"/>
            <a:ext cx="7232201" cy="4059900"/>
          </a:xfrm>
          <a:prstGeom prst="rect">
            <a:avLst/>
          </a:prstGeom>
          <a:noFill/>
          <a:ln>
            <a:noFill/>
          </a:ln>
        </p:spPr>
      </p:pic>
      <p:sp>
        <p:nvSpPr>
          <p:cNvPr id="407" name="Google Shape;407;p64"/>
          <p:cNvSpPr/>
          <p:nvPr/>
        </p:nvSpPr>
        <p:spPr>
          <a:xfrm rot="5400000">
            <a:off x="1266550" y="-455225"/>
            <a:ext cx="1461300" cy="3631800"/>
          </a:xfrm>
          <a:prstGeom prst="rect">
            <a:avLst/>
          </a:prstGeom>
          <a:solidFill>
            <a:srgbClr val="435D74">
              <a:alpha val="71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64"/>
          <p:cNvSpPr txBox="1"/>
          <p:nvPr/>
        </p:nvSpPr>
        <p:spPr>
          <a:xfrm>
            <a:off x="167050" y="612475"/>
            <a:ext cx="3507900" cy="11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tamaran Thin"/>
                <a:ea typeface="Catamaran Thin"/>
                <a:cs typeface="Catamaran Thin"/>
                <a:sym typeface="Catamaran Thin"/>
              </a:rPr>
              <a:t>Notre clavier se compose de différentes fonctionnalités avec des symboles et des couleurs spécifiques pour chacune. Le clavier présentera une alternative de création de dossiers pour organiser davantage le menu.</a:t>
            </a:r>
            <a:endParaRPr>
              <a:solidFill>
                <a:srgbClr val="FFFFFF"/>
              </a:solidFill>
              <a:latin typeface="Catamaran Thin"/>
              <a:ea typeface="Catamaran Thin"/>
              <a:cs typeface="Catamaran Thin"/>
              <a:sym typeface="Catamaran Thin"/>
            </a:endParaRPr>
          </a:p>
        </p:txBody>
      </p:sp>
      <p:sp>
        <p:nvSpPr>
          <p:cNvPr id="409" name="Google Shape;409;p64"/>
          <p:cNvSpPr/>
          <p:nvPr/>
        </p:nvSpPr>
        <p:spPr>
          <a:xfrm>
            <a:off x="2828925" y="2757250"/>
            <a:ext cx="3825600" cy="1632600"/>
          </a:xfrm>
          <a:prstGeom prst="rect">
            <a:avLst/>
          </a:prstGeom>
          <a:solidFill>
            <a:srgbClr val="435D74">
              <a:alpha val="713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lt1"/>
                </a:solidFill>
                <a:latin typeface="Catamaran Thin"/>
                <a:ea typeface="Catamaran Thin"/>
                <a:cs typeface="Catamaran Thin"/>
                <a:sym typeface="Catamaran Thin"/>
              </a:rPr>
              <a:t>Les utilisateurs seront en mesure de personnaliser l’affichage en modifiant la taille et la police.Il auront également l’accès aux applications musicales et aux applications bancaires et il auront à leur disposition des raccourcis pour les sites web et les </a:t>
            </a:r>
            <a:r>
              <a:rPr lang="en">
                <a:solidFill>
                  <a:schemeClr val="lt1"/>
                </a:solidFill>
                <a:latin typeface="Catamaran Thin"/>
                <a:ea typeface="Catamaran Thin"/>
                <a:cs typeface="Catamaran Thin"/>
                <a:sym typeface="Catamaran Thin"/>
              </a:rPr>
              <a:t>boîtes</a:t>
            </a:r>
            <a:r>
              <a:rPr lang="en">
                <a:solidFill>
                  <a:schemeClr val="lt1"/>
                </a:solidFill>
                <a:latin typeface="Catamaran Thin"/>
                <a:ea typeface="Catamaran Thin"/>
                <a:cs typeface="Catamaran Thin"/>
                <a:sym typeface="Catamaran Thin"/>
              </a:rPr>
              <a:t> mail.Les utilisateur auront aussi l’option de rendre le clavier </a:t>
            </a:r>
            <a:r>
              <a:rPr lang="en">
                <a:solidFill>
                  <a:schemeClr val="lt1"/>
                </a:solidFill>
                <a:latin typeface="Catamaran Thin"/>
                <a:ea typeface="Catamaran Thin"/>
                <a:cs typeface="Catamaran Thin"/>
                <a:sym typeface="Catamaran Thin"/>
              </a:rPr>
              <a:t>alphabétique.</a:t>
            </a:r>
            <a:endParaRPr i="0" sz="1400" u="none" cap="none" strike="noStrike">
              <a:solidFill>
                <a:schemeClr val="lt1"/>
              </a:solidFill>
              <a:latin typeface="Catamaran"/>
              <a:ea typeface="Catamaran"/>
              <a:cs typeface="Catamaran"/>
              <a:sym typeface="Catamar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3" name="Shape 413"/>
        <p:cNvGrpSpPr/>
        <p:nvPr/>
      </p:nvGrpSpPr>
      <p:grpSpPr>
        <a:xfrm>
          <a:off x="0" y="0"/>
          <a:ext cx="0" cy="0"/>
          <a:chOff x="0" y="0"/>
          <a:chExt cx="0" cy="0"/>
        </a:xfrm>
      </p:grpSpPr>
      <p:sp>
        <p:nvSpPr>
          <p:cNvPr id="414" name="Google Shape;414;p65"/>
          <p:cNvSpPr/>
          <p:nvPr/>
        </p:nvSpPr>
        <p:spPr>
          <a:xfrm rot="-5400000">
            <a:off x="3797246" y="-82750"/>
            <a:ext cx="1553100" cy="79851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65"/>
          <p:cNvSpPr txBox="1"/>
          <p:nvPr>
            <p:ph idx="1" type="subTitle"/>
          </p:nvPr>
        </p:nvSpPr>
        <p:spPr>
          <a:xfrm>
            <a:off x="915175" y="3380775"/>
            <a:ext cx="3960600" cy="63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rPr>
              <a:t>"Failure is an option here, if things are not failing, you are not innovating."</a:t>
            </a:r>
            <a:endParaRPr>
              <a:solidFill>
                <a:schemeClr val="lt1"/>
              </a:solidFill>
            </a:endParaRPr>
          </a:p>
          <a:p>
            <a:pPr indent="0" lvl="0" marL="0" rtl="0" algn="l">
              <a:lnSpc>
                <a:spcPct val="115000"/>
              </a:lnSpc>
              <a:spcBef>
                <a:spcPts val="1600"/>
              </a:spcBef>
              <a:spcAft>
                <a:spcPts val="1600"/>
              </a:spcAft>
              <a:buSzPts val="1200"/>
              <a:buNone/>
            </a:pPr>
            <a:r>
              <a:t/>
            </a:r>
            <a:endParaRPr>
              <a:solidFill>
                <a:schemeClr val="lt1"/>
              </a:solidFill>
            </a:endParaRPr>
          </a:p>
        </p:txBody>
      </p:sp>
      <p:sp>
        <p:nvSpPr>
          <p:cNvPr id="416" name="Google Shape;416;p65"/>
          <p:cNvSpPr txBox="1"/>
          <p:nvPr>
            <p:ph idx="2" type="subTitle"/>
          </p:nvPr>
        </p:nvSpPr>
        <p:spPr>
          <a:xfrm>
            <a:off x="915175" y="4012575"/>
            <a:ext cx="1821000" cy="21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rPr lang="en">
                <a:solidFill>
                  <a:schemeClr val="lt1"/>
                </a:solidFill>
                <a:latin typeface="Fira Sans Extra Condensed"/>
                <a:ea typeface="Fira Sans Extra Condensed"/>
                <a:cs typeface="Fira Sans Extra Condensed"/>
                <a:sym typeface="Fira Sans Extra Condensed"/>
              </a:rPr>
              <a:t>—</a:t>
            </a:r>
            <a:r>
              <a:rPr lang="en">
                <a:solidFill>
                  <a:schemeClr val="lt1"/>
                </a:solidFill>
              </a:rPr>
              <a:t>ELON MUSK</a:t>
            </a:r>
            <a:endParaRPr>
              <a:solidFill>
                <a:schemeClr val="lt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pic>
        <p:nvPicPr>
          <p:cNvPr id="421" name="Google Shape;421;p66"/>
          <p:cNvPicPr preferRelativeResize="0"/>
          <p:nvPr/>
        </p:nvPicPr>
        <p:blipFill rotWithShape="1">
          <a:blip r:embed="rId3">
            <a:alphaModFix/>
          </a:blip>
          <a:srcRect b="7684" l="0" r="0" t="7684"/>
          <a:stretch/>
        </p:blipFill>
        <p:spPr>
          <a:xfrm>
            <a:off x="0" y="541750"/>
            <a:ext cx="7195801" cy="4059901"/>
          </a:xfrm>
          <a:prstGeom prst="rect">
            <a:avLst/>
          </a:prstGeom>
          <a:noFill/>
          <a:ln>
            <a:noFill/>
          </a:ln>
        </p:spPr>
      </p:pic>
      <p:sp>
        <p:nvSpPr>
          <p:cNvPr id="422" name="Google Shape;422;p66"/>
          <p:cNvSpPr/>
          <p:nvPr/>
        </p:nvSpPr>
        <p:spPr>
          <a:xfrm flipH="1" rot="-5400000">
            <a:off x="5836301" y="2013850"/>
            <a:ext cx="4059900" cy="1115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66"/>
          <p:cNvSpPr txBox="1"/>
          <p:nvPr>
            <p:ph idx="1" type="subTitle"/>
          </p:nvPr>
        </p:nvSpPr>
        <p:spPr>
          <a:xfrm flipH="1">
            <a:off x="752725" y="1450666"/>
            <a:ext cx="3103500" cy="561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2800"/>
              <a:buFont typeface="Arial"/>
              <a:buNone/>
            </a:pPr>
            <a:r>
              <a:rPr b="1" lang="en" sz="2800">
                <a:solidFill>
                  <a:schemeClr val="lt1"/>
                </a:solidFill>
                <a:latin typeface="Livvic"/>
                <a:ea typeface="Livvic"/>
                <a:cs typeface="Livvic"/>
                <a:sym typeface="Livvic"/>
              </a:rPr>
              <a:t>RISQUE ET INCERTITUDES</a:t>
            </a:r>
            <a:endParaRPr b="1" sz="2200">
              <a:solidFill>
                <a:schemeClr val="lt1"/>
              </a:solidFill>
              <a:latin typeface="Livvic"/>
              <a:ea typeface="Livvic"/>
              <a:cs typeface="Livvic"/>
              <a:sym typeface="Livvic"/>
            </a:endParaRPr>
          </a:p>
        </p:txBody>
      </p:sp>
      <p:sp>
        <p:nvSpPr>
          <p:cNvPr id="424" name="Google Shape;424;p66"/>
          <p:cNvSpPr txBox="1"/>
          <p:nvPr>
            <p:ph type="ctrTitle"/>
          </p:nvPr>
        </p:nvSpPr>
        <p:spPr>
          <a:xfrm rot="5400000">
            <a:off x="6422209" y="1759964"/>
            <a:ext cx="2888100" cy="89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lt1"/>
                </a:solidFill>
              </a:rPr>
              <a:t>ÉTUDE DE FAISABILITÉ</a:t>
            </a:r>
            <a:endParaRPr>
              <a:solidFill>
                <a:schemeClr val="lt1"/>
              </a:solidFill>
            </a:endParaRPr>
          </a:p>
        </p:txBody>
      </p:sp>
      <p:sp>
        <p:nvSpPr>
          <p:cNvPr id="425" name="Google Shape;425;p66"/>
          <p:cNvSpPr/>
          <p:nvPr/>
        </p:nvSpPr>
        <p:spPr>
          <a:xfrm rot="5400000">
            <a:off x="1717825" y="1939000"/>
            <a:ext cx="1412700" cy="36477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66"/>
          <p:cNvSpPr txBox="1"/>
          <p:nvPr/>
        </p:nvSpPr>
        <p:spPr>
          <a:xfrm>
            <a:off x="710475" y="3176250"/>
            <a:ext cx="3507900" cy="11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tamaran Thin"/>
                <a:ea typeface="Catamaran Thin"/>
                <a:cs typeface="Catamaran Thin"/>
                <a:sym typeface="Catamaran Thin"/>
              </a:rPr>
              <a:t>Dans le cadre de notre projet, nous devions savoir si notre plan pour subvenir aux besoins de notre client était faisable. Nous avons donc fait une étude de faisabilité pour analyser les risques et les incertitudes associés à notre projet.</a:t>
            </a:r>
            <a:endParaRPr sz="1300">
              <a:solidFill>
                <a:srgbClr val="FFFFFF"/>
              </a:solidFill>
              <a:latin typeface="Catamaran Thin"/>
              <a:ea typeface="Catamaran Thin"/>
              <a:cs typeface="Catamaran Thin"/>
              <a:sym typeface="Catamaran Thi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7"/>
          <p:cNvPicPr preferRelativeResize="0"/>
          <p:nvPr/>
        </p:nvPicPr>
        <p:blipFill>
          <a:blip r:embed="rId3">
            <a:alphaModFix/>
          </a:blip>
          <a:stretch>
            <a:fillRect/>
          </a:stretch>
        </p:blipFill>
        <p:spPr>
          <a:xfrm>
            <a:off x="1" y="13601"/>
            <a:ext cx="7637551" cy="5087650"/>
          </a:xfrm>
          <a:prstGeom prst="rect">
            <a:avLst/>
          </a:prstGeom>
          <a:noFill/>
          <a:ln>
            <a:noFill/>
          </a:ln>
        </p:spPr>
      </p:pic>
      <p:sp>
        <p:nvSpPr>
          <p:cNvPr id="432" name="Google Shape;432;p67"/>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67"/>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ÉTUDE DE FAISABILITÉ</a:t>
            </a:r>
            <a:endParaRPr/>
          </a:p>
        </p:txBody>
      </p:sp>
      <p:sp>
        <p:nvSpPr>
          <p:cNvPr id="434" name="Google Shape;434;p67"/>
          <p:cNvSpPr/>
          <p:nvPr/>
        </p:nvSpPr>
        <p:spPr>
          <a:xfrm flipH="1" rot="-5400000">
            <a:off x="1590425" y="-1027975"/>
            <a:ext cx="1440300" cy="38814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7"/>
          <p:cNvSpPr txBox="1"/>
          <p:nvPr/>
        </p:nvSpPr>
        <p:spPr>
          <a:xfrm>
            <a:off x="419675" y="371950"/>
            <a:ext cx="3781800" cy="11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Catamaran"/>
                <a:ea typeface="Catamaran"/>
                <a:cs typeface="Catamaran"/>
                <a:sym typeface="Catamaran"/>
              </a:rPr>
              <a:t>INCERTITUDES ET RISQUES ASSOCIÉS AU PROJET</a:t>
            </a:r>
            <a:endParaRPr b="1" sz="2200">
              <a:solidFill>
                <a:srgbClr val="FFFFFF"/>
              </a:solidFill>
              <a:latin typeface="Catamaran"/>
              <a:ea typeface="Catamaran"/>
              <a:cs typeface="Catamaran"/>
              <a:sym typeface="Catamaran"/>
            </a:endParaRPr>
          </a:p>
        </p:txBody>
      </p:sp>
      <p:sp>
        <p:nvSpPr>
          <p:cNvPr id="436" name="Google Shape;436;p67"/>
          <p:cNvSpPr/>
          <p:nvPr/>
        </p:nvSpPr>
        <p:spPr>
          <a:xfrm flipH="1" rot="-5400000">
            <a:off x="4099525" y="1702625"/>
            <a:ext cx="2016000" cy="42057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7"/>
          <p:cNvSpPr txBox="1"/>
          <p:nvPr/>
        </p:nvSpPr>
        <p:spPr>
          <a:xfrm>
            <a:off x="3034300" y="2928575"/>
            <a:ext cx="3981000" cy="17538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FFFFFF"/>
              </a:buClr>
              <a:buSzPts val="1800"/>
              <a:buFont typeface="Catamaran Thin"/>
              <a:buChar char="●"/>
            </a:pPr>
            <a:r>
              <a:rPr lang="en" sz="1800">
                <a:solidFill>
                  <a:srgbClr val="FFFFFF"/>
                </a:solidFill>
                <a:latin typeface="Catamaran Thin"/>
                <a:ea typeface="Catamaran Thin"/>
                <a:cs typeface="Catamaran Thin"/>
                <a:sym typeface="Catamaran Thin"/>
              </a:rPr>
              <a:t>Phase d’apprentissage</a:t>
            </a:r>
            <a:endParaRPr sz="1800">
              <a:solidFill>
                <a:srgbClr val="FFFFFF"/>
              </a:solidFill>
              <a:latin typeface="Catamaran Thin"/>
              <a:ea typeface="Catamaran Thin"/>
              <a:cs typeface="Catamaran Thin"/>
              <a:sym typeface="Catamaran Thin"/>
            </a:endParaRPr>
          </a:p>
          <a:p>
            <a:pPr indent="-342900" lvl="0" marL="457200" rtl="0" algn="l">
              <a:spcBef>
                <a:spcPts val="0"/>
              </a:spcBef>
              <a:spcAft>
                <a:spcPts val="0"/>
              </a:spcAft>
              <a:buClr>
                <a:srgbClr val="FFFFFF"/>
              </a:buClr>
              <a:buSzPts val="1800"/>
              <a:buFont typeface="Catamaran Thin"/>
              <a:buChar char="●"/>
            </a:pPr>
            <a:r>
              <a:rPr lang="en" sz="1800">
                <a:solidFill>
                  <a:srgbClr val="FFFFFF"/>
                </a:solidFill>
                <a:latin typeface="Catamaran Thin"/>
                <a:ea typeface="Catamaran Thin"/>
                <a:cs typeface="Catamaran Thin"/>
                <a:sym typeface="Catamaran Thin"/>
              </a:rPr>
              <a:t>Informations manquantes</a:t>
            </a:r>
            <a:endParaRPr sz="1800">
              <a:solidFill>
                <a:srgbClr val="FFFFFF"/>
              </a:solidFill>
              <a:latin typeface="Catamaran Thin"/>
              <a:ea typeface="Catamaran Thin"/>
              <a:cs typeface="Catamaran Thin"/>
              <a:sym typeface="Catamaran Thin"/>
            </a:endParaRPr>
          </a:p>
          <a:p>
            <a:pPr indent="-342900" lvl="0" marL="457200" rtl="0" algn="l">
              <a:spcBef>
                <a:spcPts val="0"/>
              </a:spcBef>
              <a:spcAft>
                <a:spcPts val="0"/>
              </a:spcAft>
              <a:buClr>
                <a:srgbClr val="FFFFFF"/>
              </a:buClr>
              <a:buSzPts val="1800"/>
              <a:buFont typeface="Catamaran Thin"/>
              <a:buChar char="●"/>
            </a:pPr>
            <a:r>
              <a:rPr lang="en" sz="1800">
                <a:solidFill>
                  <a:srgbClr val="FFFFFF"/>
                </a:solidFill>
                <a:latin typeface="Catamaran Thin"/>
                <a:ea typeface="Catamaran Thin"/>
                <a:cs typeface="Catamaran Thin"/>
                <a:sym typeface="Catamaran Thin"/>
              </a:rPr>
              <a:t>Simplicité des fonctionnalités</a:t>
            </a:r>
            <a:endParaRPr sz="1800">
              <a:solidFill>
                <a:srgbClr val="FFFFFF"/>
              </a:solidFill>
              <a:latin typeface="Catamaran Thin"/>
              <a:ea typeface="Catamaran Thin"/>
              <a:cs typeface="Catamaran Thin"/>
              <a:sym typeface="Catamaran Thin"/>
            </a:endParaRPr>
          </a:p>
          <a:p>
            <a:pPr indent="-342900" lvl="0" marL="457200" rtl="0" algn="l">
              <a:spcBef>
                <a:spcPts val="0"/>
              </a:spcBef>
              <a:spcAft>
                <a:spcPts val="0"/>
              </a:spcAft>
              <a:buClr>
                <a:srgbClr val="FFFFFF"/>
              </a:buClr>
              <a:buSzPts val="1800"/>
              <a:buFont typeface="Catamaran Thin"/>
              <a:buChar char="●"/>
            </a:pPr>
            <a:r>
              <a:rPr lang="en" sz="1800">
                <a:solidFill>
                  <a:srgbClr val="FFFFFF"/>
                </a:solidFill>
                <a:latin typeface="Catamaran Thin"/>
                <a:ea typeface="Catamaran Thin"/>
                <a:cs typeface="Catamaran Thin"/>
                <a:sym typeface="Catamaran Thin"/>
              </a:rPr>
              <a:t>Exigences</a:t>
            </a:r>
            <a:r>
              <a:rPr lang="en" sz="1800">
                <a:solidFill>
                  <a:srgbClr val="FFFFFF"/>
                </a:solidFill>
                <a:latin typeface="Catamaran Thin"/>
                <a:ea typeface="Catamaran Thin"/>
                <a:cs typeface="Catamaran Thin"/>
                <a:sym typeface="Catamaran Thin"/>
              </a:rPr>
              <a:t> du projet</a:t>
            </a:r>
            <a:endParaRPr sz="1800">
              <a:solidFill>
                <a:srgbClr val="FFFFFF"/>
              </a:solidFill>
              <a:latin typeface="Catamaran Thin"/>
              <a:ea typeface="Catamaran Thin"/>
              <a:cs typeface="Catamaran Thin"/>
              <a:sym typeface="Catamaran Thi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p68"/>
          <p:cNvPicPr preferRelativeResize="0"/>
          <p:nvPr/>
        </p:nvPicPr>
        <p:blipFill>
          <a:blip r:embed="rId3">
            <a:alphaModFix/>
          </a:blip>
          <a:stretch>
            <a:fillRect/>
          </a:stretch>
        </p:blipFill>
        <p:spPr>
          <a:xfrm>
            <a:off x="48800" y="74825"/>
            <a:ext cx="7558700" cy="4993825"/>
          </a:xfrm>
          <a:prstGeom prst="rect">
            <a:avLst/>
          </a:prstGeom>
          <a:noFill/>
          <a:ln>
            <a:noFill/>
          </a:ln>
        </p:spPr>
      </p:pic>
      <p:sp>
        <p:nvSpPr>
          <p:cNvPr id="443" name="Google Shape;443;p68"/>
          <p:cNvSpPr txBox="1"/>
          <p:nvPr>
            <p:ph idx="1" type="subTitle"/>
          </p:nvPr>
        </p:nvSpPr>
        <p:spPr>
          <a:xfrm flipH="1">
            <a:off x="4189625" y="3380460"/>
            <a:ext cx="2951400" cy="29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8"/>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ÉTUDE DE FAISABILITÉ</a:t>
            </a:r>
            <a:endParaRPr/>
          </a:p>
        </p:txBody>
      </p:sp>
      <p:sp>
        <p:nvSpPr>
          <p:cNvPr id="445" name="Google Shape;445;p68"/>
          <p:cNvSpPr/>
          <p:nvPr/>
        </p:nvSpPr>
        <p:spPr>
          <a:xfrm flipH="1" rot="-5400000">
            <a:off x="1590425" y="-1027975"/>
            <a:ext cx="1440300" cy="38814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68"/>
          <p:cNvSpPr txBox="1"/>
          <p:nvPr/>
        </p:nvSpPr>
        <p:spPr>
          <a:xfrm>
            <a:off x="723100" y="601375"/>
            <a:ext cx="3781800" cy="114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Catamaran"/>
                <a:ea typeface="Catamaran"/>
                <a:cs typeface="Catamaran"/>
                <a:sym typeface="Catamaran"/>
              </a:rPr>
              <a:t>ÉTUDE DE FAISABILITÉ</a:t>
            </a:r>
            <a:endParaRPr b="1" sz="2200">
              <a:solidFill>
                <a:srgbClr val="FFFFFF"/>
              </a:solidFill>
              <a:latin typeface="Catamaran"/>
              <a:ea typeface="Catamaran"/>
              <a:cs typeface="Catamaran"/>
              <a:sym typeface="Catamaran"/>
            </a:endParaRPr>
          </a:p>
        </p:txBody>
      </p:sp>
      <p:sp>
        <p:nvSpPr>
          <p:cNvPr id="447" name="Google Shape;447;p68"/>
          <p:cNvSpPr/>
          <p:nvPr/>
        </p:nvSpPr>
        <p:spPr>
          <a:xfrm flipH="1" rot="-5400000">
            <a:off x="4510375" y="2156000"/>
            <a:ext cx="1520100" cy="39690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68"/>
          <p:cNvSpPr txBox="1"/>
          <p:nvPr/>
        </p:nvSpPr>
        <p:spPr>
          <a:xfrm>
            <a:off x="3470925" y="3448725"/>
            <a:ext cx="3670200" cy="125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tamaran Thin"/>
                <a:ea typeface="Catamaran Thin"/>
                <a:cs typeface="Catamaran Thin"/>
                <a:sym typeface="Catamaran Thin"/>
              </a:rPr>
              <a:t>Pour adresser ses risques et incertitudes, nous avons donc fait l’analyse de notre solution en suivant les 5 facteurs TELOP : L’aspect </a:t>
            </a:r>
            <a:r>
              <a:rPr b="1" lang="en">
                <a:solidFill>
                  <a:srgbClr val="FFFFFF"/>
                </a:solidFill>
                <a:latin typeface="Catamaran"/>
                <a:ea typeface="Catamaran"/>
                <a:cs typeface="Catamaran"/>
                <a:sym typeface="Catamaran"/>
              </a:rPr>
              <a:t>Technique</a:t>
            </a:r>
            <a:r>
              <a:rPr lang="en">
                <a:solidFill>
                  <a:srgbClr val="FFFFFF"/>
                </a:solidFill>
                <a:latin typeface="Catamaran Thin"/>
                <a:ea typeface="Catamaran Thin"/>
                <a:cs typeface="Catamaran Thin"/>
                <a:sym typeface="Catamaran Thin"/>
              </a:rPr>
              <a:t>, l’aspect </a:t>
            </a:r>
            <a:r>
              <a:rPr b="1" lang="en">
                <a:solidFill>
                  <a:srgbClr val="FFFFFF"/>
                </a:solidFill>
                <a:latin typeface="Catamaran"/>
                <a:ea typeface="Catamaran"/>
                <a:cs typeface="Catamaran"/>
                <a:sym typeface="Catamaran"/>
              </a:rPr>
              <a:t>Économique</a:t>
            </a:r>
            <a:r>
              <a:rPr lang="en">
                <a:solidFill>
                  <a:srgbClr val="FFFFFF"/>
                </a:solidFill>
                <a:latin typeface="Catamaran Thin"/>
                <a:ea typeface="Catamaran Thin"/>
                <a:cs typeface="Catamaran Thin"/>
                <a:sym typeface="Catamaran Thin"/>
              </a:rPr>
              <a:t>, l’aspect </a:t>
            </a:r>
            <a:r>
              <a:rPr b="1" lang="en">
                <a:solidFill>
                  <a:srgbClr val="FFFFFF"/>
                </a:solidFill>
                <a:latin typeface="Catamaran"/>
                <a:ea typeface="Catamaran"/>
                <a:cs typeface="Catamaran"/>
                <a:sym typeface="Catamaran"/>
              </a:rPr>
              <a:t>Légal</a:t>
            </a:r>
            <a:r>
              <a:rPr lang="en">
                <a:solidFill>
                  <a:srgbClr val="FFFFFF"/>
                </a:solidFill>
                <a:latin typeface="Catamaran Thin"/>
                <a:ea typeface="Catamaran Thin"/>
                <a:cs typeface="Catamaran Thin"/>
                <a:sym typeface="Catamaran Thin"/>
              </a:rPr>
              <a:t>, l’aspect </a:t>
            </a:r>
            <a:r>
              <a:rPr b="1" lang="en">
                <a:solidFill>
                  <a:srgbClr val="FFFFFF"/>
                </a:solidFill>
                <a:latin typeface="Catamaran"/>
                <a:ea typeface="Catamaran"/>
                <a:cs typeface="Catamaran"/>
                <a:sym typeface="Catamaran"/>
              </a:rPr>
              <a:t>Opérationnel</a:t>
            </a:r>
            <a:r>
              <a:rPr lang="en">
                <a:solidFill>
                  <a:srgbClr val="FFFFFF"/>
                </a:solidFill>
                <a:latin typeface="Catamaran Thin"/>
                <a:ea typeface="Catamaran Thin"/>
                <a:cs typeface="Catamaran Thin"/>
                <a:sym typeface="Catamaran Thin"/>
              </a:rPr>
              <a:t> et l’aspect </a:t>
            </a:r>
            <a:r>
              <a:rPr b="1" lang="en">
                <a:solidFill>
                  <a:srgbClr val="FFFFFF"/>
                </a:solidFill>
                <a:latin typeface="Catamaran"/>
                <a:ea typeface="Catamaran"/>
                <a:cs typeface="Catamaran"/>
                <a:sym typeface="Catamaran"/>
              </a:rPr>
              <a:t>Planification</a:t>
            </a:r>
            <a:endParaRPr b="1">
              <a:solidFill>
                <a:srgbClr val="FFFFFF"/>
              </a:solidFill>
              <a:latin typeface="Catamaran"/>
              <a:ea typeface="Catamaran"/>
              <a:cs typeface="Catamaran"/>
              <a:sym typeface="Catamar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2" name="Shape 452"/>
        <p:cNvGrpSpPr/>
        <p:nvPr/>
      </p:nvGrpSpPr>
      <p:grpSpPr>
        <a:xfrm>
          <a:off x="0" y="0"/>
          <a:ext cx="0" cy="0"/>
          <a:chOff x="0" y="0"/>
          <a:chExt cx="0" cy="0"/>
        </a:xfrm>
      </p:grpSpPr>
      <p:sp>
        <p:nvSpPr>
          <p:cNvPr id="453" name="Google Shape;453;p69"/>
          <p:cNvSpPr/>
          <p:nvPr/>
        </p:nvSpPr>
        <p:spPr>
          <a:xfrm flipH="1" rot="-5400000">
            <a:off x="3281200" y="-725975"/>
            <a:ext cx="2581500" cy="61590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69"/>
          <p:cNvSpPr txBox="1"/>
          <p:nvPr>
            <p:ph type="title"/>
          </p:nvPr>
        </p:nvSpPr>
        <p:spPr>
          <a:xfrm>
            <a:off x="2945350" y="1218200"/>
            <a:ext cx="32532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chemeClr val="lt1"/>
                </a:solidFill>
              </a:rPr>
              <a:t>EST-CE QUE NOTRE SOLUTION EST VIABLE?</a:t>
            </a:r>
            <a:endParaRPr>
              <a:solidFill>
                <a:schemeClr val="lt1"/>
              </a:solidFill>
            </a:endParaRPr>
          </a:p>
        </p:txBody>
      </p:sp>
      <p:sp>
        <p:nvSpPr>
          <p:cNvPr id="455" name="Google Shape;455;p69"/>
          <p:cNvSpPr/>
          <p:nvPr/>
        </p:nvSpPr>
        <p:spPr>
          <a:xfrm flipH="1" rot="-5400000">
            <a:off x="8279175" y="74250"/>
            <a:ext cx="939000" cy="7905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9" name="Shape 459"/>
        <p:cNvGrpSpPr/>
        <p:nvPr/>
      </p:nvGrpSpPr>
      <p:grpSpPr>
        <a:xfrm>
          <a:off x="0" y="0"/>
          <a:ext cx="0" cy="0"/>
          <a:chOff x="0" y="0"/>
          <a:chExt cx="0" cy="0"/>
        </a:xfrm>
      </p:grpSpPr>
      <p:sp>
        <p:nvSpPr>
          <p:cNvPr id="460" name="Google Shape;460;p70"/>
          <p:cNvSpPr/>
          <p:nvPr/>
        </p:nvSpPr>
        <p:spPr>
          <a:xfrm>
            <a:off x="7396225" y="25"/>
            <a:ext cx="1738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70"/>
          <p:cNvSpPr/>
          <p:nvPr/>
        </p:nvSpPr>
        <p:spPr>
          <a:xfrm>
            <a:off x="720000" y="540000"/>
            <a:ext cx="3310200" cy="1568100"/>
          </a:xfrm>
          <a:prstGeom prst="rect">
            <a:avLst/>
          </a:prstGeom>
          <a:solidFill>
            <a:srgbClr val="908269">
              <a:alpha val="6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70"/>
          <p:cNvSpPr txBox="1"/>
          <p:nvPr>
            <p:ph type="ctrTitle"/>
          </p:nvPr>
        </p:nvSpPr>
        <p:spPr>
          <a:xfrm>
            <a:off x="769725" y="1310050"/>
            <a:ext cx="34302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chemeClr val="lt1"/>
                </a:solidFill>
              </a:rPr>
              <a:t>PLAN DE PROJET INITIAL</a:t>
            </a:r>
            <a:endParaRPr>
              <a:solidFill>
                <a:schemeClr val="lt1"/>
              </a:solidFill>
            </a:endParaRPr>
          </a:p>
        </p:txBody>
      </p:sp>
      <p:sp>
        <p:nvSpPr>
          <p:cNvPr id="463" name="Google Shape;463;p70"/>
          <p:cNvSpPr txBox="1"/>
          <p:nvPr>
            <p:ph idx="2" type="title"/>
          </p:nvPr>
        </p:nvSpPr>
        <p:spPr>
          <a:xfrm rot="5400000">
            <a:off x="7142178" y="3570226"/>
            <a:ext cx="1738800" cy="577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6000"/>
              <a:buNone/>
            </a:pPr>
            <a:r>
              <a:rPr lang="en">
                <a:solidFill>
                  <a:schemeClr val="lt1"/>
                </a:solidFill>
              </a:rPr>
              <a:t>02</a:t>
            </a:r>
            <a:endParaRPr>
              <a:solidFill>
                <a:schemeClr val="lt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pic>
        <p:nvPicPr>
          <p:cNvPr id="468" name="Google Shape;468;p71"/>
          <p:cNvPicPr preferRelativeResize="0"/>
          <p:nvPr/>
        </p:nvPicPr>
        <p:blipFill>
          <a:blip r:embed="rId3">
            <a:alphaModFix/>
          </a:blip>
          <a:stretch>
            <a:fillRect/>
          </a:stretch>
        </p:blipFill>
        <p:spPr>
          <a:xfrm>
            <a:off x="137600" y="388975"/>
            <a:ext cx="5443100" cy="3599750"/>
          </a:xfrm>
          <a:prstGeom prst="rect">
            <a:avLst/>
          </a:prstGeom>
          <a:noFill/>
          <a:ln>
            <a:noFill/>
          </a:ln>
        </p:spPr>
      </p:pic>
      <p:sp>
        <p:nvSpPr>
          <p:cNvPr id="469" name="Google Shape;469;p71"/>
          <p:cNvSpPr txBox="1"/>
          <p:nvPr>
            <p:ph idx="6" type="ctrTitle"/>
          </p:nvPr>
        </p:nvSpPr>
        <p:spPr>
          <a:xfrm rot="5400000">
            <a:off x="6865575" y="1466125"/>
            <a:ext cx="2553000" cy="487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lang="en"/>
              <a:t>PRÉSENTATION DU PLAN DE PROJET</a:t>
            </a:r>
            <a:endParaRPr/>
          </a:p>
        </p:txBody>
      </p:sp>
      <p:sp>
        <p:nvSpPr>
          <p:cNvPr id="470" name="Google Shape;470;p71"/>
          <p:cNvSpPr/>
          <p:nvPr/>
        </p:nvSpPr>
        <p:spPr>
          <a:xfrm flipH="1" rot="-5400000">
            <a:off x="5809075" y="2286450"/>
            <a:ext cx="1440300" cy="42738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71"/>
          <p:cNvSpPr txBox="1"/>
          <p:nvPr>
            <p:ph idx="4" type="ctrTitle"/>
          </p:nvPr>
        </p:nvSpPr>
        <p:spPr>
          <a:xfrm>
            <a:off x="4334875" y="1780325"/>
            <a:ext cx="4388700" cy="2819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b="0" lang="en">
                <a:solidFill>
                  <a:srgbClr val="FFFFFF"/>
                </a:solidFill>
              </a:rPr>
              <a:t>Présentation du Microsoft Project</a:t>
            </a:r>
            <a:endParaRPr b="0">
              <a:solidFill>
                <a:srgbClr val="FFFFFF"/>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75" name="Shape 475"/>
        <p:cNvGrpSpPr/>
        <p:nvPr/>
      </p:nvGrpSpPr>
      <p:grpSpPr>
        <a:xfrm>
          <a:off x="0" y="0"/>
          <a:ext cx="0" cy="0"/>
          <a:chOff x="0" y="0"/>
          <a:chExt cx="0" cy="0"/>
        </a:xfrm>
      </p:grpSpPr>
      <p:sp>
        <p:nvSpPr>
          <p:cNvPr id="476" name="Google Shape;476;p72"/>
          <p:cNvSpPr/>
          <p:nvPr/>
        </p:nvSpPr>
        <p:spPr>
          <a:xfrm rot="-5400000">
            <a:off x="6149900" y="444025"/>
            <a:ext cx="1348200" cy="32130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7" name="Google Shape;477;p72"/>
          <p:cNvPicPr preferRelativeResize="0"/>
          <p:nvPr/>
        </p:nvPicPr>
        <p:blipFill rotWithShape="1">
          <a:blip r:embed="rId3">
            <a:alphaModFix/>
          </a:blip>
          <a:srcRect b="0" l="0" r="37500" t="0"/>
          <a:stretch/>
        </p:blipFill>
        <p:spPr>
          <a:xfrm>
            <a:off x="331425" y="271375"/>
            <a:ext cx="4224899" cy="4506149"/>
          </a:xfrm>
          <a:prstGeom prst="rect">
            <a:avLst/>
          </a:prstGeom>
          <a:noFill/>
          <a:ln>
            <a:noFill/>
          </a:ln>
        </p:spPr>
      </p:pic>
      <p:sp>
        <p:nvSpPr>
          <p:cNvPr id="478" name="Google Shape;478;p72"/>
          <p:cNvSpPr txBox="1"/>
          <p:nvPr>
            <p:ph type="ctrTitle"/>
          </p:nvPr>
        </p:nvSpPr>
        <p:spPr>
          <a:xfrm>
            <a:off x="5432000" y="710675"/>
            <a:ext cx="2888100" cy="20541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solidFill>
                  <a:schemeClr val="lt1"/>
                </a:solidFill>
              </a:rPr>
              <a:t> 03    RÉTROACTION DU CLIENT</a:t>
            </a:r>
            <a:endParaRPr sz="2800">
              <a:solidFill>
                <a:schemeClr val="lt1"/>
              </a:solidFill>
            </a:endParaRPr>
          </a:p>
        </p:txBody>
      </p:sp>
      <p:sp>
        <p:nvSpPr>
          <p:cNvPr id="479" name="Google Shape;479;p72"/>
          <p:cNvSpPr txBox="1"/>
          <p:nvPr>
            <p:ph idx="1" type="subTitle"/>
          </p:nvPr>
        </p:nvSpPr>
        <p:spPr>
          <a:xfrm>
            <a:off x="5363550" y="2724625"/>
            <a:ext cx="2956500" cy="17844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200"/>
              <a:buNone/>
            </a:pPr>
            <a:r>
              <a:rPr b="1" lang="en" sz="1600">
                <a:solidFill>
                  <a:srgbClr val="000000"/>
                </a:solidFill>
                <a:latin typeface="Catamaran"/>
                <a:ea typeface="Catamaran"/>
                <a:cs typeface="Catamaran"/>
                <a:sym typeface="Catamaran"/>
              </a:rPr>
              <a:t>Comment ça a été?</a:t>
            </a:r>
            <a:endParaRPr b="1" sz="1600">
              <a:solidFill>
                <a:srgbClr val="000000"/>
              </a:solidFill>
              <a:latin typeface="Catamaran"/>
              <a:ea typeface="Catamaran"/>
              <a:cs typeface="Catamaran"/>
              <a:sym typeface="Catamaran"/>
            </a:endParaRPr>
          </a:p>
        </p:txBody>
      </p:sp>
      <p:sp>
        <p:nvSpPr>
          <p:cNvPr id="480" name="Google Shape;480;p72"/>
          <p:cNvSpPr/>
          <p:nvPr/>
        </p:nvSpPr>
        <p:spPr>
          <a:xfrm rot="-5400000">
            <a:off x="6600" y="1660525"/>
            <a:ext cx="1057500" cy="10707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2" name="Shape 202"/>
        <p:cNvGrpSpPr/>
        <p:nvPr/>
      </p:nvGrpSpPr>
      <p:grpSpPr>
        <a:xfrm>
          <a:off x="0" y="0"/>
          <a:ext cx="0" cy="0"/>
          <a:chOff x="0" y="0"/>
          <a:chExt cx="0" cy="0"/>
        </a:xfrm>
      </p:grpSpPr>
      <p:sp>
        <p:nvSpPr>
          <p:cNvPr id="203" name="Google Shape;203;p37"/>
          <p:cNvSpPr/>
          <p:nvPr/>
        </p:nvSpPr>
        <p:spPr>
          <a:xfrm rot="-5400000">
            <a:off x="6349650" y="643825"/>
            <a:ext cx="1057500" cy="31041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37"/>
          <p:cNvSpPr txBox="1"/>
          <p:nvPr>
            <p:ph type="ctrTitle"/>
          </p:nvPr>
        </p:nvSpPr>
        <p:spPr>
          <a:xfrm>
            <a:off x="5432000" y="710675"/>
            <a:ext cx="2888100" cy="2054100"/>
          </a:xfrm>
          <a:prstGeom prst="rect">
            <a:avLst/>
          </a:prstGeom>
          <a:noFill/>
          <a:ln>
            <a:noFill/>
          </a:ln>
        </p:spPr>
        <p:txBody>
          <a:bodyPr anchorCtr="0" anchor="b" bIns="91425" lIns="91425" spcFirstLastPara="1" rIns="91425" wrap="square" tIns="91425">
            <a:noAutofit/>
          </a:bodyPr>
          <a:lstStyle/>
          <a:p>
            <a:pPr indent="0" lvl="0" marL="0" rtl="0" algn="r">
              <a:lnSpc>
                <a:spcPct val="100000"/>
              </a:lnSpc>
              <a:spcBef>
                <a:spcPts val="0"/>
              </a:spcBef>
              <a:spcAft>
                <a:spcPts val="0"/>
              </a:spcAft>
              <a:buSzPts val="2800"/>
              <a:buNone/>
            </a:pPr>
            <a:r>
              <a:rPr lang="en">
                <a:solidFill>
                  <a:schemeClr val="lt1"/>
                </a:solidFill>
              </a:rPr>
              <a:t> 01    À PROPOS DU PROJET</a:t>
            </a:r>
            <a:endParaRPr sz="2800">
              <a:solidFill>
                <a:schemeClr val="lt1"/>
              </a:solidFill>
            </a:endParaRPr>
          </a:p>
        </p:txBody>
      </p:sp>
      <p:sp>
        <p:nvSpPr>
          <p:cNvPr id="205" name="Google Shape;205;p37"/>
          <p:cNvSpPr txBox="1"/>
          <p:nvPr>
            <p:ph idx="1" type="subTitle"/>
          </p:nvPr>
        </p:nvSpPr>
        <p:spPr>
          <a:xfrm>
            <a:off x="5363550" y="2724625"/>
            <a:ext cx="2956500" cy="1784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200"/>
              <a:buNone/>
            </a:pPr>
            <a:r>
              <a:rPr lang="en" sz="1500"/>
              <a:t>Notre projet comporte plusieurs aspects. Voici donc ce que nous avons fait jusqu’à maintenant lors de nos livrables.</a:t>
            </a:r>
            <a:endParaRPr sz="1500"/>
          </a:p>
        </p:txBody>
      </p:sp>
      <p:sp>
        <p:nvSpPr>
          <p:cNvPr id="206" name="Google Shape;206;p37"/>
          <p:cNvSpPr/>
          <p:nvPr/>
        </p:nvSpPr>
        <p:spPr>
          <a:xfrm rot="-5400000">
            <a:off x="6600" y="1660525"/>
            <a:ext cx="1057500" cy="10707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07" name="Google Shape;207;p37"/>
          <p:cNvPicPr preferRelativeResize="0"/>
          <p:nvPr/>
        </p:nvPicPr>
        <p:blipFill>
          <a:blip r:embed="rId3">
            <a:alphaModFix/>
          </a:blip>
          <a:stretch>
            <a:fillRect/>
          </a:stretch>
        </p:blipFill>
        <p:spPr>
          <a:xfrm>
            <a:off x="1223100" y="381000"/>
            <a:ext cx="3950850" cy="3950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84" name="Shape 484"/>
        <p:cNvGrpSpPr/>
        <p:nvPr/>
      </p:nvGrpSpPr>
      <p:grpSpPr>
        <a:xfrm>
          <a:off x="0" y="0"/>
          <a:ext cx="0" cy="0"/>
          <a:chOff x="0" y="0"/>
          <a:chExt cx="0" cy="0"/>
        </a:xfrm>
      </p:grpSpPr>
      <p:pic>
        <p:nvPicPr>
          <p:cNvPr id="485" name="Google Shape;485;p73"/>
          <p:cNvPicPr preferRelativeResize="0"/>
          <p:nvPr/>
        </p:nvPicPr>
        <p:blipFill>
          <a:blip r:embed="rId3">
            <a:alphaModFix/>
          </a:blip>
          <a:stretch>
            <a:fillRect/>
          </a:stretch>
        </p:blipFill>
        <p:spPr>
          <a:xfrm>
            <a:off x="1270225" y="541750"/>
            <a:ext cx="7456349" cy="4059900"/>
          </a:xfrm>
          <a:prstGeom prst="rect">
            <a:avLst/>
          </a:prstGeom>
          <a:noFill/>
          <a:ln>
            <a:noFill/>
          </a:ln>
        </p:spPr>
      </p:pic>
      <p:sp>
        <p:nvSpPr>
          <p:cNvPr id="486" name="Google Shape;486;p73"/>
          <p:cNvSpPr/>
          <p:nvPr/>
        </p:nvSpPr>
        <p:spPr>
          <a:xfrm rot="5400000">
            <a:off x="-1451650" y="2000200"/>
            <a:ext cx="4059900" cy="1143000"/>
          </a:xfrm>
          <a:prstGeom prst="rect">
            <a:avLst/>
          </a:prstGeom>
          <a:solidFill>
            <a:srgbClr val="38761D">
              <a:alpha val="525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73"/>
          <p:cNvSpPr txBox="1"/>
          <p:nvPr>
            <p:ph type="ctrTitle"/>
          </p:nvPr>
        </p:nvSpPr>
        <p:spPr>
          <a:xfrm rot="-5400000">
            <a:off x="-1151800" y="1836750"/>
            <a:ext cx="3460200" cy="897900"/>
          </a:xfrm>
          <a:prstGeom prst="rect">
            <a:avLst/>
          </a:prstGeom>
          <a:noFill/>
          <a:ln>
            <a:noFill/>
          </a:ln>
        </p:spPr>
        <p:txBody>
          <a:bodyPr anchorCtr="0" anchor="b" bIns="91425" lIns="91425" spcFirstLastPara="1" rIns="91425" wrap="square" tIns="91425">
            <a:noAutofit/>
          </a:bodyPr>
          <a:lstStyle/>
          <a:p>
            <a:pPr indent="0" lvl="0" marL="457200" rtl="0" algn="r">
              <a:spcBef>
                <a:spcPts val="0"/>
              </a:spcBef>
              <a:spcAft>
                <a:spcPts val="0"/>
              </a:spcAft>
              <a:buSzPts val="2800"/>
              <a:buNone/>
            </a:pPr>
            <a:r>
              <a:rPr lang="en">
                <a:solidFill>
                  <a:schemeClr val="lt1"/>
                </a:solidFill>
              </a:rPr>
              <a:t>RÉTROACTION DU CLIENT</a:t>
            </a:r>
            <a:endParaRPr>
              <a:solidFill>
                <a:schemeClr val="lt1"/>
              </a:solidFill>
            </a:endParaRPr>
          </a:p>
        </p:txBody>
      </p:sp>
      <p:sp>
        <p:nvSpPr>
          <p:cNvPr id="488" name="Google Shape;488;p73"/>
          <p:cNvSpPr/>
          <p:nvPr/>
        </p:nvSpPr>
        <p:spPr>
          <a:xfrm>
            <a:off x="1629725" y="839200"/>
            <a:ext cx="5747100" cy="1245000"/>
          </a:xfrm>
          <a:prstGeom prst="rect">
            <a:avLst/>
          </a:prstGeom>
          <a:solidFill>
            <a:srgbClr val="8AA39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73"/>
          <p:cNvSpPr txBox="1"/>
          <p:nvPr/>
        </p:nvSpPr>
        <p:spPr>
          <a:xfrm>
            <a:off x="1582500" y="743100"/>
            <a:ext cx="5977200" cy="13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tamaran Thin"/>
                <a:ea typeface="Catamaran Thin"/>
                <a:cs typeface="Catamaran Thin"/>
                <a:sym typeface="Catamaran Thin"/>
              </a:rPr>
              <a:t>Nous avons rencontré le client à deux reprises, bien que notre client a pris beaucoup de temps pour poser son </a:t>
            </a:r>
            <a:r>
              <a:rPr lang="en" sz="1300">
                <a:solidFill>
                  <a:srgbClr val="FFFFFF"/>
                </a:solidFill>
                <a:latin typeface="Catamaran Thin"/>
                <a:ea typeface="Catamaran Thin"/>
                <a:cs typeface="Catamaran Thin"/>
                <a:sym typeface="Catamaran Thin"/>
              </a:rPr>
              <a:t>problème</a:t>
            </a:r>
            <a:r>
              <a:rPr lang="en" sz="1300">
                <a:solidFill>
                  <a:srgbClr val="FFFFFF"/>
                </a:solidFill>
                <a:latin typeface="Catamaran Thin"/>
                <a:ea typeface="Catamaran Thin"/>
                <a:cs typeface="Catamaran Thin"/>
                <a:sym typeface="Catamaran Thin"/>
              </a:rPr>
              <a:t> </a:t>
            </a:r>
            <a:r>
              <a:rPr lang="en" sz="1300">
                <a:solidFill>
                  <a:srgbClr val="FFFFFF"/>
                </a:solidFill>
                <a:latin typeface="Catamaran Thin"/>
                <a:ea typeface="Catamaran Thin"/>
                <a:cs typeface="Catamaran Thin"/>
                <a:sym typeface="Catamaran Thin"/>
              </a:rPr>
              <a:t>préliminairement</a:t>
            </a:r>
            <a:r>
              <a:rPr lang="en" sz="1300">
                <a:solidFill>
                  <a:srgbClr val="FFFFFF"/>
                </a:solidFill>
                <a:latin typeface="Catamaran Thin"/>
                <a:ea typeface="Catamaran Thin"/>
                <a:cs typeface="Catamaran Thin"/>
                <a:sym typeface="Catamaran Thin"/>
              </a:rPr>
              <a:t>, la première rencontre s'est déroulée exactement comme nous l'avions prévu. Nous avons constaté que M. N'diaye est très passionné par son travail et tout ce qui touche au Raspberry Pi et Arduino, il était vraiment ravi de voir qu'il partageait beaucoup de terrain en commun avec notre équipe au niveau d'intérêt pour le projet.</a:t>
            </a:r>
            <a:endParaRPr sz="1300">
              <a:solidFill>
                <a:srgbClr val="FFFFFF"/>
              </a:solidFill>
              <a:latin typeface="Catamaran Thin"/>
              <a:ea typeface="Catamaran Thin"/>
              <a:cs typeface="Catamaran Thin"/>
              <a:sym typeface="Catamaran Thin"/>
            </a:endParaRPr>
          </a:p>
        </p:txBody>
      </p:sp>
      <p:sp>
        <p:nvSpPr>
          <p:cNvPr id="490" name="Google Shape;490;p73"/>
          <p:cNvSpPr/>
          <p:nvPr/>
        </p:nvSpPr>
        <p:spPr>
          <a:xfrm>
            <a:off x="2145350" y="2325350"/>
            <a:ext cx="2880000" cy="1973700"/>
          </a:xfrm>
          <a:prstGeom prst="rect">
            <a:avLst/>
          </a:prstGeom>
          <a:solidFill>
            <a:srgbClr val="8AA39E">
              <a:alpha val="6369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73"/>
          <p:cNvSpPr txBox="1"/>
          <p:nvPr/>
        </p:nvSpPr>
        <p:spPr>
          <a:xfrm>
            <a:off x="2145350" y="2273275"/>
            <a:ext cx="2938200" cy="20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tamaran Thin"/>
                <a:ea typeface="Catamaran Thin"/>
                <a:cs typeface="Catamaran Thin"/>
                <a:sym typeface="Catamaran Thin"/>
              </a:rPr>
              <a:t>Il nous a incités à nous impliquer et à prospérer. Lors de la rencontre, il nous a expliqué en détail comment un Raspberry Pi fonctionne avec plusieurs exemples et il nous a présenté ce qu'il attendait de nous pour le projet. Il nous a fourni une liste de fonctionnalités que nous allons devoir ajouter au clavier.</a:t>
            </a:r>
            <a:endParaRPr>
              <a:solidFill>
                <a:srgbClr val="FFFFFF"/>
              </a:solidFill>
              <a:latin typeface="Catamaran Thin"/>
              <a:ea typeface="Catamaran Thin"/>
              <a:cs typeface="Catamaran Thin"/>
              <a:sym typeface="Catamaran Thin"/>
            </a:endParaRPr>
          </a:p>
          <a:p>
            <a:pPr indent="0" lvl="0" marL="0" rtl="0" algn="l">
              <a:spcBef>
                <a:spcPts val="0"/>
              </a:spcBef>
              <a:spcAft>
                <a:spcPts val="0"/>
              </a:spcAft>
              <a:buNone/>
            </a:pPr>
            <a:r>
              <a:t/>
            </a:r>
            <a:endParaRPr b="1">
              <a:solidFill>
                <a:schemeClr val="lt1"/>
              </a:solidFill>
              <a:latin typeface="Catamaran"/>
              <a:ea typeface="Catamaran"/>
              <a:cs typeface="Catamaran"/>
              <a:sym typeface="Catamaran"/>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95" name="Shape 495"/>
        <p:cNvGrpSpPr/>
        <p:nvPr/>
      </p:nvGrpSpPr>
      <p:grpSpPr>
        <a:xfrm>
          <a:off x="0" y="0"/>
          <a:ext cx="0" cy="0"/>
          <a:chOff x="0" y="0"/>
          <a:chExt cx="0" cy="0"/>
        </a:xfrm>
      </p:grpSpPr>
      <p:sp>
        <p:nvSpPr>
          <p:cNvPr id="496" name="Google Shape;496;p74"/>
          <p:cNvSpPr/>
          <p:nvPr/>
        </p:nvSpPr>
        <p:spPr>
          <a:xfrm rot="5400000">
            <a:off x="-1451650" y="2000200"/>
            <a:ext cx="4059900" cy="1143000"/>
          </a:xfrm>
          <a:prstGeom prst="rect">
            <a:avLst/>
          </a:prstGeom>
          <a:solidFill>
            <a:srgbClr val="38761D">
              <a:alpha val="525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74"/>
          <p:cNvSpPr txBox="1"/>
          <p:nvPr>
            <p:ph type="ctrTitle"/>
          </p:nvPr>
        </p:nvSpPr>
        <p:spPr>
          <a:xfrm rot="-5400000">
            <a:off x="-1151800" y="1836750"/>
            <a:ext cx="3460200" cy="897900"/>
          </a:xfrm>
          <a:prstGeom prst="rect">
            <a:avLst/>
          </a:prstGeom>
          <a:noFill/>
          <a:ln>
            <a:noFill/>
          </a:ln>
        </p:spPr>
        <p:txBody>
          <a:bodyPr anchorCtr="0" anchor="b" bIns="91425" lIns="91425" spcFirstLastPara="1" rIns="91425" wrap="square" tIns="91425">
            <a:noAutofit/>
          </a:bodyPr>
          <a:lstStyle/>
          <a:p>
            <a:pPr indent="0" lvl="0" marL="457200" rtl="0" algn="r">
              <a:spcBef>
                <a:spcPts val="0"/>
              </a:spcBef>
              <a:spcAft>
                <a:spcPts val="0"/>
              </a:spcAft>
              <a:buSzPts val="2800"/>
              <a:buNone/>
            </a:pPr>
            <a:r>
              <a:rPr lang="en">
                <a:solidFill>
                  <a:schemeClr val="lt1"/>
                </a:solidFill>
              </a:rPr>
              <a:t>RÉTROACTION DU CLIENT</a:t>
            </a:r>
            <a:endParaRPr>
              <a:solidFill>
                <a:schemeClr val="lt1"/>
              </a:solidFill>
            </a:endParaRPr>
          </a:p>
        </p:txBody>
      </p:sp>
      <p:pic>
        <p:nvPicPr>
          <p:cNvPr id="498" name="Google Shape;498;p74"/>
          <p:cNvPicPr preferRelativeResize="0"/>
          <p:nvPr/>
        </p:nvPicPr>
        <p:blipFill>
          <a:blip r:embed="rId3">
            <a:alphaModFix/>
          </a:blip>
          <a:stretch>
            <a:fillRect/>
          </a:stretch>
        </p:blipFill>
        <p:spPr>
          <a:xfrm>
            <a:off x="1226875" y="541750"/>
            <a:ext cx="7750744" cy="4059900"/>
          </a:xfrm>
          <a:prstGeom prst="rect">
            <a:avLst/>
          </a:prstGeom>
          <a:noFill/>
          <a:ln>
            <a:noFill/>
          </a:ln>
        </p:spPr>
      </p:pic>
      <p:sp>
        <p:nvSpPr>
          <p:cNvPr id="499" name="Google Shape;499;p74"/>
          <p:cNvSpPr/>
          <p:nvPr/>
        </p:nvSpPr>
        <p:spPr>
          <a:xfrm>
            <a:off x="1327550" y="2383325"/>
            <a:ext cx="2845200" cy="1992600"/>
          </a:xfrm>
          <a:prstGeom prst="rect">
            <a:avLst/>
          </a:prstGeom>
          <a:solidFill>
            <a:srgbClr val="38761D">
              <a:alpha val="525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74"/>
          <p:cNvSpPr txBox="1"/>
          <p:nvPr/>
        </p:nvSpPr>
        <p:spPr>
          <a:xfrm>
            <a:off x="1327550" y="2343300"/>
            <a:ext cx="2845200" cy="19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Catamaran Thin"/>
                <a:ea typeface="Catamaran Thin"/>
                <a:cs typeface="Catamaran Thin"/>
                <a:sym typeface="Catamaran Thin"/>
              </a:rPr>
              <a:t>Néanmoins, nous avons eu l'opportunité de présenter notre travail, bien développé, à notre client. Il nous a dit que nous sommes sur la bonne voie et qu'il a hâte de voir ce que nous sommes capables de produire pour la prochaine réunion.</a:t>
            </a:r>
            <a:endParaRPr>
              <a:solidFill>
                <a:schemeClr val="lt1"/>
              </a:solidFill>
              <a:latin typeface="Catamaran Thin"/>
              <a:ea typeface="Catamaran Thin"/>
              <a:cs typeface="Catamaran Thin"/>
              <a:sym typeface="Catamaran Thin"/>
            </a:endParaRPr>
          </a:p>
        </p:txBody>
      </p:sp>
      <p:sp>
        <p:nvSpPr>
          <p:cNvPr id="501" name="Google Shape;501;p74"/>
          <p:cNvSpPr/>
          <p:nvPr/>
        </p:nvSpPr>
        <p:spPr>
          <a:xfrm>
            <a:off x="5839625" y="747050"/>
            <a:ext cx="2961600" cy="2217900"/>
          </a:xfrm>
          <a:prstGeom prst="rect">
            <a:avLst/>
          </a:prstGeom>
          <a:solidFill>
            <a:srgbClr val="38761D">
              <a:alpha val="5251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74"/>
          <p:cNvSpPr txBox="1"/>
          <p:nvPr/>
        </p:nvSpPr>
        <p:spPr>
          <a:xfrm>
            <a:off x="5865975" y="670850"/>
            <a:ext cx="2845200" cy="194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Catamaran Thin"/>
                <a:ea typeface="Catamaran Thin"/>
                <a:cs typeface="Catamaran Thin"/>
                <a:sym typeface="Catamaran Thin"/>
              </a:rPr>
              <a:t>En contrepartie, la deuxième rencontre a été plus difficile que la première. malgré les efforts et les préparation que nous avons faits, notre présentation n'a pas été assez satisfaisante pour notre client, étant donné que M. Bocar a travaillé plusieurs fois avec d'autres équipes de l'université, ses attentes étaient imprévisibles.</a:t>
            </a:r>
            <a:endParaRPr sz="1200">
              <a:solidFill>
                <a:schemeClr val="lt1"/>
              </a:solidFill>
              <a:latin typeface="Catamaran Thin"/>
              <a:ea typeface="Catamaran Thin"/>
              <a:cs typeface="Catamaran Thin"/>
              <a:sym typeface="Catamaran Thi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6" name="Shape 506"/>
        <p:cNvGrpSpPr/>
        <p:nvPr/>
      </p:nvGrpSpPr>
      <p:grpSpPr>
        <a:xfrm>
          <a:off x="0" y="0"/>
          <a:ext cx="0" cy="0"/>
          <a:chOff x="0" y="0"/>
          <a:chExt cx="0" cy="0"/>
        </a:xfrm>
      </p:grpSpPr>
      <p:sp>
        <p:nvSpPr>
          <p:cNvPr id="507" name="Google Shape;507;p75"/>
          <p:cNvSpPr/>
          <p:nvPr/>
        </p:nvSpPr>
        <p:spPr>
          <a:xfrm>
            <a:off x="7396225" y="25"/>
            <a:ext cx="17385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75"/>
          <p:cNvSpPr/>
          <p:nvPr/>
        </p:nvSpPr>
        <p:spPr>
          <a:xfrm>
            <a:off x="720000" y="540000"/>
            <a:ext cx="3310200" cy="1568100"/>
          </a:xfrm>
          <a:prstGeom prst="rect">
            <a:avLst/>
          </a:prstGeom>
          <a:solidFill>
            <a:srgbClr val="908269">
              <a:alpha val="615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75"/>
          <p:cNvSpPr txBox="1"/>
          <p:nvPr>
            <p:ph type="ctrTitle"/>
          </p:nvPr>
        </p:nvSpPr>
        <p:spPr>
          <a:xfrm>
            <a:off x="762325" y="1530300"/>
            <a:ext cx="3430200" cy="5778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solidFill>
                  <a:schemeClr val="lt1"/>
                </a:solidFill>
              </a:rPr>
              <a:t>PRÉSENTATION DU PREMIER PROTOTYPE</a:t>
            </a:r>
            <a:endParaRPr>
              <a:solidFill>
                <a:schemeClr val="lt1"/>
              </a:solidFill>
            </a:endParaRPr>
          </a:p>
        </p:txBody>
      </p:sp>
      <p:sp>
        <p:nvSpPr>
          <p:cNvPr id="510" name="Google Shape;510;p75"/>
          <p:cNvSpPr txBox="1"/>
          <p:nvPr>
            <p:ph idx="2" type="title"/>
          </p:nvPr>
        </p:nvSpPr>
        <p:spPr>
          <a:xfrm rot="5400000">
            <a:off x="7142178" y="3570226"/>
            <a:ext cx="1738800" cy="5778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6000"/>
              <a:buNone/>
            </a:pPr>
            <a:r>
              <a:rPr lang="en">
                <a:solidFill>
                  <a:schemeClr val="lt1"/>
                </a:solidFill>
              </a:rPr>
              <a:t>04</a:t>
            </a:r>
            <a:endParaRPr>
              <a:solidFill>
                <a:schemeClr val="lt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id="515" name="Google Shape;515;p76"/>
          <p:cNvPicPr preferRelativeResize="0"/>
          <p:nvPr/>
        </p:nvPicPr>
        <p:blipFill>
          <a:blip r:embed="rId3">
            <a:alphaModFix/>
          </a:blip>
          <a:stretch>
            <a:fillRect/>
          </a:stretch>
        </p:blipFill>
        <p:spPr>
          <a:xfrm>
            <a:off x="2765475" y="93801"/>
            <a:ext cx="6614875" cy="4955875"/>
          </a:xfrm>
          <a:prstGeom prst="rect">
            <a:avLst/>
          </a:prstGeom>
          <a:noFill/>
          <a:ln>
            <a:noFill/>
          </a:ln>
        </p:spPr>
      </p:pic>
      <p:sp>
        <p:nvSpPr>
          <p:cNvPr id="516" name="Google Shape;516;p76"/>
          <p:cNvSpPr/>
          <p:nvPr/>
        </p:nvSpPr>
        <p:spPr>
          <a:xfrm flipH="1" rot="-5400000">
            <a:off x="1086125" y="-242200"/>
            <a:ext cx="2168100" cy="38814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6"/>
          <p:cNvSpPr txBox="1"/>
          <p:nvPr>
            <p:ph type="ctrTitle"/>
          </p:nvPr>
        </p:nvSpPr>
        <p:spPr>
          <a:xfrm>
            <a:off x="229475" y="2175950"/>
            <a:ext cx="3670800" cy="57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DÉMONSTRATION DE NOTRE PREMIER PROTOTYPE</a:t>
            </a:r>
            <a:endParaRPr>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1" name="Shape 521"/>
        <p:cNvGrpSpPr/>
        <p:nvPr/>
      </p:nvGrpSpPr>
      <p:grpSpPr>
        <a:xfrm>
          <a:off x="0" y="0"/>
          <a:ext cx="0" cy="0"/>
          <a:chOff x="0" y="0"/>
          <a:chExt cx="0" cy="0"/>
        </a:xfrm>
      </p:grpSpPr>
      <p:sp>
        <p:nvSpPr>
          <p:cNvPr id="522" name="Google Shape;522;p77"/>
          <p:cNvSpPr/>
          <p:nvPr/>
        </p:nvSpPr>
        <p:spPr>
          <a:xfrm flipH="1" rot="-5400000">
            <a:off x="3281200" y="-649775"/>
            <a:ext cx="2581500" cy="61590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7"/>
          <p:cNvSpPr txBox="1"/>
          <p:nvPr>
            <p:ph type="title"/>
          </p:nvPr>
        </p:nvSpPr>
        <p:spPr>
          <a:xfrm>
            <a:off x="2945350" y="1168525"/>
            <a:ext cx="3253200" cy="2370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chemeClr val="lt1"/>
                </a:solidFill>
              </a:rPr>
              <a:t>PLANS POUR NOS PROTOTYPES FUTURS</a:t>
            </a:r>
            <a:endParaRPr>
              <a:solidFill>
                <a:schemeClr val="lt1"/>
              </a:solidFill>
            </a:endParaRPr>
          </a:p>
        </p:txBody>
      </p:sp>
      <p:sp>
        <p:nvSpPr>
          <p:cNvPr id="524" name="Google Shape;524;p77"/>
          <p:cNvSpPr/>
          <p:nvPr/>
        </p:nvSpPr>
        <p:spPr>
          <a:xfrm flipH="1" rot="-5400000">
            <a:off x="584550" y="3878075"/>
            <a:ext cx="681000" cy="18501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77"/>
          <p:cNvSpPr/>
          <p:nvPr/>
        </p:nvSpPr>
        <p:spPr>
          <a:xfrm flipH="1" rot="-5400000">
            <a:off x="8279175" y="74250"/>
            <a:ext cx="939000" cy="7905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77"/>
          <p:cNvSpPr txBox="1"/>
          <p:nvPr/>
        </p:nvSpPr>
        <p:spPr>
          <a:xfrm>
            <a:off x="255300" y="4248025"/>
            <a:ext cx="1339500" cy="37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0">
                <a:solidFill>
                  <a:srgbClr val="FFFFFF"/>
                </a:solidFill>
                <a:latin typeface="Livvic"/>
                <a:ea typeface="Livvic"/>
                <a:cs typeface="Livvic"/>
                <a:sym typeface="Livvic"/>
              </a:rPr>
              <a:t>05</a:t>
            </a:r>
            <a:endParaRPr b="1" sz="6000">
              <a:solidFill>
                <a:srgbClr val="FFFFFF"/>
              </a:solidFill>
              <a:latin typeface="Livvic"/>
              <a:ea typeface="Livvic"/>
              <a:cs typeface="Livvic"/>
              <a:sym typeface="Livv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78"/>
          <p:cNvPicPr preferRelativeResize="0"/>
          <p:nvPr/>
        </p:nvPicPr>
        <p:blipFill>
          <a:blip r:embed="rId3">
            <a:alphaModFix/>
          </a:blip>
          <a:stretch>
            <a:fillRect/>
          </a:stretch>
        </p:blipFill>
        <p:spPr>
          <a:xfrm>
            <a:off x="568738" y="228512"/>
            <a:ext cx="8006525" cy="4503675"/>
          </a:xfrm>
          <a:prstGeom prst="rect">
            <a:avLst/>
          </a:prstGeom>
          <a:noFill/>
          <a:ln>
            <a:noFill/>
          </a:ln>
        </p:spPr>
      </p:pic>
      <p:sp>
        <p:nvSpPr>
          <p:cNvPr id="532" name="Google Shape;532;p78"/>
          <p:cNvSpPr/>
          <p:nvPr/>
        </p:nvSpPr>
        <p:spPr>
          <a:xfrm>
            <a:off x="1054150" y="1325425"/>
            <a:ext cx="4970400" cy="1279500"/>
          </a:xfrm>
          <a:prstGeom prst="rect">
            <a:avLst/>
          </a:prstGeom>
          <a:solidFill>
            <a:srgbClr val="E03535">
              <a:alpha val="720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8"/>
          <p:cNvSpPr txBox="1"/>
          <p:nvPr/>
        </p:nvSpPr>
        <p:spPr>
          <a:xfrm>
            <a:off x="1070050" y="1278175"/>
            <a:ext cx="4786200" cy="12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tamaran Thin"/>
                <a:ea typeface="Catamaran Thin"/>
                <a:cs typeface="Catamaran Thin"/>
                <a:sym typeface="Catamaran Thin"/>
              </a:rPr>
              <a:t>Le prototype 2 est en cours de développement, pour la prochaine présentation, notre objectif principal est de vous présenter un menu clavier visuel avec des boutons et des icônes personnalisés, une disposition de clavier alphabétique a déjà été conçue et fonctionne très bien.</a:t>
            </a:r>
            <a:endParaRPr>
              <a:solidFill>
                <a:srgbClr val="FFFFFF"/>
              </a:solidFill>
              <a:latin typeface="Catamaran Thin"/>
              <a:ea typeface="Catamaran Thin"/>
              <a:cs typeface="Catamaran Thin"/>
              <a:sym typeface="Catamaran Thin"/>
            </a:endParaRPr>
          </a:p>
        </p:txBody>
      </p:sp>
      <p:sp>
        <p:nvSpPr>
          <p:cNvPr id="534" name="Google Shape;534;p78"/>
          <p:cNvSpPr txBox="1"/>
          <p:nvPr>
            <p:ph type="title"/>
          </p:nvPr>
        </p:nvSpPr>
        <p:spPr>
          <a:xfrm>
            <a:off x="857025" y="355100"/>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PROGRÈS</a:t>
            </a:r>
            <a:endParaRPr/>
          </a:p>
        </p:txBody>
      </p:sp>
      <p:sp>
        <p:nvSpPr>
          <p:cNvPr id="535" name="Google Shape;535;p78"/>
          <p:cNvSpPr/>
          <p:nvPr/>
        </p:nvSpPr>
        <p:spPr>
          <a:xfrm>
            <a:off x="3263950" y="2925625"/>
            <a:ext cx="4970400" cy="1560000"/>
          </a:xfrm>
          <a:prstGeom prst="rect">
            <a:avLst/>
          </a:prstGeom>
          <a:solidFill>
            <a:srgbClr val="E03535">
              <a:alpha val="720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78"/>
          <p:cNvSpPr txBox="1"/>
          <p:nvPr/>
        </p:nvSpPr>
        <p:spPr>
          <a:xfrm>
            <a:off x="3279850" y="2878375"/>
            <a:ext cx="4786200" cy="12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Catamaran Thin"/>
                <a:ea typeface="Catamaran Thin"/>
                <a:cs typeface="Catamaran Thin"/>
                <a:sym typeface="Catamaran Thin"/>
              </a:rPr>
              <a:t>Malgré le nombre limité de membres de l'équipe, nous examinerons les tâches sous deux aspects, graphiques et logiciels; nous aurons ainsi une équipe de conception artistique et une autre équipe de programmation analytique, en fonction des capacités de chaque membre, nous partagerons ces tâches afin de progresser et d'atteindre notre objectif final.</a:t>
            </a:r>
            <a:endParaRPr>
              <a:solidFill>
                <a:srgbClr val="FFFFFF"/>
              </a:solidFill>
              <a:latin typeface="Catamaran Thin"/>
              <a:ea typeface="Catamaran Thin"/>
              <a:cs typeface="Catamaran Thin"/>
              <a:sym typeface="Catamaran Thi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79"/>
          <p:cNvPicPr preferRelativeResize="0"/>
          <p:nvPr/>
        </p:nvPicPr>
        <p:blipFill>
          <a:blip r:embed="rId3">
            <a:alphaModFix/>
          </a:blip>
          <a:stretch>
            <a:fillRect/>
          </a:stretch>
        </p:blipFill>
        <p:spPr>
          <a:xfrm>
            <a:off x="327700" y="228600"/>
            <a:ext cx="6662875" cy="4059900"/>
          </a:xfrm>
          <a:prstGeom prst="rect">
            <a:avLst/>
          </a:prstGeom>
          <a:noFill/>
          <a:ln>
            <a:noFill/>
          </a:ln>
        </p:spPr>
      </p:pic>
      <p:sp>
        <p:nvSpPr>
          <p:cNvPr id="542" name="Google Shape;542;p79"/>
          <p:cNvSpPr txBox="1"/>
          <p:nvPr>
            <p:ph type="title"/>
          </p:nvPr>
        </p:nvSpPr>
        <p:spPr>
          <a:xfrm>
            <a:off x="591125" y="330175"/>
            <a:ext cx="27432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Pourquoi?</a:t>
            </a:r>
            <a:endParaRPr>
              <a:solidFill>
                <a:schemeClr val="lt1"/>
              </a:solidFill>
            </a:endParaRPr>
          </a:p>
        </p:txBody>
      </p:sp>
      <p:sp>
        <p:nvSpPr>
          <p:cNvPr id="543" name="Google Shape;543;p79"/>
          <p:cNvSpPr/>
          <p:nvPr/>
        </p:nvSpPr>
        <p:spPr>
          <a:xfrm rot="5400000">
            <a:off x="5812700" y="1568350"/>
            <a:ext cx="4059900" cy="1397100"/>
          </a:xfrm>
          <a:prstGeom prst="rect">
            <a:avLst/>
          </a:prstGeom>
          <a:solidFill>
            <a:srgbClr val="BAC8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79"/>
          <p:cNvSpPr txBox="1"/>
          <p:nvPr>
            <p:ph idx="4294967295" type="ctrTitle"/>
          </p:nvPr>
        </p:nvSpPr>
        <p:spPr>
          <a:xfrm rot="-5400000">
            <a:off x="6011000" y="1684350"/>
            <a:ext cx="3460200" cy="897900"/>
          </a:xfrm>
          <a:prstGeom prst="rect">
            <a:avLst/>
          </a:prstGeom>
          <a:noFill/>
          <a:ln>
            <a:noFill/>
          </a:ln>
        </p:spPr>
        <p:txBody>
          <a:bodyPr anchorCtr="0" anchor="b" bIns="91425" lIns="91425" spcFirstLastPara="1" rIns="91425" wrap="square" tIns="91425">
            <a:noAutofit/>
          </a:bodyPr>
          <a:lstStyle/>
          <a:p>
            <a:pPr indent="0" lvl="0" marL="457200" rtl="0" algn="r">
              <a:spcBef>
                <a:spcPts val="0"/>
              </a:spcBef>
              <a:spcAft>
                <a:spcPts val="0"/>
              </a:spcAft>
              <a:buSzPts val="2800"/>
              <a:buNone/>
            </a:pPr>
            <a:r>
              <a:rPr lang="en">
                <a:solidFill>
                  <a:srgbClr val="4A86E8"/>
                </a:solidFill>
              </a:rPr>
              <a:t>RECHERCHE ET PRATIQUE</a:t>
            </a:r>
            <a:endParaRPr>
              <a:solidFill>
                <a:srgbClr val="4A86E8"/>
              </a:solidFill>
            </a:endParaRPr>
          </a:p>
        </p:txBody>
      </p:sp>
      <p:sp>
        <p:nvSpPr>
          <p:cNvPr id="545" name="Google Shape;545;p79"/>
          <p:cNvSpPr/>
          <p:nvPr/>
        </p:nvSpPr>
        <p:spPr>
          <a:xfrm>
            <a:off x="896275" y="973650"/>
            <a:ext cx="3356400" cy="1527300"/>
          </a:xfrm>
          <a:prstGeom prst="rect">
            <a:avLst/>
          </a:prstGeom>
          <a:solidFill>
            <a:srgbClr val="CDC9C9">
              <a:alpha val="737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9"/>
          <p:cNvSpPr txBox="1"/>
          <p:nvPr/>
        </p:nvSpPr>
        <p:spPr>
          <a:xfrm>
            <a:off x="896275" y="902875"/>
            <a:ext cx="3456000" cy="159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tamaran Thin"/>
                <a:ea typeface="Catamaran Thin"/>
                <a:cs typeface="Catamaran Thin"/>
                <a:sym typeface="Catamaran Thin"/>
              </a:rPr>
              <a:t>Nous prévoyons de faire face à plusieurs obstacles au niveau de l'expertise, afin de produire un prototype qui fonctionne à un certain niveau, nous consacrerons du temps à partager nos connaissances et nous travaillerons plus en collaboration pour nous améliorer.</a:t>
            </a:r>
            <a:endParaRPr>
              <a:latin typeface="Catamaran Thin"/>
              <a:ea typeface="Catamaran Thin"/>
              <a:cs typeface="Catamaran Thin"/>
              <a:sym typeface="Catamaran Thin"/>
            </a:endParaRPr>
          </a:p>
        </p:txBody>
      </p:sp>
      <p:sp>
        <p:nvSpPr>
          <p:cNvPr id="547" name="Google Shape;547;p79"/>
          <p:cNvSpPr/>
          <p:nvPr/>
        </p:nvSpPr>
        <p:spPr>
          <a:xfrm>
            <a:off x="3342750" y="2790500"/>
            <a:ext cx="3489900" cy="1260300"/>
          </a:xfrm>
          <a:prstGeom prst="rect">
            <a:avLst/>
          </a:prstGeom>
          <a:solidFill>
            <a:srgbClr val="CDC9C9">
              <a:alpha val="7374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9"/>
          <p:cNvSpPr txBox="1"/>
          <p:nvPr/>
        </p:nvSpPr>
        <p:spPr>
          <a:xfrm>
            <a:off x="3342775" y="2790500"/>
            <a:ext cx="3653700" cy="113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Catamaran Thin"/>
                <a:ea typeface="Catamaran Thin"/>
                <a:cs typeface="Catamaran Thin"/>
                <a:sym typeface="Catamaran Thin"/>
              </a:rPr>
              <a:t>La recherche et la documentation vont être d'énormes défis, mais surmonter ces défis n'est certainement pas impossible. Nous allons non seulement travailler sur nos faiblesses, mais aussi exploiter nos forces.</a:t>
            </a:r>
            <a:endParaRPr>
              <a:latin typeface="Catamaran Thin"/>
              <a:ea typeface="Catamaran Thin"/>
              <a:cs typeface="Catamaran Thin"/>
              <a:sym typeface="Catamaran Thi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2" name="Shape 552"/>
        <p:cNvGrpSpPr/>
        <p:nvPr/>
      </p:nvGrpSpPr>
      <p:grpSpPr>
        <a:xfrm>
          <a:off x="0" y="0"/>
          <a:ext cx="0" cy="0"/>
          <a:chOff x="0" y="0"/>
          <a:chExt cx="0" cy="0"/>
        </a:xfrm>
      </p:grpSpPr>
      <p:pic>
        <p:nvPicPr>
          <p:cNvPr id="553" name="Google Shape;553;p80"/>
          <p:cNvPicPr preferRelativeResize="0"/>
          <p:nvPr/>
        </p:nvPicPr>
        <p:blipFill rotWithShape="1">
          <a:blip r:embed="rId3">
            <a:alphaModFix/>
          </a:blip>
          <a:srcRect b="0" l="0" r="0" t="0"/>
          <a:stretch/>
        </p:blipFill>
        <p:spPr>
          <a:xfrm>
            <a:off x="3981435" y="0"/>
            <a:ext cx="5162558" cy="5143500"/>
          </a:xfrm>
          <a:prstGeom prst="rect">
            <a:avLst/>
          </a:prstGeom>
          <a:noFill/>
          <a:ln>
            <a:noFill/>
          </a:ln>
        </p:spPr>
      </p:pic>
      <p:sp>
        <p:nvSpPr>
          <p:cNvPr id="554" name="Google Shape;554;p80"/>
          <p:cNvSpPr/>
          <p:nvPr/>
        </p:nvSpPr>
        <p:spPr>
          <a:xfrm rot="5400000">
            <a:off x="1428875" y="205200"/>
            <a:ext cx="3358800" cy="5026500"/>
          </a:xfrm>
          <a:prstGeom prst="rect">
            <a:avLst/>
          </a:prstGeom>
          <a:solidFill>
            <a:srgbClr val="908269">
              <a:alpha val="61568"/>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80"/>
          <p:cNvSpPr txBox="1"/>
          <p:nvPr>
            <p:ph idx="1" type="subTitle"/>
          </p:nvPr>
        </p:nvSpPr>
        <p:spPr>
          <a:xfrm>
            <a:off x="831200" y="2314225"/>
            <a:ext cx="2856300" cy="1784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200"/>
              <a:buNone/>
            </a:pPr>
            <a:r>
              <a:rPr lang="en">
                <a:solidFill>
                  <a:schemeClr val="lt1"/>
                </a:solidFill>
              </a:rPr>
              <a:t>Merci pour votre attention tout au long de cette présentation.</a:t>
            </a:r>
            <a:endParaRPr>
              <a:solidFill>
                <a:schemeClr val="lt1"/>
              </a:solidFill>
            </a:endParaRPr>
          </a:p>
          <a:p>
            <a:pPr indent="0" lvl="0" marL="0" rtl="0" algn="l">
              <a:lnSpc>
                <a:spcPct val="100000"/>
              </a:lnSpc>
              <a:spcBef>
                <a:spcPts val="0"/>
              </a:spcBef>
              <a:spcAft>
                <a:spcPts val="0"/>
              </a:spcAft>
              <a:buSzPts val="1200"/>
              <a:buNone/>
            </a:pPr>
            <a:r>
              <a:rPr lang="en">
                <a:solidFill>
                  <a:schemeClr val="lt1"/>
                </a:solidFill>
              </a:rPr>
              <a:t>On veut bien </a:t>
            </a:r>
            <a:r>
              <a:rPr lang="en">
                <a:solidFill>
                  <a:schemeClr val="lt1"/>
                </a:solidFill>
              </a:rPr>
              <a:t>répondre à vos</a:t>
            </a:r>
            <a:r>
              <a:rPr lang="en">
                <a:solidFill>
                  <a:schemeClr val="lt1"/>
                </a:solidFill>
              </a:rPr>
              <a:t> questions!</a:t>
            </a:r>
            <a:endParaRPr sz="2300">
              <a:solidFill>
                <a:schemeClr val="lt1"/>
              </a:solidFill>
            </a:endParaRPr>
          </a:p>
        </p:txBody>
      </p:sp>
      <p:sp>
        <p:nvSpPr>
          <p:cNvPr id="556" name="Google Shape;556;p80"/>
          <p:cNvSpPr txBox="1"/>
          <p:nvPr>
            <p:ph type="ctrTitle"/>
          </p:nvPr>
        </p:nvSpPr>
        <p:spPr>
          <a:xfrm>
            <a:off x="831200" y="376500"/>
            <a:ext cx="2607300" cy="2054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sz="3000">
                <a:solidFill>
                  <a:schemeClr val="lt1"/>
                </a:solidFill>
              </a:rPr>
              <a:t>MERCI!</a:t>
            </a:r>
            <a:endParaRPr sz="3000">
              <a:solidFill>
                <a:schemeClr val="l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1" name="Shape 211"/>
        <p:cNvGrpSpPr/>
        <p:nvPr/>
      </p:nvGrpSpPr>
      <p:grpSpPr>
        <a:xfrm>
          <a:off x="0" y="0"/>
          <a:ext cx="0" cy="0"/>
          <a:chOff x="0" y="0"/>
          <a:chExt cx="0" cy="0"/>
        </a:xfrm>
      </p:grpSpPr>
      <p:sp>
        <p:nvSpPr>
          <p:cNvPr id="212" name="Google Shape;212;p38"/>
          <p:cNvSpPr/>
          <p:nvPr/>
        </p:nvSpPr>
        <p:spPr>
          <a:xfrm rot="-5400000">
            <a:off x="3797246" y="-82750"/>
            <a:ext cx="1553100" cy="79851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38"/>
          <p:cNvSpPr txBox="1"/>
          <p:nvPr>
            <p:ph idx="1" type="subTitle"/>
          </p:nvPr>
        </p:nvSpPr>
        <p:spPr>
          <a:xfrm>
            <a:off x="915175" y="3380775"/>
            <a:ext cx="3960600" cy="631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lt1"/>
                </a:solidFill>
              </a:rPr>
              <a:t>“If I had an hour to solve a problem, I’d spend 55 minutes thinking about the problem and 5 minutes thinking about solutions”</a:t>
            </a:r>
            <a:endParaRPr>
              <a:solidFill>
                <a:schemeClr val="lt1"/>
              </a:solidFill>
            </a:endParaRPr>
          </a:p>
          <a:p>
            <a:pPr indent="0" lvl="0" marL="0" rtl="0" algn="l">
              <a:lnSpc>
                <a:spcPct val="115000"/>
              </a:lnSpc>
              <a:spcBef>
                <a:spcPts val="1600"/>
              </a:spcBef>
              <a:spcAft>
                <a:spcPts val="1600"/>
              </a:spcAft>
              <a:buSzPts val="1200"/>
              <a:buNone/>
            </a:pPr>
            <a:r>
              <a:t/>
            </a:r>
            <a:endParaRPr>
              <a:solidFill>
                <a:schemeClr val="lt1"/>
              </a:solidFill>
            </a:endParaRPr>
          </a:p>
        </p:txBody>
      </p:sp>
      <p:sp>
        <p:nvSpPr>
          <p:cNvPr id="214" name="Google Shape;214;p38"/>
          <p:cNvSpPr txBox="1"/>
          <p:nvPr>
            <p:ph idx="2" type="subTitle"/>
          </p:nvPr>
        </p:nvSpPr>
        <p:spPr>
          <a:xfrm>
            <a:off x="915175" y="4012575"/>
            <a:ext cx="1821000" cy="213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rPr lang="en">
                <a:solidFill>
                  <a:schemeClr val="lt1"/>
                </a:solidFill>
                <a:latin typeface="Fira Sans Extra Condensed"/>
                <a:ea typeface="Fira Sans Extra Condensed"/>
                <a:cs typeface="Fira Sans Extra Condensed"/>
                <a:sym typeface="Fira Sans Extra Condensed"/>
              </a:rPr>
              <a:t>—</a:t>
            </a:r>
            <a:r>
              <a:rPr lang="en">
                <a:solidFill>
                  <a:schemeClr val="lt1"/>
                </a:solidFill>
              </a:rPr>
              <a:t>ALBERT EINSTEIN </a:t>
            </a:r>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9"/>
          <p:cNvSpPr/>
          <p:nvPr/>
        </p:nvSpPr>
        <p:spPr>
          <a:xfrm rot="5400000">
            <a:off x="-1311275" y="2013900"/>
            <a:ext cx="4059900" cy="1115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0" name="Google Shape;220;p39"/>
          <p:cNvPicPr preferRelativeResize="0"/>
          <p:nvPr/>
        </p:nvPicPr>
        <p:blipFill rotWithShape="1">
          <a:blip r:embed="rId3">
            <a:alphaModFix/>
          </a:blip>
          <a:srcRect b="16022" l="0" r="754" t="0"/>
          <a:stretch/>
        </p:blipFill>
        <p:spPr>
          <a:xfrm>
            <a:off x="1428925" y="541800"/>
            <a:ext cx="7195801" cy="4059901"/>
          </a:xfrm>
          <a:prstGeom prst="rect">
            <a:avLst/>
          </a:prstGeom>
          <a:noFill/>
          <a:ln>
            <a:noFill/>
          </a:ln>
        </p:spPr>
      </p:pic>
      <p:sp>
        <p:nvSpPr>
          <p:cNvPr id="221" name="Google Shape;221;p39"/>
          <p:cNvSpPr/>
          <p:nvPr/>
        </p:nvSpPr>
        <p:spPr>
          <a:xfrm flipH="1" rot="-5400000">
            <a:off x="2635350" y="1947125"/>
            <a:ext cx="1440300" cy="38814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39"/>
          <p:cNvSpPr txBox="1"/>
          <p:nvPr>
            <p:ph type="ctrTitle"/>
          </p:nvPr>
        </p:nvSpPr>
        <p:spPr>
          <a:xfrm rot="-5400000">
            <a:off x="-725376" y="1996975"/>
            <a:ext cx="2888100" cy="8979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2800"/>
              <a:buNone/>
            </a:pPr>
            <a:r>
              <a:rPr lang="en">
                <a:solidFill>
                  <a:schemeClr val="lt1"/>
                </a:solidFill>
              </a:rPr>
              <a:t>BESOINS DU CLIENT</a:t>
            </a:r>
            <a:endParaRPr>
              <a:solidFill>
                <a:schemeClr val="lt1"/>
              </a:solidFill>
            </a:endParaRPr>
          </a:p>
        </p:txBody>
      </p:sp>
      <p:sp>
        <p:nvSpPr>
          <p:cNvPr id="223" name="Google Shape;223;p39"/>
          <p:cNvSpPr txBox="1"/>
          <p:nvPr>
            <p:ph idx="1" type="subTitle"/>
          </p:nvPr>
        </p:nvSpPr>
        <p:spPr>
          <a:xfrm>
            <a:off x="1620597" y="3226710"/>
            <a:ext cx="2951400" cy="2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200"/>
              <a:buNone/>
            </a:pPr>
            <a:r>
              <a:rPr lang="en" sz="1300">
                <a:solidFill>
                  <a:schemeClr val="lt1"/>
                </a:solidFill>
              </a:rPr>
              <a:t>Après notre première rencontre avec Monsieur N’diaye, nous avons été en mesure de formuler 17 besoins principaux que nous devrons combler tout au long de la session, Les voicis : </a:t>
            </a:r>
            <a:endParaRPr sz="13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40"/>
          <p:cNvSpPr txBox="1"/>
          <p:nvPr>
            <p:ph type="ctrTitle"/>
          </p:nvPr>
        </p:nvSpPr>
        <p:spPr>
          <a:xfrm rot="-5400000">
            <a:off x="-343101" y="1759150"/>
            <a:ext cx="2888100" cy="8979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BESOINS DU CLIENT</a:t>
            </a:r>
            <a:endParaRPr/>
          </a:p>
        </p:txBody>
      </p:sp>
      <p:graphicFrame>
        <p:nvGraphicFramePr>
          <p:cNvPr id="229" name="Google Shape;229;p40"/>
          <p:cNvGraphicFramePr/>
          <p:nvPr/>
        </p:nvGraphicFramePr>
        <p:xfrm>
          <a:off x="1723725" y="764050"/>
          <a:ext cx="3000000" cy="3000000"/>
        </p:xfrm>
        <a:graphic>
          <a:graphicData uri="http://schemas.openxmlformats.org/drawingml/2006/table">
            <a:tbl>
              <a:tblPr>
                <a:noFill/>
                <a:tableStyleId>{BE2F1A5D-4579-4BD1-887B-84E5D8A1581D}</a:tableStyleId>
              </a:tblPr>
              <a:tblGrid>
                <a:gridCol w="2348850"/>
                <a:gridCol w="2348850"/>
                <a:gridCol w="2348850"/>
              </a:tblGrid>
              <a:tr h="1139575">
                <a:tc>
                  <a:txBody>
                    <a:bodyPr/>
                    <a:lstStyle/>
                    <a:p>
                      <a:pPr indent="0" lvl="0" marL="0" rtl="0" algn="l">
                        <a:spcBef>
                          <a:spcPts val="0"/>
                        </a:spcBef>
                        <a:spcAft>
                          <a:spcPts val="0"/>
                        </a:spcAft>
                        <a:buNone/>
                      </a:pPr>
                      <a:r>
                        <a:rPr lang="en">
                          <a:latin typeface="Livvic"/>
                          <a:ea typeface="Livvic"/>
                          <a:cs typeface="Livvic"/>
                          <a:sym typeface="Livvic"/>
                        </a:rPr>
                        <a:t>Besoin 1 : Le clavier sur écran sera facile d’utilisation</a:t>
                      </a:r>
                      <a:endParaRPr>
                        <a:latin typeface="Livvic"/>
                        <a:ea typeface="Livvic"/>
                        <a:cs typeface="Livvic"/>
                        <a:sym typeface="Livvic"/>
                      </a:endParaRPr>
                    </a:p>
                    <a:p>
                      <a:pPr indent="0" lvl="0" marL="0" rtl="0" algn="l">
                        <a:spcBef>
                          <a:spcPts val="0"/>
                        </a:spcBef>
                        <a:spcAft>
                          <a:spcPts val="0"/>
                        </a:spcAft>
                        <a:buNone/>
                      </a:pPr>
                      <a:r>
                        <a:t/>
                      </a:r>
                      <a:endParaRPr sz="11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2 : Le clavier sur écran aura plusieurs menus personnalisés</a:t>
                      </a:r>
                      <a:endParaRPr>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*Différents types de patients?</a:t>
                      </a:r>
                      <a:endParaRPr sz="1000">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*Combien de menu?</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3 : Le clavier sur écran sera produit à moins de 50$</a:t>
                      </a:r>
                      <a:endParaRPr>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*Coût de production?</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r>
              <a:tr h="1139575">
                <a:tc>
                  <a:txBody>
                    <a:bodyPr/>
                    <a:lstStyle/>
                    <a:p>
                      <a:pPr indent="0" lvl="0" marL="0" rtl="0" algn="l">
                        <a:spcBef>
                          <a:spcPts val="0"/>
                        </a:spcBef>
                        <a:spcAft>
                          <a:spcPts val="0"/>
                        </a:spcAft>
                        <a:buNone/>
                      </a:pPr>
                      <a:r>
                        <a:rPr lang="en">
                          <a:latin typeface="Livvic"/>
                          <a:ea typeface="Livvic"/>
                          <a:cs typeface="Livvic"/>
                          <a:sym typeface="Livvic"/>
                        </a:rPr>
                        <a:t>Besoin 4 : Le clavier sur écran permet au patient d’accéder à ses courriers électroniques</a:t>
                      </a:r>
                      <a:endParaRPr>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5 : Le clavier sur écran permet au patient d’accéder à sa liste de musique</a:t>
                      </a:r>
                      <a:endParaRPr>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6 : Le clavier sur écran permet au patient d’accéder à  des sites webs</a:t>
                      </a:r>
                      <a:endParaRPr>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*Combien/quels sites?</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139575">
                <a:tc>
                  <a:txBody>
                    <a:bodyPr/>
                    <a:lstStyle/>
                    <a:p>
                      <a:pPr indent="0" lvl="0" marL="0" rtl="0" algn="l">
                        <a:spcBef>
                          <a:spcPts val="0"/>
                        </a:spcBef>
                        <a:spcAft>
                          <a:spcPts val="0"/>
                        </a:spcAft>
                        <a:buNone/>
                      </a:pPr>
                      <a:r>
                        <a:rPr lang="en">
                          <a:latin typeface="Livvic"/>
                          <a:ea typeface="Livvic"/>
                          <a:cs typeface="Livvic"/>
                          <a:sym typeface="Livvic"/>
                        </a:rPr>
                        <a:t>Besoin 7 :  Le menu du clavier sur écran permet de visionner des vidéos et des films</a:t>
                      </a:r>
                      <a:endParaRPr>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8 : Le menu du clavier sur écran permet de clavarder en ligne</a:t>
                      </a:r>
                      <a:endParaRPr>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 Sur quelles plateformes ? Combien de plateformes?</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9 : Le menu du clavier aura des raccourcis pour faciliter l’accessibilité</a:t>
                      </a:r>
                      <a:endParaRPr>
                        <a:latin typeface="Livvic"/>
                        <a:ea typeface="Livvic"/>
                        <a:cs typeface="Livvic"/>
                        <a:sym typeface="Livvic"/>
                      </a:endParaRPr>
                    </a:p>
                    <a:p>
                      <a:pPr indent="0" lvl="0" marL="0" rtl="0" algn="l">
                        <a:spcBef>
                          <a:spcPts val="0"/>
                        </a:spcBef>
                        <a:spcAft>
                          <a:spcPts val="0"/>
                        </a:spcAft>
                        <a:buNone/>
                      </a:pPr>
                      <a:r>
                        <a:rPr lang="en" sz="1100">
                          <a:latin typeface="Livvic"/>
                          <a:ea typeface="Livvic"/>
                          <a:cs typeface="Livvic"/>
                          <a:sym typeface="Livvic"/>
                        </a:rPr>
                        <a:t>*Combien de raccourcis? Pour faire quoi ?</a:t>
                      </a:r>
                      <a:endParaRPr sz="11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41"/>
          <p:cNvSpPr txBox="1"/>
          <p:nvPr>
            <p:ph type="ctrTitle"/>
          </p:nvPr>
        </p:nvSpPr>
        <p:spPr>
          <a:xfrm rot="5400000">
            <a:off x="6612409" y="1752564"/>
            <a:ext cx="2888100" cy="897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BESOINS DU CLIENT</a:t>
            </a:r>
            <a:endParaRPr/>
          </a:p>
        </p:txBody>
      </p:sp>
      <p:graphicFrame>
        <p:nvGraphicFramePr>
          <p:cNvPr id="235" name="Google Shape;235;p41"/>
          <p:cNvGraphicFramePr/>
          <p:nvPr/>
        </p:nvGraphicFramePr>
        <p:xfrm>
          <a:off x="325000" y="757475"/>
          <a:ext cx="3000000" cy="3000000"/>
        </p:xfrm>
        <a:graphic>
          <a:graphicData uri="http://schemas.openxmlformats.org/drawingml/2006/table">
            <a:tbl>
              <a:tblPr>
                <a:noFill/>
                <a:tableStyleId>{BE2F1A5D-4579-4BD1-887B-84E5D8A1581D}</a:tableStyleId>
              </a:tblPr>
              <a:tblGrid>
                <a:gridCol w="2348850"/>
                <a:gridCol w="2348850"/>
                <a:gridCol w="2348850"/>
              </a:tblGrid>
              <a:tr h="1139575">
                <a:tc>
                  <a:txBody>
                    <a:bodyPr/>
                    <a:lstStyle/>
                    <a:p>
                      <a:pPr indent="0" lvl="0" marL="0" rtl="0" algn="l">
                        <a:spcBef>
                          <a:spcPts val="0"/>
                        </a:spcBef>
                        <a:spcAft>
                          <a:spcPts val="0"/>
                        </a:spcAft>
                        <a:buNone/>
                      </a:pPr>
                      <a:r>
                        <a:rPr lang="en">
                          <a:latin typeface="Livvic"/>
                          <a:ea typeface="Livvic"/>
                          <a:cs typeface="Livvic"/>
                          <a:sym typeface="Livvic"/>
                        </a:rPr>
                        <a:t>Besoin 10 : Le clavier sur écran est sous forme de logiciel pour Raspberry Pi</a:t>
                      </a:r>
                      <a:endParaRPr>
                        <a:latin typeface="Livvic"/>
                        <a:ea typeface="Livvic"/>
                        <a:cs typeface="Livvic"/>
                        <a:sym typeface="Livvic"/>
                      </a:endParaRPr>
                    </a:p>
                    <a:p>
                      <a:pPr indent="0" lvl="0" marL="0" rtl="0" algn="l">
                        <a:spcBef>
                          <a:spcPts val="0"/>
                        </a:spcBef>
                        <a:spcAft>
                          <a:spcPts val="0"/>
                        </a:spcAft>
                        <a:buNone/>
                      </a:pPr>
                      <a:r>
                        <a:t/>
                      </a:r>
                      <a:endParaRPr sz="11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11 : Le clavier sur écran pourra changer de QWERTY à alphabetical</a:t>
                      </a:r>
                      <a:endParaRPr>
                        <a:latin typeface="Livvic"/>
                        <a:ea typeface="Livvic"/>
                        <a:cs typeface="Livvic"/>
                        <a:sym typeface="Livvic"/>
                      </a:endParaRPr>
                    </a:p>
                    <a:p>
                      <a:pPr indent="0" lvl="0" marL="0" rtl="0" algn="l">
                        <a:spcBef>
                          <a:spcPts val="0"/>
                        </a:spcBef>
                        <a:spcAft>
                          <a:spcPts val="0"/>
                        </a:spcAft>
                        <a:buNone/>
                      </a:pPr>
                      <a:r>
                        <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12 : Les modifications faites au clavier sur écran sont compatible avec le Raspberry Pi</a:t>
                      </a:r>
                      <a:endParaRPr>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*La taille exacte des modifications est inconnues</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rgbClr val="000000"/>
                      </a:solidFill>
                      <a:prstDash val="solid"/>
                      <a:round/>
                      <a:headEnd len="sm" w="sm" type="none"/>
                      <a:tailEnd len="sm" w="sm" type="none"/>
                    </a:lnB>
                  </a:tcPr>
                </a:tc>
              </a:tr>
              <a:tr h="1139575">
                <a:tc>
                  <a:txBody>
                    <a:bodyPr/>
                    <a:lstStyle/>
                    <a:p>
                      <a:pPr indent="0" lvl="0" marL="0" rtl="0" algn="l">
                        <a:spcBef>
                          <a:spcPts val="0"/>
                        </a:spcBef>
                        <a:spcAft>
                          <a:spcPts val="0"/>
                        </a:spcAft>
                        <a:buNone/>
                      </a:pPr>
                      <a:r>
                        <a:rPr lang="en">
                          <a:latin typeface="Livvic"/>
                          <a:ea typeface="Livvic"/>
                          <a:cs typeface="Livvic"/>
                          <a:sym typeface="Livvic"/>
                        </a:rPr>
                        <a:t>Besoin 13 : Le clavier sur écran fonctionne avec l’activation vocale</a:t>
                      </a:r>
                      <a:endParaRPr>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14 : Le clavier sur écran sera multilingue</a:t>
                      </a:r>
                      <a:endParaRPr>
                        <a:latin typeface="Livvic"/>
                        <a:ea typeface="Livvic"/>
                        <a:cs typeface="Livvic"/>
                        <a:sym typeface="Livvic"/>
                      </a:endParaRPr>
                    </a:p>
                    <a:p>
                      <a:pPr indent="0" lvl="0" marL="0" rtl="0" algn="l">
                        <a:spcBef>
                          <a:spcPts val="0"/>
                        </a:spcBef>
                        <a:spcAft>
                          <a:spcPts val="0"/>
                        </a:spcAft>
                        <a:buNone/>
                      </a:pPr>
                      <a:r>
                        <a:rPr lang="en" sz="1000">
                          <a:latin typeface="Livvic"/>
                          <a:ea typeface="Livvic"/>
                          <a:cs typeface="Livvic"/>
                          <a:sym typeface="Livvic"/>
                        </a:rPr>
                        <a:t>*Combien et quelles langues?</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15 : Le clavier sur écran comporte des fonctionnalités efficaces</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28575">
                      <a:solidFill>
                        <a:srgbClr val="000000"/>
                      </a:solidFill>
                      <a:prstDash val="solid"/>
                      <a:round/>
                      <a:headEnd len="sm" w="sm" type="none"/>
                      <a:tailEnd len="sm" w="sm" type="none"/>
                    </a:lnB>
                  </a:tcPr>
                </a:tc>
              </a:tr>
              <a:tr h="1139575">
                <a:tc>
                  <a:txBody>
                    <a:bodyPr/>
                    <a:lstStyle/>
                    <a:p>
                      <a:pPr indent="0" lvl="0" marL="0" rtl="0" algn="l">
                        <a:spcBef>
                          <a:spcPts val="0"/>
                        </a:spcBef>
                        <a:spcAft>
                          <a:spcPts val="0"/>
                        </a:spcAft>
                        <a:buNone/>
                      </a:pPr>
                      <a:r>
                        <a:rPr lang="en">
                          <a:latin typeface="Livvic"/>
                          <a:ea typeface="Livvic"/>
                          <a:cs typeface="Livvic"/>
                          <a:sym typeface="Livvic"/>
                        </a:rPr>
                        <a:t>Besoin 16 :  Le clavier sur écran sera esthétiquement adéquat</a:t>
                      </a:r>
                      <a:endParaRPr>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
                          <a:latin typeface="Livvic"/>
                          <a:ea typeface="Livvic"/>
                          <a:cs typeface="Livvic"/>
                          <a:sym typeface="Livvic"/>
                        </a:rPr>
                        <a:t>Besoin 17 : Le clavier sur écran supporte le touché tactile</a:t>
                      </a:r>
                      <a:endParaRPr sz="10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100">
                        <a:latin typeface="Livvic"/>
                        <a:ea typeface="Livvic"/>
                        <a:cs typeface="Livvic"/>
                        <a:sym typeface="Livvic"/>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rgbClr val="000000"/>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42"/>
          <p:cNvPicPr preferRelativeResize="0"/>
          <p:nvPr/>
        </p:nvPicPr>
        <p:blipFill rotWithShape="1">
          <a:blip r:embed="rId3">
            <a:alphaModFix/>
          </a:blip>
          <a:srcRect b="7684" l="0" r="0" t="7684"/>
          <a:stretch/>
        </p:blipFill>
        <p:spPr>
          <a:xfrm>
            <a:off x="225025" y="541750"/>
            <a:ext cx="6970775" cy="4059901"/>
          </a:xfrm>
          <a:prstGeom prst="rect">
            <a:avLst/>
          </a:prstGeom>
          <a:noFill/>
          <a:ln>
            <a:noFill/>
          </a:ln>
        </p:spPr>
      </p:pic>
      <p:sp>
        <p:nvSpPr>
          <p:cNvPr id="241" name="Google Shape;241;p42"/>
          <p:cNvSpPr/>
          <p:nvPr/>
        </p:nvSpPr>
        <p:spPr>
          <a:xfrm flipH="1" rot="-5400000">
            <a:off x="5836301" y="2013850"/>
            <a:ext cx="4059900" cy="11157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42"/>
          <p:cNvSpPr/>
          <p:nvPr/>
        </p:nvSpPr>
        <p:spPr>
          <a:xfrm rot="5400000">
            <a:off x="1671428" y="-353250"/>
            <a:ext cx="1440300" cy="38814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2"/>
          <p:cNvSpPr txBox="1"/>
          <p:nvPr>
            <p:ph idx="1" type="subTitle"/>
          </p:nvPr>
        </p:nvSpPr>
        <p:spPr>
          <a:xfrm flipH="1">
            <a:off x="447900" y="865425"/>
            <a:ext cx="3507900" cy="29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200"/>
              <a:buNone/>
            </a:pPr>
            <a:r>
              <a:rPr b="1" lang="en" sz="2200">
                <a:solidFill>
                  <a:schemeClr val="lt1"/>
                </a:solidFill>
                <a:latin typeface="Livvic"/>
                <a:ea typeface="Livvic"/>
                <a:cs typeface="Livvic"/>
                <a:sym typeface="Livvic"/>
              </a:rPr>
              <a:t>Qu’est-ce qu’on en tire?</a:t>
            </a:r>
            <a:endParaRPr b="1" sz="2200">
              <a:solidFill>
                <a:schemeClr val="lt1"/>
              </a:solidFill>
              <a:latin typeface="Livvic"/>
              <a:ea typeface="Livvic"/>
              <a:cs typeface="Livvic"/>
              <a:sym typeface="Livvic"/>
            </a:endParaRPr>
          </a:p>
          <a:p>
            <a:pPr indent="0" lvl="0" marL="0" rtl="0" algn="l">
              <a:lnSpc>
                <a:spcPct val="115000"/>
              </a:lnSpc>
              <a:spcBef>
                <a:spcPts val="1600"/>
              </a:spcBef>
              <a:spcAft>
                <a:spcPts val="1600"/>
              </a:spcAft>
              <a:buSzPts val="1200"/>
              <a:buNone/>
            </a:pPr>
            <a:r>
              <a:rPr b="1" lang="en" sz="2200">
                <a:solidFill>
                  <a:schemeClr val="lt1"/>
                </a:solidFill>
                <a:latin typeface="Livvic"/>
                <a:ea typeface="Livvic"/>
                <a:cs typeface="Livvic"/>
                <a:sym typeface="Livvic"/>
              </a:rPr>
              <a:t>Un énoncé de problème !</a:t>
            </a:r>
            <a:endParaRPr b="1" sz="2200">
              <a:solidFill>
                <a:schemeClr val="lt1"/>
              </a:solidFill>
              <a:latin typeface="Livvic"/>
              <a:ea typeface="Livvic"/>
              <a:cs typeface="Livvic"/>
              <a:sym typeface="Livvic"/>
            </a:endParaRPr>
          </a:p>
        </p:txBody>
      </p:sp>
      <p:sp>
        <p:nvSpPr>
          <p:cNvPr id="244" name="Google Shape;244;p42"/>
          <p:cNvSpPr txBox="1"/>
          <p:nvPr>
            <p:ph type="ctrTitle"/>
          </p:nvPr>
        </p:nvSpPr>
        <p:spPr>
          <a:xfrm rot="5400000">
            <a:off x="6486584" y="1752564"/>
            <a:ext cx="2888100" cy="8979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2800"/>
              <a:buNone/>
            </a:pPr>
            <a:r>
              <a:rPr lang="en">
                <a:solidFill>
                  <a:schemeClr val="lt1"/>
                </a:solidFill>
              </a:rPr>
              <a:t>BESOINS DU CLIENT</a:t>
            </a:r>
            <a:endParaRPr>
              <a:solidFill>
                <a:schemeClr val="lt1"/>
              </a:solidFill>
            </a:endParaRPr>
          </a:p>
        </p:txBody>
      </p:sp>
      <p:sp>
        <p:nvSpPr>
          <p:cNvPr id="245" name="Google Shape;245;p42"/>
          <p:cNvSpPr/>
          <p:nvPr/>
        </p:nvSpPr>
        <p:spPr>
          <a:xfrm rot="5400000">
            <a:off x="3845275" y="1365150"/>
            <a:ext cx="1823400" cy="4236600"/>
          </a:xfrm>
          <a:prstGeom prst="rect">
            <a:avLst/>
          </a:prstGeom>
          <a:gradFill>
            <a:gsLst>
              <a:gs pos="0">
                <a:srgbClr val="908269">
                  <a:alpha val="48627"/>
                </a:srgbClr>
              </a:gs>
              <a:gs pos="100000">
                <a:schemeClr val="accent1"/>
              </a:gs>
            </a:gsLst>
            <a:lin ang="18900044"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42"/>
          <p:cNvSpPr txBox="1"/>
          <p:nvPr/>
        </p:nvSpPr>
        <p:spPr>
          <a:xfrm>
            <a:off x="2775275" y="2605050"/>
            <a:ext cx="3507900" cy="11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FFFFFF"/>
                </a:solidFill>
                <a:latin typeface="Catamaran Thin"/>
                <a:ea typeface="Catamaran Thin"/>
                <a:cs typeface="Catamaran Thin"/>
                <a:sym typeface="Catamaran Thin"/>
              </a:rPr>
              <a:t>‘’Monsieur Bocar N’diaye a développé un clavier sur écran pour les patients de l’hôpital Saint-Vincent afin d’assurer l’accessibilité de ceux-ci aux nouvelles technologies. Cependant, la version actuelle du clavier ne répond pas aux besoins des patients de l’hôpital, donc nous allons ajouter des fonctionnalitées au clavier pour faciliter son utilisation et le rendre plus efficace.’’</a:t>
            </a:r>
            <a:endParaRPr sz="1300">
              <a:solidFill>
                <a:srgbClr val="FFFFFF"/>
              </a:solidFill>
              <a:latin typeface="Catamaran Thin"/>
              <a:ea typeface="Catamaran Thin"/>
              <a:cs typeface="Catamaran Thin"/>
              <a:sym typeface="Catamaran Thi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