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256" r:id="rId2"/>
    <p:sldId id="257" r:id="rId3"/>
    <p:sldId id="259" r:id="rId4"/>
    <p:sldId id="306" r:id="rId5"/>
    <p:sldId id="314" r:id="rId6"/>
    <p:sldId id="307" r:id="rId7"/>
    <p:sldId id="260" r:id="rId8"/>
    <p:sldId id="310" r:id="rId9"/>
    <p:sldId id="311" r:id="rId10"/>
    <p:sldId id="312" r:id="rId11"/>
    <p:sldId id="321" r:id="rId12"/>
    <p:sldId id="322" r:id="rId13"/>
    <p:sldId id="266" r:id="rId14"/>
    <p:sldId id="282" r:id="rId15"/>
    <p:sldId id="325" r:id="rId16"/>
    <p:sldId id="316" r:id="rId17"/>
    <p:sldId id="269" r:id="rId18"/>
    <p:sldId id="270" r:id="rId19"/>
    <p:sldId id="327" r:id="rId20"/>
    <p:sldId id="324" r:id="rId21"/>
    <p:sldId id="328" r:id="rId22"/>
  </p:sldIdLst>
  <p:sldSz cx="9144000" cy="5143500" type="screen16x9"/>
  <p:notesSz cx="6858000" cy="9144000"/>
  <p:embeddedFontLst>
    <p:embeddedFont>
      <p:font typeface="Barlow Semi Condensed" panose="020B0604020202020204" charset="0"/>
      <p:regular r:id="rId24"/>
      <p:bold r:id="rId25"/>
      <p:italic r:id="rId26"/>
      <p:boldItalic r:id="rId27"/>
    </p:embeddedFont>
    <p:embeddedFont>
      <p:font typeface="Barlow Semi Condensed Light" panose="020B0604020202020204" charset="0"/>
      <p:regular r:id="rId28"/>
      <p:bold r:id="rId29"/>
      <p:italic r:id="rId30"/>
      <p:boldItalic r:id="rId31"/>
    </p:embeddedFont>
    <p:embeddedFont>
      <p:font typeface="Barlow Semi Condensed Medium" panose="020B0604020202020204" charset="0"/>
      <p:regular r:id="rId32"/>
      <p:bold r:id="rId33"/>
      <p:italic r:id="rId34"/>
      <p:boldItalic r:id="rId35"/>
    </p:embeddedFont>
    <p:embeddedFont>
      <p:font typeface="Fjalla One"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5291E-7219-430D-A217-13D6CAB4618B}" v="240" dt="2024-04-02T03:46:20.627"/>
    <p1510:client id="{58234F7F-46A6-44BE-BA97-6EDA454A4D25}" v="125" dt="2024-04-02T01:28:29.934"/>
    <p1510:client id="{600E591F-2E2D-4C93-B01B-E24A00CF0065}" v="37" dt="2024-04-01T22:46:56.082"/>
    <p1510:client id="{70D2148A-5430-40A6-9477-6F933E8BC823}" v="13" dt="2024-04-01T23:02:29.098"/>
    <p1510:client id="{833D4B61-9D18-485E-BDA3-CC6EB612343B}" v="41" dt="2024-04-02T00:08:51.708"/>
    <p1510:client id="{843898E0-C4E3-4228-8BEA-3014E5FE0749}" v="437" dt="2024-04-01T23:31:38.481"/>
    <p1510:client id="{86A04356-D684-4AAA-B480-45342ECCB0F1}" v="442" dt="2024-04-02T03:06:58.204"/>
    <p1510:client id="{8B128C2C-D7D2-4549-AA79-3C8BC7C4FB80}" v="6" dt="2024-04-01T23:01:31.232"/>
    <p1510:client id="{8D869BF4-132B-4835-AB5C-EA43012FEB5A}" v="16" dt="2024-04-01T23:05:01.128"/>
    <p1510:client id="{8F808804-C98B-4033-AD2B-8C3E58F3C4C5}" v="183" dt="2024-04-02T00:18:04.727"/>
    <p1510:client id="{B53ADA42-6106-48BD-86DE-897DC1F87AB6}" v="79" dt="2024-04-02T00:14:37.186"/>
    <p1510:client id="{B87ED4AC-74D6-4749-884E-D464C61B6A47}" v="97" dt="2024-04-01T22:37:04.486"/>
    <p1510:client id="{BAE01094-EDD4-45D5-BA08-D7DE3EBEBF87}" v="2849" dt="2024-04-02T03:47:48.701"/>
    <p1510:client id="{C3B08E0D-9BCE-4027-88E8-900FE8A647B9}" v="17" dt="2024-04-01T22:56:27.264"/>
    <p1510:client id="{C6EC7376-AB02-4B80-A1CA-DAF571215F1B}" v="449" dt="2024-04-02T01:57:22.250"/>
    <p1510:client id="{F382768D-D44A-4F5C-9F46-0BACE00F955B}" v="26" dt="2024-04-02T03:07:44.837"/>
  </p1510:revLst>
</p1510:revInfo>
</file>

<file path=ppt/tableStyles.xml><?xml version="1.0" encoding="utf-8"?>
<a:tblStyleLst xmlns:a="http://schemas.openxmlformats.org/drawingml/2006/main" def="{3287B5F2-2BDC-4BC4-8100-9717DC0EFB61}">
  <a:tblStyle styleId="{3287B5F2-2BDC-4BC4-8100-9717DC0EFB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8B128C2C-D7D2-4549-AA79-3C8BC7C4FB80}"/>
    <pc:docChg chg="modSld">
      <pc:chgData name="Guest User" userId="" providerId="Windows Live" clId="Web-{8B128C2C-D7D2-4549-AA79-3C8BC7C4FB80}" dt="2024-04-01T23:01:31.232" v="5" actId="1076"/>
      <pc:docMkLst>
        <pc:docMk/>
      </pc:docMkLst>
      <pc:sldChg chg="addSp delSp modSp">
        <pc:chgData name="Guest User" userId="" providerId="Windows Live" clId="Web-{8B128C2C-D7D2-4549-AA79-3C8BC7C4FB80}" dt="2024-04-01T23:01:31.232" v="5" actId="1076"/>
        <pc:sldMkLst>
          <pc:docMk/>
          <pc:sldMk cId="4172392874" sldId="306"/>
        </pc:sldMkLst>
        <pc:spChg chg="add del">
          <ac:chgData name="Guest User" userId="" providerId="Windows Live" clId="Web-{8B128C2C-D7D2-4549-AA79-3C8BC7C4FB80}" dt="2024-04-01T23:00:51.653" v="1"/>
          <ac:spMkLst>
            <pc:docMk/>
            <pc:sldMk cId="4172392874" sldId="306"/>
            <ac:spMk id="4" creationId="{F7E29B16-E75D-5846-399F-164F323542CE}"/>
          </ac:spMkLst>
        </pc:spChg>
        <pc:spChg chg="add del">
          <ac:chgData name="Guest User" userId="" providerId="Windows Live" clId="Web-{8B128C2C-D7D2-4549-AA79-3C8BC7C4FB80}" dt="2024-04-01T23:01:00.231" v="3"/>
          <ac:spMkLst>
            <pc:docMk/>
            <pc:sldMk cId="4172392874" sldId="306"/>
            <ac:spMk id="6" creationId="{9F53BF15-A8D9-8295-A3FD-268B767C9620}"/>
          </ac:spMkLst>
        </pc:spChg>
        <pc:spChg chg="add mod">
          <ac:chgData name="Guest User" userId="" providerId="Windows Live" clId="Web-{8B128C2C-D7D2-4549-AA79-3C8BC7C4FB80}" dt="2024-04-01T23:01:31.232" v="5" actId="1076"/>
          <ac:spMkLst>
            <pc:docMk/>
            <pc:sldMk cId="4172392874" sldId="306"/>
            <ac:spMk id="7" creationId="{B13F738D-B0D8-BF5F-6929-1335C95FF834}"/>
          </ac:spMkLst>
        </pc:spChg>
      </pc:sldChg>
    </pc:docChg>
  </pc:docChgLst>
  <pc:docChgLst>
    <pc:chgData name="Guest User" providerId="Windows Live" clId="Web-{8F808804-C98B-4033-AD2B-8C3E58F3C4C5}"/>
    <pc:docChg chg="addSld modSld sldOrd">
      <pc:chgData name="Guest User" userId="" providerId="Windows Live" clId="Web-{8F808804-C98B-4033-AD2B-8C3E58F3C4C5}" dt="2024-04-02T00:18:04.727" v="176"/>
      <pc:docMkLst>
        <pc:docMk/>
      </pc:docMkLst>
      <pc:sldChg chg="addSp delSp modSp">
        <pc:chgData name="Guest User" userId="" providerId="Windows Live" clId="Web-{8F808804-C98B-4033-AD2B-8C3E58F3C4C5}" dt="2024-04-02T00:18:04.727" v="176"/>
        <pc:sldMkLst>
          <pc:docMk/>
          <pc:sldMk cId="3168728683" sldId="316"/>
        </pc:sldMkLst>
        <pc:spChg chg="mod">
          <ac:chgData name="Guest User" userId="" providerId="Windows Live" clId="Web-{8F808804-C98B-4033-AD2B-8C3E58F3C4C5}" dt="2024-04-01T23:49:17.317" v="56" actId="1076"/>
          <ac:spMkLst>
            <pc:docMk/>
            <pc:sldMk cId="3168728683" sldId="316"/>
            <ac:spMk id="7" creationId="{D56DA174-7944-294D-8A00-D344D97D1916}"/>
          </ac:spMkLst>
        </pc:spChg>
        <pc:spChg chg="add del mod">
          <ac:chgData name="Guest User" userId="" providerId="Windows Live" clId="Web-{8F808804-C98B-4033-AD2B-8C3E58F3C4C5}" dt="2024-04-02T00:03:16.528" v="78"/>
          <ac:spMkLst>
            <pc:docMk/>
            <pc:sldMk cId="3168728683" sldId="316"/>
            <ac:spMk id="9" creationId="{D73168E0-34EE-FAA1-7F30-5C1869ABFAA6}"/>
          </ac:spMkLst>
        </pc:spChg>
        <pc:spChg chg="add mod">
          <ac:chgData name="Guest User" userId="" providerId="Windows Live" clId="Web-{8F808804-C98B-4033-AD2B-8C3E58F3C4C5}" dt="2024-04-02T00:04:34.783" v="90" actId="1076"/>
          <ac:spMkLst>
            <pc:docMk/>
            <pc:sldMk cId="3168728683" sldId="316"/>
            <ac:spMk id="10" creationId="{99041543-FF48-DC44-E746-0DBDB887A3E8}"/>
          </ac:spMkLst>
        </pc:spChg>
        <pc:spChg chg="add del mod">
          <ac:chgData name="Guest User" userId="" providerId="Windows Live" clId="Web-{8F808804-C98B-4033-AD2B-8C3E58F3C4C5}" dt="2024-04-02T00:04:34.736" v="89"/>
          <ac:spMkLst>
            <pc:docMk/>
            <pc:sldMk cId="3168728683" sldId="316"/>
            <ac:spMk id="11" creationId="{FE55F5A1-DA7E-0975-6EED-AC09CCA9EA0F}"/>
          </ac:spMkLst>
        </pc:spChg>
        <pc:spChg chg="add mod">
          <ac:chgData name="Guest User" userId="" providerId="Windows Live" clId="Web-{8F808804-C98B-4033-AD2B-8C3E58F3C4C5}" dt="2024-04-02T00:05:01.676" v="94" actId="14100"/>
          <ac:spMkLst>
            <pc:docMk/>
            <pc:sldMk cId="3168728683" sldId="316"/>
            <ac:spMk id="12" creationId="{098117A9-3575-2C58-F7D8-AB7F8061AC8F}"/>
          </ac:spMkLst>
        </pc:spChg>
        <pc:spChg chg="add mod">
          <ac:chgData name="Guest User" userId="" providerId="Windows Live" clId="Web-{8F808804-C98B-4033-AD2B-8C3E58F3C4C5}" dt="2024-04-02T00:07:00.949" v="110" actId="1076"/>
          <ac:spMkLst>
            <pc:docMk/>
            <pc:sldMk cId="3168728683" sldId="316"/>
            <ac:spMk id="13" creationId="{413446D4-EE89-D5C4-D593-8C40E49D90FB}"/>
          </ac:spMkLst>
        </pc:spChg>
        <pc:spChg chg="add">
          <ac:chgData name="Guest User" userId="" providerId="Windows Live" clId="Web-{8F808804-C98B-4033-AD2B-8C3E58F3C4C5}" dt="2024-04-02T00:05:53.835" v="100"/>
          <ac:spMkLst>
            <pc:docMk/>
            <pc:sldMk cId="3168728683" sldId="316"/>
            <ac:spMk id="14" creationId="{99041543-FF48-DC44-E746-0DBDB887A3E8}"/>
          </ac:spMkLst>
        </pc:spChg>
        <pc:spChg chg="add del">
          <ac:chgData name="Guest User" userId="" providerId="Windows Live" clId="Web-{8F808804-C98B-4033-AD2B-8C3E58F3C4C5}" dt="2024-04-02T00:06:17.790" v="104"/>
          <ac:spMkLst>
            <pc:docMk/>
            <pc:sldMk cId="3168728683" sldId="316"/>
            <ac:spMk id="15" creationId="{99041543-FF48-DC44-E746-0DBDB887A3E8}"/>
          </ac:spMkLst>
        </pc:spChg>
        <pc:spChg chg="add mod">
          <ac:chgData name="Guest User" userId="" providerId="Windows Live" clId="Web-{8F808804-C98B-4033-AD2B-8C3E58F3C4C5}" dt="2024-04-02T00:06:44.542" v="108" actId="1076"/>
          <ac:spMkLst>
            <pc:docMk/>
            <pc:sldMk cId="3168728683" sldId="316"/>
            <ac:spMk id="16" creationId="{F2CA7D6E-544A-30DC-A6EF-A8D796E51CD0}"/>
          </ac:spMkLst>
        </pc:spChg>
        <pc:spChg chg="add mod">
          <ac:chgData name="Guest User" userId="" providerId="Windows Live" clId="Web-{8F808804-C98B-4033-AD2B-8C3E58F3C4C5}" dt="2024-04-02T00:07:42.280" v="113"/>
          <ac:spMkLst>
            <pc:docMk/>
            <pc:sldMk cId="3168728683" sldId="316"/>
            <ac:spMk id="17" creationId="{A780937E-4DBE-A76E-EE37-2C2FE149D527}"/>
          </ac:spMkLst>
        </pc:spChg>
        <pc:spChg chg="add mod">
          <ac:chgData name="Guest User" userId="" providerId="Windows Live" clId="Web-{8F808804-C98B-4033-AD2B-8C3E58F3C4C5}" dt="2024-04-02T00:11:58.234" v="162" actId="20577"/>
          <ac:spMkLst>
            <pc:docMk/>
            <pc:sldMk cId="3168728683" sldId="316"/>
            <ac:spMk id="18" creationId="{CD309569-ED08-E7A9-BF85-B97443F9D112}"/>
          </ac:spMkLst>
        </pc:spChg>
        <pc:spChg chg="add mod">
          <ac:chgData name="Guest User" userId="" providerId="Windows Live" clId="Web-{8F808804-C98B-4033-AD2B-8C3E58F3C4C5}" dt="2024-04-02T00:12:14.845" v="163" actId="20577"/>
          <ac:spMkLst>
            <pc:docMk/>
            <pc:sldMk cId="3168728683" sldId="316"/>
            <ac:spMk id="19" creationId="{17BBEC79-6A22-328E-57A0-EC1780E5AD76}"/>
          </ac:spMkLst>
        </pc:spChg>
        <pc:picChg chg="add del mod">
          <ac:chgData name="Guest User" userId="" providerId="Windows Live" clId="Web-{8F808804-C98B-4033-AD2B-8C3E58F3C4C5}" dt="2024-04-01T23:48:15.375" v="41"/>
          <ac:picMkLst>
            <pc:docMk/>
            <pc:sldMk cId="3168728683" sldId="316"/>
            <ac:picMk id="4" creationId="{FAE7868A-5C08-1C1C-933F-BF5E7315BECC}"/>
          </ac:picMkLst>
        </pc:picChg>
        <pc:picChg chg="add del mod">
          <ac:chgData name="Guest User" userId="" providerId="Windows Live" clId="Web-{8F808804-C98B-4033-AD2B-8C3E58F3C4C5}" dt="2024-04-02T00:18:04.727" v="176"/>
          <ac:picMkLst>
            <pc:docMk/>
            <pc:sldMk cId="3168728683" sldId="316"/>
            <ac:picMk id="5" creationId="{2D80CCBC-BFC9-FA53-28BC-15C9CBE3D3B8}"/>
          </ac:picMkLst>
        </pc:picChg>
        <pc:picChg chg="add mod">
          <ac:chgData name="Guest User" userId="" providerId="Windows Live" clId="Web-{8F808804-C98B-4033-AD2B-8C3E58F3C4C5}" dt="2024-04-02T00:00:25.689" v="64" actId="1076"/>
          <ac:picMkLst>
            <pc:docMk/>
            <pc:sldMk cId="3168728683" sldId="316"/>
            <ac:picMk id="6" creationId="{E5806B26-A98C-C434-9D75-B8C0FFB08D4F}"/>
          </ac:picMkLst>
        </pc:picChg>
        <pc:picChg chg="del mod">
          <ac:chgData name="Guest User" userId="" providerId="Windows Live" clId="Web-{8F808804-C98B-4033-AD2B-8C3E58F3C4C5}" dt="2024-04-02T00:17:53.851" v="175"/>
          <ac:picMkLst>
            <pc:docMk/>
            <pc:sldMk cId="3168728683" sldId="316"/>
            <ac:picMk id="8" creationId="{435C1276-E1B3-D695-0A6B-ACA83BFDCC5C}"/>
          </ac:picMkLst>
        </pc:picChg>
      </pc:sldChg>
      <pc:sldChg chg="addSp modSp add ord replId">
        <pc:chgData name="Guest User" userId="" providerId="Windows Live" clId="Web-{8F808804-C98B-4033-AD2B-8C3E58F3C4C5}" dt="2024-04-02T00:17:37.928" v="174" actId="1076"/>
        <pc:sldMkLst>
          <pc:docMk/>
          <pc:sldMk cId="18539398" sldId="325"/>
        </pc:sldMkLst>
        <pc:spChg chg="add mod">
          <ac:chgData name="Guest User" userId="" providerId="Windows Live" clId="Web-{8F808804-C98B-4033-AD2B-8C3E58F3C4C5}" dt="2024-04-02T00:17:37.928" v="174" actId="1076"/>
          <ac:spMkLst>
            <pc:docMk/>
            <pc:sldMk cId="18539398" sldId="325"/>
            <ac:spMk id="5" creationId="{CD524C00-E597-8690-BFA4-C6400E4C9B24}"/>
          </ac:spMkLst>
        </pc:spChg>
        <pc:picChg chg="add mod">
          <ac:chgData name="Guest User" userId="" providerId="Windows Live" clId="Web-{8F808804-C98B-4033-AD2B-8C3E58F3C4C5}" dt="2024-04-02T00:17:37.928" v="173" actId="1076"/>
          <ac:picMkLst>
            <pc:docMk/>
            <pc:sldMk cId="18539398" sldId="325"/>
            <ac:picMk id="7" creationId="{F806F57E-7EA8-DA57-3DA7-390AE1CFBF2A}"/>
          </ac:picMkLst>
        </pc:picChg>
        <pc:picChg chg="add mod">
          <ac:chgData name="Guest User" userId="" providerId="Windows Live" clId="Web-{8F808804-C98B-4033-AD2B-8C3E58F3C4C5}" dt="2024-04-02T00:17:37.928" v="172" actId="1076"/>
          <ac:picMkLst>
            <pc:docMk/>
            <pc:sldMk cId="18539398" sldId="325"/>
            <ac:picMk id="9" creationId="{FE8851AD-EC4F-3040-31E6-D0A684D2B8A3}"/>
          </ac:picMkLst>
        </pc:picChg>
      </pc:sldChg>
    </pc:docChg>
  </pc:docChgLst>
  <pc:docChgLst>
    <pc:chgData name="Guest User" providerId="Windows Live" clId="Web-{B53ADA42-6106-48BD-86DE-897DC1F87AB6}"/>
    <pc:docChg chg="modSld">
      <pc:chgData name="Guest User" userId="" providerId="Windows Live" clId="Web-{B53ADA42-6106-48BD-86DE-897DC1F87AB6}" dt="2024-04-02T00:13:12.261" v="75"/>
      <pc:docMkLst>
        <pc:docMk/>
      </pc:docMkLst>
      <pc:sldChg chg="addSp delSp modSp">
        <pc:chgData name="Guest User" userId="" providerId="Windows Live" clId="Web-{B53ADA42-6106-48BD-86DE-897DC1F87AB6}" dt="2024-04-02T00:13:12.261" v="75"/>
        <pc:sldMkLst>
          <pc:docMk/>
          <pc:sldMk cId="0" sldId="269"/>
        </pc:sldMkLst>
        <pc:spChg chg="mod">
          <ac:chgData name="Guest User" userId="" providerId="Windows Live" clId="Web-{B53ADA42-6106-48BD-86DE-897DC1F87AB6}" dt="2024-04-02T00:12:27.525" v="45" actId="20577"/>
          <ac:spMkLst>
            <pc:docMk/>
            <pc:sldMk cId="0" sldId="269"/>
            <ac:spMk id="2640" creationId="{00000000-0000-0000-0000-000000000000}"/>
          </ac:spMkLst>
        </pc:spChg>
        <pc:spChg chg="mod">
          <ac:chgData name="Guest User" userId="" providerId="Windows Live" clId="Web-{B53ADA42-6106-48BD-86DE-897DC1F87AB6}" dt="2024-04-02T00:12:40.869" v="57" actId="20577"/>
          <ac:spMkLst>
            <pc:docMk/>
            <pc:sldMk cId="0" sldId="269"/>
            <ac:spMk id="2642" creationId="{00000000-0000-0000-0000-000000000000}"/>
          </ac:spMkLst>
        </pc:spChg>
        <pc:spChg chg="mod">
          <ac:chgData name="Guest User" userId="" providerId="Windows Live" clId="Web-{B53ADA42-6106-48BD-86DE-897DC1F87AB6}" dt="2024-04-02T00:12:49.245" v="73" actId="20577"/>
          <ac:spMkLst>
            <pc:docMk/>
            <pc:sldMk cId="0" sldId="269"/>
            <ac:spMk id="2643" creationId="{00000000-0000-0000-0000-000000000000}"/>
          </ac:spMkLst>
        </pc:spChg>
        <pc:picChg chg="add del">
          <ac:chgData name="Guest User" userId="" providerId="Windows Live" clId="Web-{B53ADA42-6106-48BD-86DE-897DC1F87AB6}" dt="2024-04-02T00:13:12.261" v="75"/>
          <ac:picMkLst>
            <pc:docMk/>
            <pc:sldMk cId="0" sldId="269"/>
            <ac:picMk id="2639" creationId="{00000000-0000-0000-0000-000000000000}"/>
          </ac:picMkLst>
        </pc:picChg>
      </pc:sldChg>
      <pc:sldChg chg="modSp">
        <pc:chgData name="Guest User" userId="" providerId="Windows Live" clId="Web-{B53ADA42-6106-48BD-86DE-897DC1F87AB6}" dt="2024-04-02T00:09:41.457" v="43" actId="20577"/>
        <pc:sldMkLst>
          <pc:docMk/>
          <pc:sldMk cId="0" sldId="286"/>
        </pc:sldMkLst>
        <pc:spChg chg="mod">
          <ac:chgData name="Guest User" userId="" providerId="Windows Live" clId="Web-{B53ADA42-6106-48BD-86DE-897DC1F87AB6}" dt="2024-04-02T00:09:41.457" v="43" actId="20577"/>
          <ac:spMkLst>
            <pc:docMk/>
            <pc:sldMk cId="0" sldId="286"/>
            <ac:spMk id="4952" creationId="{00000000-0000-0000-0000-000000000000}"/>
          </ac:spMkLst>
        </pc:spChg>
      </pc:sldChg>
      <pc:sldChg chg="modSp">
        <pc:chgData name="Guest User" userId="" providerId="Windows Live" clId="Web-{B53ADA42-6106-48BD-86DE-897DC1F87AB6}" dt="2024-04-01T23:43:47.684" v="4" actId="1076"/>
        <pc:sldMkLst>
          <pc:docMk/>
          <pc:sldMk cId="2226384559" sldId="314"/>
        </pc:sldMkLst>
        <pc:spChg chg="mod">
          <ac:chgData name="Guest User" userId="" providerId="Windows Live" clId="Web-{B53ADA42-6106-48BD-86DE-897DC1F87AB6}" dt="2024-04-01T23:43:40.074" v="2" actId="1076"/>
          <ac:spMkLst>
            <pc:docMk/>
            <pc:sldMk cId="2226384559" sldId="314"/>
            <ac:spMk id="2" creationId="{2F73EEAB-DE71-DA3B-BBEB-CDC2BB7EAD4B}"/>
          </ac:spMkLst>
        </pc:spChg>
        <pc:picChg chg="mod">
          <ac:chgData name="Guest User" userId="" providerId="Windows Live" clId="Web-{B53ADA42-6106-48BD-86DE-897DC1F87AB6}" dt="2024-04-01T23:43:47.684" v="4" actId="1076"/>
          <ac:picMkLst>
            <pc:docMk/>
            <pc:sldMk cId="2226384559" sldId="314"/>
            <ac:picMk id="3" creationId="{28917177-A8D2-FF7E-5D4B-91F763708FD6}"/>
          </ac:picMkLst>
        </pc:picChg>
      </pc:sldChg>
    </pc:docChg>
  </pc:docChgLst>
  <pc:docChgLst>
    <pc:chgData name="VICTOIRE ETONYEMYA" userId="d35c5dfef212eb33" providerId="LiveId" clId="{BAE01094-EDD4-45D5-BA08-D7DE3EBEBF87}"/>
    <pc:docChg chg="undo custSel addSld delSld modSld">
      <pc:chgData name="VICTOIRE ETONYEMYA" userId="d35c5dfef212eb33" providerId="LiveId" clId="{BAE01094-EDD4-45D5-BA08-D7DE3EBEBF87}" dt="2024-04-02T03:47:48.701" v="2868" actId="20577"/>
      <pc:docMkLst>
        <pc:docMk/>
      </pc:docMkLst>
      <pc:sldChg chg="modSp mod">
        <pc:chgData name="VICTOIRE ETONYEMYA" userId="d35c5dfef212eb33" providerId="LiveId" clId="{BAE01094-EDD4-45D5-BA08-D7DE3EBEBF87}" dt="2024-04-01T21:38:05.766" v="234" actId="14100"/>
        <pc:sldMkLst>
          <pc:docMk/>
          <pc:sldMk cId="0" sldId="256"/>
        </pc:sldMkLst>
        <pc:spChg chg="mod">
          <ac:chgData name="VICTOIRE ETONYEMYA" userId="d35c5dfef212eb33" providerId="LiveId" clId="{BAE01094-EDD4-45D5-BA08-D7DE3EBEBF87}" dt="2024-04-01T21:38:05.766" v="234" actId="14100"/>
          <ac:spMkLst>
            <pc:docMk/>
            <pc:sldMk cId="0" sldId="256"/>
            <ac:spMk id="1884" creationId="{00000000-0000-0000-0000-000000000000}"/>
          </ac:spMkLst>
        </pc:spChg>
        <pc:spChg chg="mod">
          <ac:chgData name="VICTOIRE ETONYEMYA" userId="d35c5dfef212eb33" providerId="LiveId" clId="{BAE01094-EDD4-45D5-BA08-D7DE3EBEBF87}" dt="2024-04-01T21:37:50.500" v="232" actId="255"/>
          <ac:spMkLst>
            <pc:docMk/>
            <pc:sldMk cId="0" sldId="256"/>
            <ac:spMk id="1885" creationId="{00000000-0000-0000-0000-000000000000}"/>
          </ac:spMkLst>
        </pc:spChg>
      </pc:sldChg>
      <pc:sldChg chg="modSp mod">
        <pc:chgData name="VICTOIRE ETONYEMYA" userId="d35c5dfef212eb33" providerId="LiveId" clId="{BAE01094-EDD4-45D5-BA08-D7DE3EBEBF87}" dt="2024-04-02T00:37:07.899" v="2692" actId="313"/>
        <pc:sldMkLst>
          <pc:docMk/>
          <pc:sldMk cId="0" sldId="257"/>
        </pc:sldMkLst>
        <pc:spChg chg="mod">
          <ac:chgData name="VICTOIRE ETONYEMYA" userId="d35c5dfef212eb33" providerId="LiveId" clId="{BAE01094-EDD4-45D5-BA08-D7DE3EBEBF87}" dt="2024-04-01T21:50:20.945" v="467" actId="20577"/>
          <ac:spMkLst>
            <pc:docMk/>
            <pc:sldMk cId="0" sldId="257"/>
            <ac:spMk id="1890" creationId="{00000000-0000-0000-0000-000000000000}"/>
          </ac:spMkLst>
        </pc:spChg>
        <pc:spChg chg="mod">
          <ac:chgData name="VICTOIRE ETONYEMYA" userId="d35c5dfef212eb33" providerId="LiveId" clId="{BAE01094-EDD4-45D5-BA08-D7DE3EBEBF87}" dt="2024-04-02T00:37:07.899" v="2692" actId="313"/>
          <ac:spMkLst>
            <pc:docMk/>
            <pc:sldMk cId="0" sldId="257"/>
            <ac:spMk id="1891" creationId="{00000000-0000-0000-0000-000000000000}"/>
          </ac:spMkLst>
        </pc:spChg>
      </pc:sldChg>
      <pc:sldChg chg="addSp delSp modSp del mod">
        <pc:chgData name="VICTOIRE ETONYEMYA" userId="d35c5dfef212eb33" providerId="LiveId" clId="{BAE01094-EDD4-45D5-BA08-D7DE3EBEBF87}" dt="2024-04-01T21:53:43.390" v="496" actId="47"/>
        <pc:sldMkLst>
          <pc:docMk/>
          <pc:sldMk cId="0" sldId="258"/>
        </pc:sldMkLst>
        <pc:spChg chg="add del mod">
          <ac:chgData name="VICTOIRE ETONYEMYA" userId="d35c5dfef212eb33" providerId="LiveId" clId="{BAE01094-EDD4-45D5-BA08-D7DE3EBEBF87}" dt="2024-04-01T21:43:18.385" v="393" actId="478"/>
          <ac:spMkLst>
            <pc:docMk/>
            <pc:sldMk cId="0" sldId="258"/>
            <ac:spMk id="3" creationId="{8A4ECE09-DAEC-20A8-7CBF-1CC368DC6949}"/>
          </ac:spMkLst>
        </pc:spChg>
        <pc:spChg chg="add del mod">
          <ac:chgData name="VICTOIRE ETONYEMYA" userId="d35c5dfef212eb33" providerId="LiveId" clId="{BAE01094-EDD4-45D5-BA08-D7DE3EBEBF87}" dt="2024-04-01T21:44:27.503" v="404" actId="478"/>
          <ac:spMkLst>
            <pc:docMk/>
            <pc:sldMk cId="0" sldId="258"/>
            <ac:spMk id="4" creationId="{112695A7-E390-F652-6600-5888FEFC30B6}"/>
          </ac:spMkLst>
        </pc:spChg>
        <pc:spChg chg="mod">
          <ac:chgData name="VICTOIRE ETONYEMYA" userId="d35c5dfef212eb33" providerId="LiveId" clId="{BAE01094-EDD4-45D5-BA08-D7DE3EBEBF87}" dt="2024-04-01T21:39:23.531" v="244" actId="14100"/>
          <ac:spMkLst>
            <pc:docMk/>
            <pc:sldMk cId="0" sldId="258"/>
            <ac:spMk id="2138" creationId="{00000000-0000-0000-0000-000000000000}"/>
          </ac:spMkLst>
        </pc:spChg>
        <pc:spChg chg="del">
          <ac:chgData name="VICTOIRE ETONYEMYA" userId="d35c5dfef212eb33" providerId="LiveId" clId="{BAE01094-EDD4-45D5-BA08-D7DE3EBEBF87}" dt="2024-04-01T21:43:13.058" v="392" actId="478"/>
          <ac:spMkLst>
            <pc:docMk/>
            <pc:sldMk cId="0" sldId="258"/>
            <ac:spMk id="2139" creationId="{00000000-0000-0000-0000-000000000000}"/>
          </ac:spMkLst>
        </pc:spChg>
        <pc:spChg chg="mod">
          <ac:chgData name="VICTOIRE ETONYEMYA" userId="d35c5dfef212eb33" providerId="LiveId" clId="{BAE01094-EDD4-45D5-BA08-D7DE3EBEBF87}" dt="2024-04-01T21:39:54.760" v="257" actId="20577"/>
          <ac:spMkLst>
            <pc:docMk/>
            <pc:sldMk cId="0" sldId="258"/>
            <ac:spMk id="2140" creationId="{00000000-0000-0000-0000-000000000000}"/>
          </ac:spMkLst>
        </pc:spChg>
        <pc:spChg chg="mod">
          <ac:chgData name="VICTOIRE ETONYEMYA" userId="d35c5dfef212eb33" providerId="LiveId" clId="{BAE01094-EDD4-45D5-BA08-D7DE3EBEBF87}" dt="2024-04-01T21:40:18.433" v="283" actId="20577"/>
          <ac:spMkLst>
            <pc:docMk/>
            <pc:sldMk cId="0" sldId="258"/>
            <ac:spMk id="2141" creationId="{00000000-0000-0000-0000-000000000000}"/>
          </ac:spMkLst>
        </pc:spChg>
        <pc:spChg chg="del mod">
          <ac:chgData name="VICTOIRE ETONYEMYA" userId="d35c5dfef212eb33" providerId="LiveId" clId="{BAE01094-EDD4-45D5-BA08-D7DE3EBEBF87}" dt="2024-04-01T21:43:10.163" v="391" actId="478"/>
          <ac:spMkLst>
            <pc:docMk/>
            <pc:sldMk cId="0" sldId="258"/>
            <ac:spMk id="2142" creationId="{00000000-0000-0000-0000-000000000000}"/>
          </ac:spMkLst>
        </pc:spChg>
        <pc:spChg chg="mod">
          <ac:chgData name="VICTOIRE ETONYEMYA" userId="d35c5dfef212eb33" providerId="LiveId" clId="{BAE01094-EDD4-45D5-BA08-D7DE3EBEBF87}" dt="2024-04-01T21:40:52.167" v="313" actId="20577"/>
          <ac:spMkLst>
            <pc:docMk/>
            <pc:sldMk cId="0" sldId="258"/>
            <ac:spMk id="2143" creationId="{00000000-0000-0000-0000-000000000000}"/>
          </ac:spMkLst>
        </pc:spChg>
        <pc:spChg chg="mod">
          <ac:chgData name="VICTOIRE ETONYEMYA" userId="d35c5dfef212eb33" providerId="LiveId" clId="{BAE01094-EDD4-45D5-BA08-D7DE3EBEBF87}" dt="2024-04-01T21:41:44.068" v="346" actId="20577"/>
          <ac:spMkLst>
            <pc:docMk/>
            <pc:sldMk cId="0" sldId="258"/>
            <ac:spMk id="2144" creationId="{00000000-0000-0000-0000-000000000000}"/>
          </ac:spMkLst>
        </pc:spChg>
        <pc:spChg chg="mod">
          <ac:chgData name="VICTOIRE ETONYEMYA" userId="d35c5dfef212eb33" providerId="LiveId" clId="{BAE01094-EDD4-45D5-BA08-D7DE3EBEBF87}" dt="2024-04-01T21:44:17.733" v="401" actId="20577"/>
          <ac:spMkLst>
            <pc:docMk/>
            <pc:sldMk cId="0" sldId="258"/>
            <ac:spMk id="2145" creationId="{00000000-0000-0000-0000-000000000000}"/>
          </ac:spMkLst>
        </pc:spChg>
        <pc:spChg chg="del mod">
          <ac:chgData name="VICTOIRE ETONYEMYA" userId="d35c5dfef212eb33" providerId="LiveId" clId="{BAE01094-EDD4-45D5-BA08-D7DE3EBEBF87}" dt="2024-04-01T21:42:51.781" v="388" actId="478"/>
          <ac:spMkLst>
            <pc:docMk/>
            <pc:sldMk cId="0" sldId="258"/>
            <ac:spMk id="2146" creationId="{00000000-0000-0000-0000-000000000000}"/>
          </ac:spMkLst>
        </pc:spChg>
        <pc:grpChg chg="mod">
          <ac:chgData name="VICTOIRE ETONYEMYA" userId="d35c5dfef212eb33" providerId="LiveId" clId="{BAE01094-EDD4-45D5-BA08-D7DE3EBEBF87}" dt="2024-04-01T21:44:52.891" v="447" actId="1036"/>
          <ac:grpSpMkLst>
            <pc:docMk/>
            <pc:sldMk cId="0" sldId="258"/>
            <ac:grpSpMk id="2106" creationId="{00000000-0000-0000-0000-000000000000}"/>
          </ac:grpSpMkLst>
        </pc:grpChg>
        <pc:grpChg chg="mod">
          <ac:chgData name="VICTOIRE ETONYEMYA" userId="d35c5dfef212eb33" providerId="LiveId" clId="{BAE01094-EDD4-45D5-BA08-D7DE3EBEBF87}" dt="2024-04-01T21:43:45.839" v="397" actId="1076"/>
          <ac:grpSpMkLst>
            <pc:docMk/>
            <pc:sldMk cId="0" sldId="258"/>
            <ac:grpSpMk id="2130" creationId="{00000000-0000-0000-0000-000000000000}"/>
          </ac:grpSpMkLst>
        </pc:grpChg>
      </pc:sldChg>
      <pc:sldChg chg="addSp delSp modSp mod">
        <pc:chgData name="VICTOIRE ETONYEMYA" userId="d35c5dfef212eb33" providerId="LiveId" clId="{BAE01094-EDD4-45D5-BA08-D7DE3EBEBF87}" dt="2024-04-02T03:47:48.701" v="2868" actId="20577"/>
        <pc:sldMkLst>
          <pc:docMk/>
          <pc:sldMk cId="0" sldId="259"/>
        </pc:sldMkLst>
        <pc:spChg chg="mod">
          <ac:chgData name="VICTOIRE ETONYEMYA" userId="d35c5dfef212eb33" providerId="LiveId" clId="{BAE01094-EDD4-45D5-BA08-D7DE3EBEBF87}" dt="2024-04-02T02:11:44.638" v="2794"/>
          <ac:spMkLst>
            <pc:docMk/>
            <pc:sldMk cId="0" sldId="259"/>
            <ac:spMk id="4" creationId="{1C16D6F8-1D43-9B16-4313-E92D52BC8867}"/>
          </ac:spMkLst>
        </pc:spChg>
        <pc:spChg chg="mod">
          <ac:chgData name="VICTOIRE ETONYEMYA" userId="d35c5dfef212eb33" providerId="LiveId" clId="{BAE01094-EDD4-45D5-BA08-D7DE3EBEBF87}" dt="2024-04-02T02:11:44.638" v="2794"/>
          <ac:spMkLst>
            <pc:docMk/>
            <pc:sldMk cId="0" sldId="259"/>
            <ac:spMk id="5" creationId="{B1B5ECE3-63DF-E069-1075-831A4DE5E67C}"/>
          </ac:spMkLst>
        </pc:spChg>
        <pc:spChg chg="mod">
          <ac:chgData name="VICTOIRE ETONYEMYA" userId="d35c5dfef212eb33" providerId="LiveId" clId="{BAE01094-EDD4-45D5-BA08-D7DE3EBEBF87}" dt="2024-04-02T02:11:44.638" v="2794"/>
          <ac:spMkLst>
            <pc:docMk/>
            <pc:sldMk cId="0" sldId="259"/>
            <ac:spMk id="6" creationId="{9E26D34D-FD4C-F19A-1B68-AAFFC4013DDE}"/>
          </ac:spMkLst>
        </pc:spChg>
        <pc:spChg chg="mod">
          <ac:chgData name="VICTOIRE ETONYEMYA" userId="d35c5dfef212eb33" providerId="LiveId" clId="{BAE01094-EDD4-45D5-BA08-D7DE3EBEBF87}" dt="2024-04-02T02:11:44.638" v="2794"/>
          <ac:spMkLst>
            <pc:docMk/>
            <pc:sldMk cId="0" sldId="259"/>
            <ac:spMk id="7" creationId="{FBBABC67-4AB7-317F-4FFA-751262562D85}"/>
          </ac:spMkLst>
        </pc:spChg>
        <pc:spChg chg="mod">
          <ac:chgData name="VICTOIRE ETONYEMYA" userId="d35c5dfef212eb33" providerId="LiveId" clId="{BAE01094-EDD4-45D5-BA08-D7DE3EBEBF87}" dt="2024-04-02T02:11:44.638" v="2794"/>
          <ac:spMkLst>
            <pc:docMk/>
            <pc:sldMk cId="0" sldId="259"/>
            <ac:spMk id="8" creationId="{60BC2315-E103-CD62-E64E-6B9C29F24979}"/>
          </ac:spMkLst>
        </pc:spChg>
        <pc:spChg chg="mod">
          <ac:chgData name="VICTOIRE ETONYEMYA" userId="d35c5dfef212eb33" providerId="LiveId" clId="{BAE01094-EDD4-45D5-BA08-D7DE3EBEBF87}" dt="2024-04-02T02:11:44.638" v="2794"/>
          <ac:spMkLst>
            <pc:docMk/>
            <pc:sldMk cId="0" sldId="259"/>
            <ac:spMk id="9" creationId="{6618BD7D-BA56-BF84-B753-12590CB8CD38}"/>
          </ac:spMkLst>
        </pc:spChg>
        <pc:spChg chg="mod">
          <ac:chgData name="VICTOIRE ETONYEMYA" userId="d35c5dfef212eb33" providerId="LiveId" clId="{BAE01094-EDD4-45D5-BA08-D7DE3EBEBF87}" dt="2024-04-02T02:11:44.638" v="2794"/>
          <ac:spMkLst>
            <pc:docMk/>
            <pc:sldMk cId="0" sldId="259"/>
            <ac:spMk id="10" creationId="{2E243C0D-838E-C251-29B8-85CD8DE32AAE}"/>
          </ac:spMkLst>
        </pc:spChg>
        <pc:spChg chg="mod">
          <ac:chgData name="VICTOIRE ETONYEMYA" userId="d35c5dfef212eb33" providerId="LiveId" clId="{BAE01094-EDD4-45D5-BA08-D7DE3EBEBF87}" dt="2024-04-02T02:11:44.638" v="2794"/>
          <ac:spMkLst>
            <pc:docMk/>
            <pc:sldMk cId="0" sldId="259"/>
            <ac:spMk id="11" creationId="{15F5D78A-5154-EFDA-C39C-119861E92920}"/>
          </ac:spMkLst>
        </pc:spChg>
        <pc:spChg chg="mod">
          <ac:chgData name="VICTOIRE ETONYEMYA" userId="d35c5dfef212eb33" providerId="LiveId" clId="{BAE01094-EDD4-45D5-BA08-D7DE3EBEBF87}" dt="2024-04-02T02:11:44.638" v="2794"/>
          <ac:spMkLst>
            <pc:docMk/>
            <pc:sldMk cId="0" sldId="259"/>
            <ac:spMk id="12" creationId="{DE741DC0-DE2F-977E-A8C8-31E9A92A3762}"/>
          </ac:spMkLst>
        </pc:spChg>
        <pc:spChg chg="mod">
          <ac:chgData name="VICTOIRE ETONYEMYA" userId="d35c5dfef212eb33" providerId="LiveId" clId="{BAE01094-EDD4-45D5-BA08-D7DE3EBEBF87}" dt="2024-04-01T22:07:02.391" v="1005" actId="14100"/>
          <ac:spMkLst>
            <pc:docMk/>
            <pc:sldMk cId="0" sldId="259"/>
            <ac:spMk id="2155" creationId="{00000000-0000-0000-0000-000000000000}"/>
          </ac:spMkLst>
        </pc:spChg>
        <pc:spChg chg="del mod">
          <ac:chgData name="VICTOIRE ETONYEMYA" userId="d35c5dfef212eb33" providerId="LiveId" clId="{BAE01094-EDD4-45D5-BA08-D7DE3EBEBF87}" dt="2024-04-01T22:06:25.811" v="999" actId="478"/>
          <ac:spMkLst>
            <pc:docMk/>
            <pc:sldMk cId="0" sldId="259"/>
            <ac:spMk id="2156" creationId="{00000000-0000-0000-0000-000000000000}"/>
          </ac:spMkLst>
        </pc:spChg>
        <pc:spChg chg="mod">
          <ac:chgData name="VICTOIRE ETONYEMYA" userId="d35c5dfef212eb33" providerId="LiveId" clId="{BAE01094-EDD4-45D5-BA08-D7DE3EBEBF87}" dt="2024-04-02T03:47:48.701" v="2868" actId="20577"/>
          <ac:spMkLst>
            <pc:docMk/>
            <pc:sldMk cId="0" sldId="259"/>
            <ac:spMk id="2157" creationId="{00000000-0000-0000-0000-000000000000}"/>
          </ac:spMkLst>
        </pc:spChg>
        <pc:grpChg chg="add mod">
          <ac:chgData name="VICTOIRE ETONYEMYA" userId="d35c5dfef212eb33" providerId="LiveId" clId="{BAE01094-EDD4-45D5-BA08-D7DE3EBEBF87}" dt="2024-04-02T02:11:53.586" v="2796" actId="14100"/>
          <ac:grpSpMkLst>
            <pc:docMk/>
            <pc:sldMk cId="0" sldId="259"/>
            <ac:grpSpMk id="3" creationId="{5F3A80F8-DA20-A676-B82D-62B0B2F034F5}"/>
          </ac:grpSpMkLst>
        </pc:grpChg>
        <pc:picChg chg="del">
          <ac:chgData name="VICTOIRE ETONYEMYA" userId="d35c5dfef212eb33" providerId="LiveId" clId="{BAE01094-EDD4-45D5-BA08-D7DE3EBEBF87}" dt="2024-04-01T23:04:56.008" v="1680" actId="478"/>
          <ac:picMkLst>
            <pc:docMk/>
            <pc:sldMk cId="0" sldId="259"/>
            <ac:picMk id="2" creationId="{CA4B839B-008C-4ACB-90A2-299451DC99BF}"/>
          </ac:picMkLst>
        </pc:picChg>
      </pc:sldChg>
      <pc:sldChg chg="delSp modSp mod">
        <pc:chgData name="VICTOIRE ETONYEMYA" userId="d35c5dfef212eb33" providerId="LiveId" clId="{BAE01094-EDD4-45D5-BA08-D7DE3EBEBF87}" dt="2024-04-01T22:34:14.463" v="1455" actId="14100"/>
        <pc:sldMkLst>
          <pc:docMk/>
          <pc:sldMk cId="0" sldId="260"/>
        </pc:sldMkLst>
        <pc:spChg chg="mod">
          <ac:chgData name="VICTOIRE ETONYEMYA" userId="d35c5dfef212eb33" providerId="LiveId" clId="{BAE01094-EDD4-45D5-BA08-D7DE3EBEBF87}" dt="2024-04-01T22:31:09.297" v="1438" actId="1076"/>
          <ac:spMkLst>
            <pc:docMk/>
            <pc:sldMk cId="0" sldId="260"/>
            <ac:spMk id="2164" creationId="{00000000-0000-0000-0000-000000000000}"/>
          </ac:spMkLst>
        </pc:spChg>
        <pc:spChg chg="del mod">
          <ac:chgData name="VICTOIRE ETONYEMYA" userId="d35c5dfef212eb33" providerId="LiveId" clId="{BAE01094-EDD4-45D5-BA08-D7DE3EBEBF87}" dt="2024-04-01T21:54:23.180" v="511" actId="478"/>
          <ac:spMkLst>
            <pc:docMk/>
            <pc:sldMk cId="0" sldId="260"/>
            <ac:spMk id="2165" creationId="{00000000-0000-0000-0000-000000000000}"/>
          </ac:spMkLst>
        </pc:spChg>
        <pc:spChg chg="mod">
          <ac:chgData name="VICTOIRE ETONYEMYA" userId="d35c5dfef212eb33" providerId="LiveId" clId="{BAE01094-EDD4-45D5-BA08-D7DE3EBEBF87}" dt="2024-04-01T22:32:34.880" v="1447" actId="14100"/>
          <ac:spMkLst>
            <pc:docMk/>
            <pc:sldMk cId="0" sldId="260"/>
            <ac:spMk id="2177" creationId="{00000000-0000-0000-0000-000000000000}"/>
          </ac:spMkLst>
        </pc:spChg>
        <pc:spChg chg="mod">
          <ac:chgData name="VICTOIRE ETONYEMYA" userId="d35c5dfef212eb33" providerId="LiveId" clId="{BAE01094-EDD4-45D5-BA08-D7DE3EBEBF87}" dt="2024-04-01T22:34:14.463" v="1455" actId="14100"/>
          <ac:spMkLst>
            <pc:docMk/>
            <pc:sldMk cId="0" sldId="260"/>
            <ac:spMk id="2178" creationId="{00000000-0000-0000-0000-000000000000}"/>
          </ac:spMkLst>
        </pc:spChg>
        <pc:grpChg chg="mod">
          <ac:chgData name="VICTOIRE ETONYEMYA" userId="d35c5dfef212eb33" providerId="LiveId" clId="{BAE01094-EDD4-45D5-BA08-D7DE3EBEBF87}" dt="2024-04-01T22:31:02.713" v="1437" actId="1076"/>
          <ac:grpSpMkLst>
            <pc:docMk/>
            <pc:sldMk cId="0" sldId="260"/>
            <ac:grpSpMk id="2162" creationId="{00000000-0000-0000-0000-000000000000}"/>
          </ac:grpSpMkLst>
        </pc:grpChg>
      </pc:sldChg>
      <pc:sldChg chg="del">
        <pc:chgData name="VICTOIRE ETONYEMYA" userId="d35c5dfef212eb33" providerId="LiveId" clId="{BAE01094-EDD4-45D5-BA08-D7DE3EBEBF87}" dt="2024-04-01T23:17:39.701" v="1719" actId="47"/>
        <pc:sldMkLst>
          <pc:docMk/>
          <pc:sldMk cId="0" sldId="261"/>
        </pc:sldMkLst>
      </pc:sldChg>
      <pc:sldChg chg="del">
        <pc:chgData name="VICTOIRE ETONYEMYA" userId="d35c5dfef212eb33" providerId="LiveId" clId="{BAE01094-EDD4-45D5-BA08-D7DE3EBEBF87}" dt="2024-04-01T22:49:23.437" v="1609" actId="47"/>
        <pc:sldMkLst>
          <pc:docMk/>
          <pc:sldMk cId="0" sldId="262"/>
        </pc:sldMkLst>
      </pc:sldChg>
      <pc:sldChg chg="addSp delSp modSp del mod">
        <pc:chgData name="VICTOIRE ETONYEMYA" userId="d35c5dfef212eb33" providerId="LiveId" clId="{BAE01094-EDD4-45D5-BA08-D7DE3EBEBF87}" dt="2024-04-01T22:37:28.936" v="1507" actId="47"/>
        <pc:sldMkLst>
          <pc:docMk/>
          <pc:sldMk cId="0" sldId="263"/>
        </pc:sldMkLst>
        <pc:spChg chg="mod">
          <ac:chgData name="VICTOIRE ETONYEMYA" userId="d35c5dfef212eb33" providerId="LiveId" clId="{BAE01094-EDD4-45D5-BA08-D7DE3EBEBF87}" dt="2024-04-01T22:03:54.819" v="859"/>
          <ac:spMkLst>
            <pc:docMk/>
            <pc:sldMk cId="0" sldId="263"/>
            <ac:spMk id="3" creationId="{E8952F68-94AF-BDB7-E499-E15D72BD7C03}"/>
          </ac:spMkLst>
        </pc:spChg>
        <pc:spChg chg="mod">
          <ac:chgData name="VICTOIRE ETONYEMYA" userId="d35c5dfef212eb33" providerId="LiveId" clId="{BAE01094-EDD4-45D5-BA08-D7DE3EBEBF87}" dt="2024-04-01T22:03:54.819" v="859"/>
          <ac:spMkLst>
            <pc:docMk/>
            <pc:sldMk cId="0" sldId="263"/>
            <ac:spMk id="4" creationId="{EAF48C20-6789-951A-B6DF-233C1FF661BD}"/>
          </ac:spMkLst>
        </pc:spChg>
        <pc:spChg chg="mod">
          <ac:chgData name="VICTOIRE ETONYEMYA" userId="d35c5dfef212eb33" providerId="LiveId" clId="{BAE01094-EDD4-45D5-BA08-D7DE3EBEBF87}" dt="2024-04-01T22:04:00.580" v="860"/>
          <ac:spMkLst>
            <pc:docMk/>
            <pc:sldMk cId="0" sldId="263"/>
            <ac:spMk id="6" creationId="{0B926984-628A-5CE4-DCA6-FB169EF0EB77}"/>
          </ac:spMkLst>
        </pc:spChg>
        <pc:spChg chg="mod">
          <ac:chgData name="VICTOIRE ETONYEMYA" userId="d35c5dfef212eb33" providerId="LiveId" clId="{BAE01094-EDD4-45D5-BA08-D7DE3EBEBF87}" dt="2024-04-01T22:04:00.580" v="860"/>
          <ac:spMkLst>
            <pc:docMk/>
            <pc:sldMk cId="0" sldId="263"/>
            <ac:spMk id="7" creationId="{8494AC6D-43B4-E130-A2BB-C2A3D4215F50}"/>
          </ac:spMkLst>
        </pc:spChg>
        <pc:spChg chg="mod">
          <ac:chgData name="VICTOIRE ETONYEMYA" userId="d35c5dfef212eb33" providerId="LiveId" clId="{BAE01094-EDD4-45D5-BA08-D7DE3EBEBF87}" dt="2024-04-01T21:55:46.130" v="548" actId="20577"/>
          <ac:spMkLst>
            <pc:docMk/>
            <pc:sldMk cId="0" sldId="263"/>
            <ac:spMk id="2241" creationId="{00000000-0000-0000-0000-000000000000}"/>
          </ac:spMkLst>
        </pc:spChg>
        <pc:grpChg chg="add mod">
          <ac:chgData name="VICTOIRE ETONYEMYA" userId="d35c5dfef212eb33" providerId="LiveId" clId="{BAE01094-EDD4-45D5-BA08-D7DE3EBEBF87}" dt="2024-04-01T22:04:39.180" v="973" actId="1035"/>
          <ac:grpSpMkLst>
            <pc:docMk/>
            <pc:sldMk cId="0" sldId="263"/>
            <ac:grpSpMk id="2" creationId="{2903E97A-92F6-6C66-6D8A-95E11349A037}"/>
          </ac:grpSpMkLst>
        </pc:grpChg>
        <pc:grpChg chg="add mod">
          <ac:chgData name="VICTOIRE ETONYEMYA" userId="d35c5dfef212eb33" providerId="LiveId" clId="{BAE01094-EDD4-45D5-BA08-D7DE3EBEBF87}" dt="2024-04-01T22:04:15.001" v="922" actId="1035"/>
          <ac:grpSpMkLst>
            <pc:docMk/>
            <pc:sldMk cId="0" sldId="263"/>
            <ac:grpSpMk id="5" creationId="{BC389BAE-69C6-A019-4A58-65C20B47957F}"/>
          </ac:grpSpMkLst>
        </pc:grpChg>
        <pc:grpChg chg="del">
          <ac:chgData name="VICTOIRE ETONYEMYA" userId="d35c5dfef212eb33" providerId="LiveId" clId="{BAE01094-EDD4-45D5-BA08-D7DE3EBEBF87}" dt="2024-04-01T21:56:42.018" v="549" actId="478"/>
          <ac:grpSpMkLst>
            <pc:docMk/>
            <pc:sldMk cId="0" sldId="263"/>
            <ac:grpSpMk id="2243" creationId="{00000000-0000-0000-0000-000000000000}"/>
          </ac:grpSpMkLst>
        </pc:grpChg>
        <pc:grpChg chg="mod">
          <ac:chgData name="VICTOIRE ETONYEMYA" userId="d35c5dfef212eb33" providerId="LiveId" clId="{BAE01094-EDD4-45D5-BA08-D7DE3EBEBF87}" dt="2024-04-01T22:03:21.547" v="852" actId="1036"/>
          <ac:grpSpMkLst>
            <pc:docMk/>
            <pc:sldMk cId="0" sldId="263"/>
            <ac:grpSpMk id="2246" creationId="{00000000-0000-0000-0000-000000000000}"/>
          </ac:grpSpMkLst>
        </pc:grpChg>
        <pc:grpChg chg="mod">
          <ac:chgData name="VICTOIRE ETONYEMYA" userId="d35c5dfef212eb33" providerId="LiveId" clId="{BAE01094-EDD4-45D5-BA08-D7DE3EBEBF87}" dt="2024-04-01T22:02:54.628" v="778" actId="1035"/>
          <ac:grpSpMkLst>
            <pc:docMk/>
            <pc:sldMk cId="0" sldId="263"/>
            <ac:grpSpMk id="2249" creationId="{00000000-0000-0000-0000-000000000000}"/>
          </ac:grpSpMkLst>
        </pc:grpChg>
        <pc:grpChg chg="mod">
          <ac:chgData name="VICTOIRE ETONYEMYA" userId="d35c5dfef212eb33" providerId="LiveId" clId="{BAE01094-EDD4-45D5-BA08-D7DE3EBEBF87}" dt="2024-04-01T22:03:14.493" v="835" actId="1036"/>
          <ac:grpSpMkLst>
            <pc:docMk/>
            <pc:sldMk cId="0" sldId="263"/>
            <ac:grpSpMk id="2252" creationId="{00000000-0000-0000-0000-000000000000}"/>
          </ac:grpSpMkLst>
        </pc:grpChg>
        <pc:grpChg chg="del mod">
          <ac:chgData name="VICTOIRE ETONYEMYA" userId="d35c5dfef212eb33" providerId="LiveId" clId="{BAE01094-EDD4-45D5-BA08-D7DE3EBEBF87}" dt="2024-04-01T22:03:53.579" v="858" actId="478"/>
          <ac:grpSpMkLst>
            <pc:docMk/>
            <pc:sldMk cId="0" sldId="263"/>
            <ac:grpSpMk id="2255" creationId="{00000000-0000-0000-0000-000000000000}"/>
          </ac:grpSpMkLst>
        </pc:grpChg>
        <pc:grpChg chg="del">
          <ac:chgData name="VICTOIRE ETONYEMYA" userId="d35c5dfef212eb33" providerId="LiveId" clId="{BAE01094-EDD4-45D5-BA08-D7DE3EBEBF87}" dt="2024-04-01T21:57:54.127" v="591" actId="478"/>
          <ac:grpSpMkLst>
            <pc:docMk/>
            <pc:sldMk cId="0" sldId="263"/>
            <ac:grpSpMk id="2258" creationId="{00000000-0000-0000-0000-000000000000}"/>
          </ac:grpSpMkLst>
        </pc:grpChg>
        <pc:grpChg chg="del">
          <ac:chgData name="VICTOIRE ETONYEMYA" userId="d35c5dfef212eb33" providerId="LiveId" clId="{BAE01094-EDD4-45D5-BA08-D7DE3EBEBF87}" dt="2024-04-01T21:57:48.058" v="590" actId="478"/>
          <ac:grpSpMkLst>
            <pc:docMk/>
            <pc:sldMk cId="0" sldId="263"/>
            <ac:grpSpMk id="2261" creationId="{00000000-0000-0000-0000-000000000000}"/>
          </ac:grpSpMkLst>
        </pc:grpChg>
        <pc:grpChg chg="del">
          <ac:chgData name="VICTOIRE ETONYEMYA" userId="d35c5dfef212eb33" providerId="LiveId" clId="{BAE01094-EDD4-45D5-BA08-D7DE3EBEBF87}" dt="2024-04-01T21:57:45.805" v="589" actId="478"/>
          <ac:grpSpMkLst>
            <pc:docMk/>
            <pc:sldMk cId="0" sldId="263"/>
            <ac:grpSpMk id="2264" creationId="{00000000-0000-0000-0000-000000000000}"/>
          </ac:grpSpMkLst>
        </pc:grpChg>
        <pc:grpChg chg="del">
          <ac:chgData name="VICTOIRE ETONYEMYA" userId="d35c5dfef212eb33" providerId="LiveId" clId="{BAE01094-EDD4-45D5-BA08-D7DE3EBEBF87}" dt="2024-04-01T21:57:43.479" v="588" actId="478"/>
          <ac:grpSpMkLst>
            <pc:docMk/>
            <pc:sldMk cId="0" sldId="263"/>
            <ac:grpSpMk id="2267" creationId="{00000000-0000-0000-0000-000000000000}"/>
          </ac:grpSpMkLst>
        </pc:grpChg>
        <pc:grpChg chg="del">
          <ac:chgData name="VICTOIRE ETONYEMYA" userId="d35c5dfef212eb33" providerId="LiveId" clId="{BAE01094-EDD4-45D5-BA08-D7DE3EBEBF87}" dt="2024-04-01T21:57:39.221" v="587" actId="478"/>
          <ac:grpSpMkLst>
            <pc:docMk/>
            <pc:sldMk cId="0" sldId="263"/>
            <ac:grpSpMk id="2270" creationId="{00000000-0000-0000-0000-000000000000}"/>
          </ac:grpSpMkLst>
        </pc:grpChg>
        <pc:grpChg chg="del">
          <ac:chgData name="VICTOIRE ETONYEMYA" userId="d35c5dfef212eb33" providerId="LiveId" clId="{BAE01094-EDD4-45D5-BA08-D7DE3EBEBF87}" dt="2024-04-01T21:57:25.335" v="582" actId="478"/>
          <ac:grpSpMkLst>
            <pc:docMk/>
            <pc:sldMk cId="0" sldId="263"/>
            <ac:grpSpMk id="2273" creationId="{00000000-0000-0000-0000-000000000000}"/>
          </ac:grpSpMkLst>
        </pc:grpChg>
        <pc:grpChg chg="del">
          <ac:chgData name="VICTOIRE ETONYEMYA" userId="d35c5dfef212eb33" providerId="LiveId" clId="{BAE01094-EDD4-45D5-BA08-D7DE3EBEBF87}" dt="2024-04-01T21:57:29.882" v="583" actId="478"/>
          <ac:grpSpMkLst>
            <pc:docMk/>
            <pc:sldMk cId="0" sldId="263"/>
            <ac:grpSpMk id="2276" creationId="{00000000-0000-0000-0000-000000000000}"/>
          </ac:grpSpMkLst>
        </pc:grpChg>
        <pc:grpChg chg="del">
          <ac:chgData name="VICTOIRE ETONYEMYA" userId="d35c5dfef212eb33" providerId="LiveId" clId="{BAE01094-EDD4-45D5-BA08-D7DE3EBEBF87}" dt="2024-04-01T21:57:32.132" v="584" actId="478"/>
          <ac:grpSpMkLst>
            <pc:docMk/>
            <pc:sldMk cId="0" sldId="263"/>
            <ac:grpSpMk id="2279" creationId="{00000000-0000-0000-0000-000000000000}"/>
          </ac:grpSpMkLst>
        </pc:grpChg>
        <pc:grpChg chg="del">
          <ac:chgData name="VICTOIRE ETONYEMYA" userId="d35c5dfef212eb33" providerId="LiveId" clId="{BAE01094-EDD4-45D5-BA08-D7DE3EBEBF87}" dt="2024-04-01T21:57:34.701" v="585" actId="478"/>
          <ac:grpSpMkLst>
            <pc:docMk/>
            <pc:sldMk cId="0" sldId="263"/>
            <ac:grpSpMk id="2282" creationId="{00000000-0000-0000-0000-000000000000}"/>
          </ac:grpSpMkLst>
        </pc:grpChg>
        <pc:grpChg chg="del">
          <ac:chgData name="VICTOIRE ETONYEMYA" userId="d35c5dfef212eb33" providerId="LiveId" clId="{BAE01094-EDD4-45D5-BA08-D7DE3EBEBF87}" dt="2024-04-01T21:57:36.984" v="586" actId="478"/>
          <ac:grpSpMkLst>
            <pc:docMk/>
            <pc:sldMk cId="0" sldId="263"/>
            <ac:grpSpMk id="2285" creationId="{00000000-0000-0000-0000-000000000000}"/>
          </ac:grpSpMkLst>
        </pc:grpChg>
        <pc:grpChg chg="del">
          <ac:chgData name="VICTOIRE ETONYEMYA" userId="d35c5dfef212eb33" providerId="LiveId" clId="{BAE01094-EDD4-45D5-BA08-D7DE3EBEBF87}" dt="2024-04-01T21:57:11.642" v="579" actId="478"/>
          <ac:grpSpMkLst>
            <pc:docMk/>
            <pc:sldMk cId="0" sldId="263"/>
            <ac:grpSpMk id="2288" creationId="{00000000-0000-0000-0000-000000000000}"/>
          </ac:grpSpMkLst>
        </pc:grpChg>
        <pc:grpChg chg="mod">
          <ac:chgData name="VICTOIRE ETONYEMYA" userId="d35c5dfef212eb33" providerId="LiveId" clId="{BAE01094-EDD4-45D5-BA08-D7DE3EBEBF87}" dt="2024-04-01T22:02:05.307" v="676" actId="1036"/>
          <ac:grpSpMkLst>
            <pc:docMk/>
            <pc:sldMk cId="0" sldId="263"/>
            <ac:grpSpMk id="2291" creationId="{00000000-0000-0000-0000-000000000000}"/>
          </ac:grpSpMkLst>
        </pc:grpChg>
        <pc:grpChg chg="mod">
          <ac:chgData name="VICTOIRE ETONYEMYA" userId="d35c5dfef212eb33" providerId="LiveId" clId="{BAE01094-EDD4-45D5-BA08-D7DE3EBEBF87}" dt="2024-04-01T22:04:47.445" v="982" actId="1036"/>
          <ac:grpSpMkLst>
            <pc:docMk/>
            <pc:sldMk cId="0" sldId="263"/>
            <ac:grpSpMk id="2294" creationId="{00000000-0000-0000-0000-000000000000}"/>
          </ac:grpSpMkLst>
        </pc:grpChg>
        <pc:grpChg chg="del mod">
          <ac:chgData name="VICTOIRE ETONYEMYA" userId="d35c5dfef212eb33" providerId="LiveId" clId="{BAE01094-EDD4-45D5-BA08-D7DE3EBEBF87}" dt="2024-04-01T22:04:19.037" v="923" actId="478"/>
          <ac:grpSpMkLst>
            <pc:docMk/>
            <pc:sldMk cId="0" sldId="263"/>
            <ac:grpSpMk id="2297" creationId="{00000000-0000-0000-0000-000000000000}"/>
          </ac:grpSpMkLst>
        </pc:grpChg>
        <pc:grpChg chg="mod">
          <ac:chgData name="VICTOIRE ETONYEMYA" userId="d35c5dfef212eb33" providerId="LiveId" clId="{BAE01094-EDD4-45D5-BA08-D7DE3EBEBF87}" dt="2024-04-01T22:04:54.287" v="997" actId="1036"/>
          <ac:grpSpMkLst>
            <pc:docMk/>
            <pc:sldMk cId="0" sldId="263"/>
            <ac:grpSpMk id="2300" creationId="{00000000-0000-0000-0000-000000000000}"/>
          </ac:grpSpMkLst>
        </pc:grpChg>
        <pc:graphicFrameChg chg="mod modGraphic">
          <ac:chgData name="VICTOIRE ETONYEMYA" userId="d35c5dfef212eb33" providerId="LiveId" clId="{BAE01094-EDD4-45D5-BA08-D7DE3EBEBF87}" dt="2024-04-01T22:14:46.208" v="1063" actId="1076"/>
          <ac:graphicFrameMkLst>
            <pc:docMk/>
            <pc:sldMk cId="0" sldId="263"/>
            <ac:graphicFrameMk id="2242" creationId="{00000000-0000-0000-0000-000000000000}"/>
          </ac:graphicFrameMkLst>
        </pc:graphicFrameChg>
      </pc:sldChg>
      <pc:sldChg chg="del">
        <pc:chgData name="VICTOIRE ETONYEMYA" userId="d35c5dfef212eb33" providerId="LiveId" clId="{BAE01094-EDD4-45D5-BA08-D7DE3EBEBF87}" dt="2024-04-01T23:17:41.886" v="1720" actId="47"/>
        <pc:sldMkLst>
          <pc:docMk/>
          <pc:sldMk cId="0" sldId="264"/>
        </pc:sldMkLst>
      </pc:sldChg>
      <pc:sldChg chg="del">
        <pc:chgData name="VICTOIRE ETONYEMYA" userId="d35c5dfef212eb33" providerId="LiveId" clId="{BAE01094-EDD4-45D5-BA08-D7DE3EBEBF87}" dt="2024-04-01T23:19:37.164" v="1742" actId="47"/>
        <pc:sldMkLst>
          <pc:docMk/>
          <pc:sldMk cId="0" sldId="265"/>
        </pc:sldMkLst>
      </pc:sldChg>
      <pc:sldChg chg="delSp del mod">
        <pc:chgData name="VICTOIRE ETONYEMYA" userId="d35c5dfef212eb33" providerId="LiveId" clId="{BAE01094-EDD4-45D5-BA08-D7DE3EBEBF87}" dt="2024-04-02T00:04:15.796" v="2438" actId="47"/>
        <pc:sldMkLst>
          <pc:docMk/>
          <pc:sldMk cId="0" sldId="267"/>
        </pc:sldMkLst>
        <pc:spChg chg="del">
          <ac:chgData name="VICTOIRE ETONYEMYA" userId="d35c5dfef212eb33" providerId="LiveId" clId="{BAE01094-EDD4-45D5-BA08-D7DE3EBEBF87}" dt="2024-04-01T23:13:30.321" v="1714" actId="478"/>
          <ac:spMkLst>
            <pc:docMk/>
            <pc:sldMk cId="0" sldId="267"/>
            <ac:spMk id="2607" creationId="{00000000-0000-0000-0000-000000000000}"/>
          </ac:spMkLst>
        </pc:spChg>
      </pc:sldChg>
      <pc:sldChg chg="del">
        <pc:chgData name="VICTOIRE ETONYEMYA" userId="d35c5dfef212eb33" providerId="LiveId" clId="{BAE01094-EDD4-45D5-BA08-D7DE3EBEBF87}" dt="2024-04-02T00:05:15.423" v="2440" actId="47"/>
        <pc:sldMkLst>
          <pc:docMk/>
          <pc:sldMk cId="0" sldId="268"/>
        </pc:sldMkLst>
      </pc:sldChg>
      <pc:sldChg chg="del">
        <pc:chgData name="VICTOIRE ETONYEMYA" userId="d35c5dfef212eb33" providerId="LiveId" clId="{BAE01094-EDD4-45D5-BA08-D7DE3EBEBF87}" dt="2024-04-02T00:32:47.835" v="2641" actId="47"/>
        <pc:sldMkLst>
          <pc:docMk/>
          <pc:sldMk cId="0" sldId="271"/>
        </pc:sldMkLst>
      </pc:sldChg>
      <pc:sldChg chg="modSp mod">
        <pc:chgData name="VICTOIRE ETONYEMYA" userId="d35c5dfef212eb33" providerId="LiveId" clId="{BAE01094-EDD4-45D5-BA08-D7DE3EBEBF87}" dt="2024-04-01T23:23:01.093" v="1781" actId="20577"/>
        <pc:sldMkLst>
          <pc:docMk/>
          <pc:sldMk cId="0" sldId="281"/>
        </pc:sldMkLst>
        <pc:graphicFrameChg chg="modGraphic">
          <ac:chgData name="VICTOIRE ETONYEMYA" userId="d35c5dfef212eb33" providerId="LiveId" clId="{BAE01094-EDD4-45D5-BA08-D7DE3EBEBF87}" dt="2024-04-01T23:23:01.093" v="1781" actId="20577"/>
          <ac:graphicFrameMkLst>
            <pc:docMk/>
            <pc:sldMk cId="0" sldId="281"/>
            <ac:graphicFrameMk id="3493" creationId="{00000000-0000-0000-0000-000000000000}"/>
          </ac:graphicFrameMkLst>
        </pc:graphicFrameChg>
      </pc:sldChg>
      <pc:sldChg chg="addSp delSp modSp del mod">
        <pc:chgData name="VICTOIRE ETONYEMYA" userId="d35c5dfef212eb33" providerId="LiveId" clId="{BAE01094-EDD4-45D5-BA08-D7DE3EBEBF87}" dt="2024-04-02T00:17:19.202" v="2484" actId="47"/>
        <pc:sldMkLst>
          <pc:docMk/>
          <pc:sldMk cId="0" sldId="284"/>
        </pc:sldMkLst>
        <pc:spChg chg="add del mod">
          <ac:chgData name="VICTOIRE ETONYEMYA" userId="d35c5dfef212eb33" providerId="LiveId" clId="{BAE01094-EDD4-45D5-BA08-D7DE3EBEBF87}" dt="2024-04-02T00:16:56.903" v="2481" actId="478"/>
          <ac:spMkLst>
            <pc:docMk/>
            <pc:sldMk cId="0" sldId="284"/>
            <ac:spMk id="3" creationId="{E6B5EFDB-3493-F6C6-4367-31B42476C58F}"/>
          </ac:spMkLst>
        </pc:spChg>
        <pc:spChg chg="mod">
          <ac:chgData name="VICTOIRE ETONYEMYA" userId="d35c5dfef212eb33" providerId="LiveId" clId="{BAE01094-EDD4-45D5-BA08-D7DE3EBEBF87}" dt="2024-04-02T00:17:16.872" v="2483" actId="20577"/>
          <ac:spMkLst>
            <pc:docMk/>
            <pc:sldMk cId="0" sldId="284"/>
            <ac:spMk id="3605" creationId="{00000000-0000-0000-0000-000000000000}"/>
          </ac:spMkLst>
        </pc:spChg>
        <pc:spChg chg="del mod">
          <ac:chgData name="VICTOIRE ETONYEMYA" userId="d35c5dfef212eb33" providerId="LiveId" clId="{BAE01094-EDD4-45D5-BA08-D7DE3EBEBF87}" dt="2024-04-02T00:16:51.681" v="2480" actId="478"/>
          <ac:spMkLst>
            <pc:docMk/>
            <pc:sldMk cId="0" sldId="284"/>
            <ac:spMk id="3606" creationId="{00000000-0000-0000-0000-000000000000}"/>
          </ac:spMkLst>
        </pc:spChg>
        <pc:grpChg chg="del">
          <ac:chgData name="VICTOIRE ETONYEMYA" userId="d35c5dfef212eb33" providerId="LiveId" clId="{BAE01094-EDD4-45D5-BA08-D7DE3EBEBF87}" dt="2024-04-02T00:17:00.240" v="2482" actId="478"/>
          <ac:grpSpMkLst>
            <pc:docMk/>
            <pc:sldMk cId="0" sldId="284"/>
            <ac:grpSpMk id="3608" creationId="{00000000-0000-0000-0000-000000000000}"/>
          </ac:grpSpMkLst>
        </pc:grpChg>
      </pc:sldChg>
      <pc:sldChg chg="del">
        <pc:chgData name="VICTOIRE ETONYEMYA" userId="d35c5dfef212eb33" providerId="LiveId" clId="{BAE01094-EDD4-45D5-BA08-D7DE3EBEBF87}" dt="2024-04-02T00:18:41.162" v="2490" actId="47"/>
        <pc:sldMkLst>
          <pc:docMk/>
          <pc:sldMk cId="0" sldId="285"/>
        </pc:sldMkLst>
      </pc:sldChg>
      <pc:sldChg chg="del">
        <pc:chgData name="VICTOIRE ETONYEMYA" userId="d35c5dfef212eb33" providerId="LiveId" clId="{BAE01094-EDD4-45D5-BA08-D7DE3EBEBF87}" dt="2024-04-02T00:07:25.438" v="2441" actId="47"/>
        <pc:sldMkLst>
          <pc:docMk/>
          <pc:sldMk cId="0" sldId="287"/>
        </pc:sldMkLst>
      </pc:sldChg>
      <pc:sldChg chg="del">
        <pc:chgData name="VICTOIRE ETONYEMYA" userId="d35c5dfef212eb33" providerId="LiveId" clId="{BAE01094-EDD4-45D5-BA08-D7DE3EBEBF87}" dt="2024-04-02T02:13:50.080" v="2806" actId="47"/>
        <pc:sldMkLst>
          <pc:docMk/>
          <pc:sldMk cId="0" sldId="288"/>
        </pc:sldMkLst>
      </pc:sldChg>
      <pc:sldChg chg="addSp delSp mod">
        <pc:chgData name="VICTOIRE ETONYEMYA" userId="d35c5dfef212eb33" providerId="LiveId" clId="{BAE01094-EDD4-45D5-BA08-D7DE3EBEBF87}" dt="2024-04-02T02:13:34.293" v="2805" actId="478"/>
        <pc:sldMkLst>
          <pc:docMk/>
          <pc:sldMk cId="0" sldId="289"/>
        </pc:sldMkLst>
        <pc:picChg chg="add del">
          <ac:chgData name="VICTOIRE ETONYEMYA" userId="d35c5dfef212eb33" providerId="LiveId" clId="{BAE01094-EDD4-45D5-BA08-D7DE3EBEBF87}" dt="2024-04-02T02:13:34.293" v="2805" actId="478"/>
          <ac:picMkLst>
            <pc:docMk/>
            <pc:sldMk cId="0" sldId="289"/>
            <ac:picMk id="4982" creationId="{00000000-0000-0000-0000-000000000000}"/>
          </ac:picMkLst>
        </pc:picChg>
      </pc:sldChg>
      <pc:sldChg chg="del">
        <pc:chgData name="VICTOIRE ETONYEMYA" userId="d35c5dfef212eb33" providerId="LiveId" clId="{BAE01094-EDD4-45D5-BA08-D7DE3EBEBF87}" dt="2024-04-02T02:13:07.499" v="2803" actId="47"/>
        <pc:sldMkLst>
          <pc:docMk/>
          <pc:sldMk cId="0" sldId="290"/>
        </pc:sldMkLst>
      </pc:sldChg>
      <pc:sldChg chg="del">
        <pc:chgData name="VICTOIRE ETONYEMYA" userId="d35c5dfef212eb33" providerId="LiveId" clId="{BAE01094-EDD4-45D5-BA08-D7DE3EBEBF87}" dt="2024-04-02T02:12:48.997" v="2802" actId="47"/>
        <pc:sldMkLst>
          <pc:docMk/>
          <pc:sldMk cId="0" sldId="291"/>
        </pc:sldMkLst>
      </pc:sldChg>
      <pc:sldChg chg="del">
        <pc:chgData name="VICTOIRE ETONYEMYA" userId="d35c5dfef212eb33" providerId="LiveId" clId="{BAE01094-EDD4-45D5-BA08-D7DE3EBEBF87}" dt="2024-04-02T02:14:13.961" v="2812" actId="47"/>
        <pc:sldMkLst>
          <pc:docMk/>
          <pc:sldMk cId="0" sldId="293"/>
        </pc:sldMkLst>
      </pc:sldChg>
      <pc:sldChg chg="del">
        <pc:chgData name="VICTOIRE ETONYEMYA" userId="d35c5dfef212eb33" providerId="LiveId" clId="{BAE01094-EDD4-45D5-BA08-D7DE3EBEBF87}" dt="2024-04-02T02:14:12.688" v="2811" actId="47"/>
        <pc:sldMkLst>
          <pc:docMk/>
          <pc:sldMk cId="0" sldId="294"/>
        </pc:sldMkLst>
      </pc:sldChg>
      <pc:sldChg chg="del">
        <pc:chgData name="VICTOIRE ETONYEMYA" userId="d35c5dfef212eb33" providerId="LiveId" clId="{BAE01094-EDD4-45D5-BA08-D7DE3EBEBF87}" dt="2024-04-02T02:12:43.251" v="2801" actId="47"/>
        <pc:sldMkLst>
          <pc:docMk/>
          <pc:sldMk cId="0" sldId="295"/>
        </pc:sldMkLst>
      </pc:sldChg>
      <pc:sldChg chg="del">
        <pc:chgData name="VICTOIRE ETONYEMYA" userId="d35c5dfef212eb33" providerId="LiveId" clId="{BAE01094-EDD4-45D5-BA08-D7DE3EBEBF87}" dt="2024-04-02T02:12:15.641" v="2799" actId="47"/>
        <pc:sldMkLst>
          <pc:docMk/>
          <pc:sldMk cId="0" sldId="296"/>
        </pc:sldMkLst>
      </pc:sldChg>
      <pc:sldChg chg="del">
        <pc:chgData name="VICTOIRE ETONYEMYA" userId="d35c5dfef212eb33" providerId="LiveId" clId="{BAE01094-EDD4-45D5-BA08-D7DE3EBEBF87}" dt="2024-04-02T02:12:34.579" v="2800" actId="47"/>
        <pc:sldMkLst>
          <pc:docMk/>
          <pc:sldMk cId="0" sldId="297"/>
        </pc:sldMkLst>
      </pc:sldChg>
      <pc:sldChg chg="del">
        <pc:chgData name="VICTOIRE ETONYEMYA" userId="d35c5dfef212eb33" providerId="LiveId" clId="{BAE01094-EDD4-45D5-BA08-D7DE3EBEBF87}" dt="2024-04-02T02:14:01.822" v="2807" actId="47"/>
        <pc:sldMkLst>
          <pc:docMk/>
          <pc:sldMk cId="0" sldId="298"/>
        </pc:sldMkLst>
      </pc:sldChg>
      <pc:sldChg chg="del">
        <pc:chgData name="VICTOIRE ETONYEMYA" userId="d35c5dfef212eb33" providerId="LiveId" clId="{BAE01094-EDD4-45D5-BA08-D7DE3EBEBF87}" dt="2024-04-02T02:12:11.692" v="2798" actId="47"/>
        <pc:sldMkLst>
          <pc:docMk/>
          <pc:sldMk cId="0" sldId="299"/>
        </pc:sldMkLst>
      </pc:sldChg>
      <pc:sldChg chg="add del">
        <pc:chgData name="VICTOIRE ETONYEMYA" userId="d35c5dfef212eb33" providerId="LiveId" clId="{BAE01094-EDD4-45D5-BA08-D7DE3EBEBF87}" dt="2024-04-02T02:14:10.720" v="2810" actId="47"/>
        <pc:sldMkLst>
          <pc:docMk/>
          <pc:sldMk cId="0" sldId="300"/>
        </pc:sldMkLst>
      </pc:sldChg>
      <pc:sldChg chg="del">
        <pc:chgData name="VICTOIRE ETONYEMYA" userId="d35c5dfef212eb33" providerId="LiveId" clId="{BAE01094-EDD4-45D5-BA08-D7DE3EBEBF87}" dt="2024-04-02T02:12:02.672" v="2797" actId="47"/>
        <pc:sldMkLst>
          <pc:docMk/>
          <pc:sldMk cId="0" sldId="301"/>
        </pc:sldMkLst>
      </pc:sldChg>
      <pc:sldChg chg="del">
        <pc:chgData name="VICTOIRE ETONYEMYA" userId="d35c5dfef212eb33" providerId="LiveId" clId="{BAE01094-EDD4-45D5-BA08-D7DE3EBEBF87}" dt="2024-04-02T02:11:08.203" v="2793" actId="47"/>
        <pc:sldMkLst>
          <pc:docMk/>
          <pc:sldMk cId="0" sldId="302"/>
        </pc:sldMkLst>
      </pc:sldChg>
      <pc:sldChg chg="del">
        <pc:chgData name="VICTOIRE ETONYEMYA" userId="d35c5dfef212eb33" providerId="LiveId" clId="{BAE01094-EDD4-45D5-BA08-D7DE3EBEBF87}" dt="2024-04-01T23:23:21.402" v="1782" actId="47"/>
        <pc:sldMkLst>
          <pc:docMk/>
          <pc:sldMk cId="0" sldId="303"/>
        </pc:sldMkLst>
      </pc:sldChg>
      <pc:sldChg chg="new del">
        <pc:chgData name="VICTOIRE ETONYEMYA" userId="d35c5dfef212eb33" providerId="LiveId" clId="{BAE01094-EDD4-45D5-BA08-D7DE3EBEBF87}" dt="2024-04-01T22:09:14.825" v="1017" actId="47"/>
        <pc:sldMkLst>
          <pc:docMk/>
          <pc:sldMk cId="2052028159" sldId="304"/>
        </pc:sldMkLst>
      </pc:sldChg>
      <pc:sldChg chg="new del">
        <pc:chgData name="VICTOIRE ETONYEMYA" userId="d35c5dfef212eb33" providerId="LiveId" clId="{BAE01094-EDD4-45D5-BA08-D7DE3EBEBF87}" dt="2024-04-01T22:08:13.625" v="1011" actId="47"/>
        <pc:sldMkLst>
          <pc:docMk/>
          <pc:sldMk cId="3970773688" sldId="304"/>
        </pc:sldMkLst>
      </pc:sldChg>
      <pc:sldChg chg="new del">
        <pc:chgData name="VICTOIRE ETONYEMYA" userId="d35c5dfef212eb33" providerId="LiveId" clId="{BAE01094-EDD4-45D5-BA08-D7DE3EBEBF87}" dt="2024-04-01T22:08:20.281" v="1013" actId="47"/>
        <pc:sldMkLst>
          <pc:docMk/>
          <pc:sldMk cId="4196892423" sldId="304"/>
        </pc:sldMkLst>
      </pc:sldChg>
      <pc:sldChg chg="new del">
        <pc:chgData name="VICTOIRE ETONYEMYA" userId="d35c5dfef212eb33" providerId="LiveId" clId="{BAE01094-EDD4-45D5-BA08-D7DE3EBEBF87}" dt="2024-04-01T22:12:03.915" v="1061" actId="47"/>
        <pc:sldMkLst>
          <pc:docMk/>
          <pc:sldMk cId="1483554645" sldId="305"/>
        </pc:sldMkLst>
      </pc:sldChg>
      <pc:sldChg chg="modSp add mod">
        <pc:chgData name="VICTOIRE ETONYEMYA" userId="d35c5dfef212eb33" providerId="LiveId" clId="{BAE01094-EDD4-45D5-BA08-D7DE3EBEBF87}" dt="2024-04-01T22:16:36.544" v="1067" actId="14100"/>
        <pc:sldMkLst>
          <pc:docMk/>
          <pc:sldMk cId="4172392874" sldId="306"/>
        </pc:sldMkLst>
        <pc:spChg chg="mod">
          <ac:chgData name="VICTOIRE ETONYEMYA" userId="d35c5dfef212eb33" providerId="LiveId" clId="{BAE01094-EDD4-45D5-BA08-D7DE3EBEBF87}" dt="2024-04-01T22:16:15.117" v="1066" actId="14100"/>
          <ac:spMkLst>
            <pc:docMk/>
            <pc:sldMk cId="4172392874" sldId="306"/>
            <ac:spMk id="2" creationId="{B8BF4EBC-D612-0FB8-BDDB-BF1C1AB65163}"/>
          </ac:spMkLst>
        </pc:spChg>
        <pc:spChg chg="mod">
          <ac:chgData name="VICTOIRE ETONYEMYA" userId="d35c5dfef212eb33" providerId="LiveId" clId="{BAE01094-EDD4-45D5-BA08-D7DE3EBEBF87}" dt="2024-04-01T22:09:46.680" v="1056" actId="14100"/>
          <ac:spMkLst>
            <pc:docMk/>
            <pc:sldMk cId="4172392874" sldId="306"/>
            <ac:spMk id="3" creationId="{B277E227-5C40-977C-D89E-8B54BE76EFE7}"/>
          </ac:spMkLst>
        </pc:spChg>
        <pc:picChg chg="mod">
          <ac:chgData name="VICTOIRE ETONYEMYA" userId="d35c5dfef212eb33" providerId="LiveId" clId="{BAE01094-EDD4-45D5-BA08-D7DE3EBEBF87}" dt="2024-04-01T22:16:36.544" v="1067" actId="14100"/>
          <ac:picMkLst>
            <pc:docMk/>
            <pc:sldMk cId="4172392874" sldId="306"/>
            <ac:picMk id="4" creationId="{C4A86D18-6AD8-C1C8-D4B6-5394A03970B0}"/>
          </ac:picMkLst>
        </pc:picChg>
      </pc:sldChg>
      <pc:sldChg chg="modSp add mod">
        <pc:chgData name="VICTOIRE ETONYEMYA" userId="d35c5dfef212eb33" providerId="LiveId" clId="{BAE01094-EDD4-45D5-BA08-D7DE3EBEBF87}" dt="2024-04-01T22:36:18.833" v="1505" actId="313"/>
        <pc:sldMkLst>
          <pc:docMk/>
          <pc:sldMk cId="2069599332" sldId="307"/>
        </pc:sldMkLst>
        <pc:spChg chg="mod">
          <ac:chgData name="VICTOIRE ETONYEMYA" userId="d35c5dfef212eb33" providerId="LiveId" clId="{BAE01094-EDD4-45D5-BA08-D7DE3EBEBF87}" dt="2024-04-01T22:20:06.614" v="1094" actId="20577"/>
          <ac:spMkLst>
            <pc:docMk/>
            <pc:sldMk cId="2069599332" sldId="307"/>
            <ac:spMk id="2224" creationId="{00F1EB9D-440A-8840-1C6D-A98DB49C9E40}"/>
          </ac:spMkLst>
        </pc:spChg>
        <pc:spChg chg="mod">
          <ac:chgData name="VICTOIRE ETONYEMYA" userId="d35c5dfef212eb33" providerId="LiveId" clId="{BAE01094-EDD4-45D5-BA08-D7DE3EBEBF87}" dt="2024-04-01T22:35:48.451" v="1502" actId="14100"/>
          <ac:spMkLst>
            <pc:docMk/>
            <pc:sldMk cId="2069599332" sldId="307"/>
            <ac:spMk id="2225" creationId="{76A282E6-4D0E-368C-751C-38B4E802F46A}"/>
          </ac:spMkLst>
        </pc:spChg>
        <pc:spChg chg="mod">
          <ac:chgData name="VICTOIRE ETONYEMYA" userId="d35c5dfef212eb33" providerId="LiveId" clId="{BAE01094-EDD4-45D5-BA08-D7DE3EBEBF87}" dt="2024-04-01T22:22:09.512" v="1182" actId="255"/>
          <ac:spMkLst>
            <pc:docMk/>
            <pc:sldMk cId="2069599332" sldId="307"/>
            <ac:spMk id="2226" creationId="{7FE83878-277E-C3B1-48A7-4696B88AAD61}"/>
          </ac:spMkLst>
        </pc:spChg>
        <pc:spChg chg="mod">
          <ac:chgData name="VICTOIRE ETONYEMYA" userId="d35c5dfef212eb33" providerId="LiveId" clId="{BAE01094-EDD4-45D5-BA08-D7DE3EBEBF87}" dt="2024-04-01T22:36:18.833" v="1505" actId="313"/>
          <ac:spMkLst>
            <pc:docMk/>
            <pc:sldMk cId="2069599332" sldId="307"/>
            <ac:spMk id="2227" creationId="{D8C74B73-FF54-D78B-079B-84EF05050D28}"/>
          </ac:spMkLst>
        </pc:spChg>
        <pc:spChg chg="mod">
          <ac:chgData name="VICTOIRE ETONYEMYA" userId="d35c5dfef212eb33" providerId="LiveId" clId="{BAE01094-EDD4-45D5-BA08-D7DE3EBEBF87}" dt="2024-04-01T22:36:08.041" v="1504" actId="14100"/>
          <ac:spMkLst>
            <pc:docMk/>
            <pc:sldMk cId="2069599332" sldId="307"/>
            <ac:spMk id="2228" creationId="{11C851E8-9529-F5C7-230E-BB4967337E68}"/>
          </ac:spMkLst>
        </pc:spChg>
        <pc:spChg chg="mod">
          <ac:chgData name="VICTOIRE ETONYEMYA" userId="d35c5dfef212eb33" providerId="LiveId" clId="{BAE01094-EDD4-45D5-BA08-D7DE3EBEBF87}" dt="2024-04-01T22:35:54.982" v="1503" actId="14100"/>
          <ac:spMkLst>
            <pc:docMk/>
            <pc:sldMk cId="2069599332" sldId="307"/>
            <ac:spMk id="2229" creationId="{4EA32569-E84B-667C-9B14-719028FDF8DC}"/>
          </ac:spMkLst>
        </pc:spChg>
        <pc:spChg chg="mod">
          <ac:chgData name="VICTOIRE ETONYEMYA" userId="d35c5dfef212eb33" providerId="LiveId" clId="{BAE01094-EDD4-45D5-BA08-D7DE3EBEBF87}" dt="2024-04-01T22:28:48.848" v="1397" actId="20577"/>
          <ac:spMkLst>
            <pc:docMk/>
            <pc:sldMk cId="2069599332" sldId="307"/>
            <ac:spMk id="2230" creationId="{85A5FDDA-50CC-3099-118D-784BEAF3CA76}"/>
          </ac:spMkLst>
        </pc:spChg>
        <pc:spChg chg="mod">
          <ac:chgData name="VICTOIRE ETONYEMYA" userId="d35c5dfef212eb33" providerId="LiveId" clId="{BAE01094-EDD4-45D5-BA08-D7DE3EBEBF87}" dt="2024-04-01T22:26:43.139" v="1270" actId="20577"/>
          <ac:spMkLst>
            <pc:docMk/>
            <pc:sldMk cId="2069599332" sldId="307"/>
            <ac:spMk id="2231" creationId="{BB19CA12-4D8D-547E-8836-C840E5459E6F}"/>
          </ac:spMkLst>
        </pc:spChg>
        <pc:spChg chg="mod">
          <ac:chgData name="VICTOIRE ETONYEMYA" userId="d35c5dfef212eb33" providerId="LiveId" clId="{BAE01094-EDD4-45D5-BA08-D7DE3EBEBF87}" dt="2024-04-01T22:27:52.138" v="1371" actId="313"/>
          <ac:spMkLst>
            <pc:docMk/>
            <pc:sldMk cId="2069599332" sldId="307"/>
            <ac:spMk id="2232" creationId="{BBB7863F-63E8-5DE8-8B95-AA7CCEFD5276}"/>
          </ac:spMkLst>
        </pc:spChg>
      </pc:sldChg>
      <pc:sldChg chg="new del">
        <pc:chgData name="VICTOIRE ETONYEMYA" userId="d35c5dfef212eb33" providerId="LiveId" clId="{BAE01094-EDD4-45D5-BA08-D7DE3EBEBF87}" dt="2024-04-01T22:19:03.055" v="1070" actId="47"/>
        <pc:sldMkLst>
          <pc:docMk/>
          <pc:sldMk cId="2172300213" sldId="307"/>
        </pc:sldMkLst>
      </pc:sldChg>
      <pc:sldChg chg="add del">
        <pc:chgData name="VICTOIRE ETONYEMYA" userId="d35c5dfef212eb33" providerId="LiveId" clId="{BAE01094-EDD4-45D5-BA08-D7DE3EBEBF87}" dt="2024-04-01T22:19:13.901" v="1072" actId="47"/>
        <pc:sldMkLst>
          <pc:docMk/>
          <pc:sldMk cId="3226247021" sldId="307"/>
        </pc:sldMkLst>
      </pc:sldChg>
      <pc:sldChg chg="addSp delSp del">
        <pc:chgData name="VICTOIRE ETONYEMYA" userId="d35c5dfef212eb33" providerId="LiveId" clId="{BAE01094-EDD4-45D5-BA08-D7DE3EBEBF87}" dt="2024-04-02T00:05:07.001" v="2439" actId="47"/>
        <pc:sldMkLst>
          <pc:docMk/>
          <pc:sldMk cId="3572684116" sldId="308"/>
        </pc:sldMkLst>
        <pc:picChg chg="add del">
          <ac:chgData name="VICTOIRE ETONYEMYA" userId="d35c5dfef212eb33" providerId="LiveId" clId="{BAE01094-EDD4-45D5-BA08-D7DE3EBEBF87}" dt="2024-04-01T23:45:23.677" v="2347" actId="478"/>
          <ac:picMkLst>
            <pc:docMk/>
            <pc:sldMk cId="3572684116" sldId="308"/>
            <ac:picMk id="3074" creationId="{031D1832-689C-EB16-25DE-BA12B8AF709B}"/>
          </ac:picMkLst>
        </pc:picChg>
      </pc:sldChg>
      <pc:sldChg chg="addSp delSp modSp add mod">
        <pc:chgData name="VICTOIRE ETONYEMYA" userId="d35c5dfef212eb33" providerId="LiveId" clId="{BAE01094-EDD4-45D5-BA08-D7DE3EBEBF87}" dt="2024-04-02T02:46:20.090" v="2816" actId="14100"/>
        <pc:sldMkLst>
          <pc:docMk/>
          <pc:sldMk cId="602254872" sldId="310"/>
        </pc:sldMkLst>
        <pc:spChg chg="mod">
          <ac:chgData name="VICTOIRE ETONYEMYA" userId="d35c5dfef212eb33" providerId="LiveId" clId="{BAE01094-EDD4-45D5-BA08-D7DE3EBEBF87}" dt="2024-04-01T22:38:31.419" v="1509"/>
          <ac:spMkLst>
            <pc:docMk/>
            <pc:sldMk cId="602254872" sldId="310"/>
            <ac:spMk id="9" creationId="{0D685DC4-1BEF-8D8C-3327-2C50D8C52BAB}"/>
          </ac:spMkLst>
        </pc:spChg>
        <pc:spChg chg="mod">
          <ac:chgData name="VICTOIRE ETONYEMYA" userId="d35c5dfef212eb33" providerId="LiveId" clId="{BAE01094-EDD4-45D5-BA08-D7DE3EBEBF87}" dt="2024-04-01T22:38:31.419" v="1509"/>
          <ac:spMkLst>
            <pc:docMk/>
            <pc:sldMk cId="602254872" sldId="310"/>
            <ac:spMk id="10" creationId="{AA1E0E0D-1FC7-FAC8-5718-E5ED54F4A266}"/>
          </ac:spMkLst>
        </pc:spChg>
        <pc:spChg chg="mod">
          <ac:chgData name="VICTOIRE ETONYEMYA" userId="d35c5dfef212eb33" providerId="LiveId" clId="{BAE01094-EDD4-45D5-BA08-D7DE3EBEBF87}" dt="2024-04-01T23:25:08.543" v="1784"/>
          <ac:spMkLst>
            <pc:docMk/>
            <pc:sldMk cId="602254872" sldId="310"/>
            <ac:spMk id="12" creationId="{D188892C-A2D7-D0FE-8BE2-177C3C152289}"/>
          </ac:spMkLst>
        </pc:spChg>
        <pc:spChg chg="mod">
          <ac:chgData name="VICTOIRE ETONYEMYA" userId="d35c5dfef212eb33" providerId="LiveId" clId="{BAE01094-EDD4-45D5-BA08-D7DE3EBEBF87}" dt="2024-04-01T23:25:08.543" v="1784"/>
          <ac:spMkLst>
            <pc:docMk/>
            <pc:sldMk cId="602254872" sldId="310"/>
            <ac:spMk id="13" creationId="{3074081A-D422-75CD-2612-412065B946AA}"/>
          </ac:spMkLst>
        </pc:spChg>
        <pc:spChg chg="mod">
          <ac:chgData name="VICTOIRE ETONYEMYA" userId="d35c5dfef212eb33" providerId="LiveId" clId="{BAE01094-EDD4-45D5-BA08-D7DE3EBEBF87}" dt="2024-04-01T23:29:37.422" v="1982"/>
          <ac:spMkLst>
            <pc:docMk/>
            <pc:sldMk cId="602254872" sldId="310"/>
            <ac:spMk id="15" creationId="{104795B7-23AD-5F2F-1DB5-81AA49F0E562}"/>
          </ac:spMkLst>
        </pc:spChg>
        <pc:spChg chg="mod">
          <ac:chgData name="VICTOIRE ETONYEMYA" userId="d35c5dfef212eb33" providerId="LiveId" clId="{BAE01094-EDD4-45D5-BA08-D7DE3EBEBF87}" dt="2024-04-01T23:29:37.422" v="1982"/>
          <ac:spMkLst>
            <pc:docMk/>
            <pc:sldMk cId="602254872" sldId="310"/>
            <ac:spMk id="16" creationId="{1EDBD304-CCB2-D440-6865-49F4663F39D5}"/>
          </ac:spMkLst>
        </pc:spChg>
        <pc:spChg chg="mod">
          <ac:chgData name="VICTOIRE ETONYEMYA" userId="d35c5dfef212eb33" providerId="LiveId" clId="{BAE01094-EDD4-45D5-BA08-D7DE3EBEBF87}" dt="2024-04-01T23:30:26.675" v="2081"/>
          <ac:spMkLst>
            <pc:docMk/>
            <pc:sldMk cId="602254872" sldId="310"/>
            <ac:spMk id="18" creationId="{F9239705-4641-9C02-6A59-B88B7B5B79CE}"/>
          </ac:spMkLst>
        </pc:spChg>
        <pc:spChg chg="mod">
          <ac:chgData name="VICTOIRE ETONYEMYA" userId="d35c5dfef212eb33" providerId="LiveId" clId="{BAE01094-EDD4-45D5-BA08-D7DE3EBEBF87}" dt="2024-04-01T23:30:26.675" v="2081"/>
          <ac:spMkLst>
            <pc:docMk/>
            <pc:sldMk cId="602254872" sldId="310"/>
            <ac:spMk id="19" creationId="{7B94EEE0-FF82-6B83-7D57-0310C6EADF54}"/>
          </ac:spMkLst>
        </pc:spChg>
        <pc:grpChg chg="mod">
          <ac:chgData name="VICTOIRE ETONYEMYA" userId="d35c5dfef212eb33" providerId="LiveId" clId="{BAE01094-EDD4-45D5-BA08-D7DE3EBEBF87}" dt="2024-04-01T23:28:15.698" v="1975" actId="14100"/>
          <ac:grpSpMkLst>
            <pc:docMk/>
            <pc:sldMk cId="602254872" sldId="310"/>
            <ac:grpSpMk id="2" creationId="{538C2025-F57F-FC65-1D42-A6132E1BD039}"/>
          </ac:grpSpMkLst>
        </pc:grpChg>
        <pc:grpChg chg="mod">
          <ac:chgData name="VICTOIRE ETONYEMYA" userId="d35c5dfef212eb33" providerId="LiveId" clId="{BAE01094-EDD4-45D5-BA08-D7DE3EBEBF87}" dt="2024-04-01T23:26:22.965" v="1958" actId="14100"/>
          <ac:grpSpMkLst>
            <pc:docMk/>
            <pc:sldMk cId="602254872" sldId="310"/>
            <ac:grpSpMk id="5" creationId="{27974ED4-BA87-D73E-A6C9-6D750DC80840}"/>
          </ac:grpSpMkLst>
        </pc:grpChg>
        <pc:grpChg chg="add mod">
          <ac:chgData name="VICTOIRE ETONYEMYA" userId="d35c5dfef212eb33" providerId="LiveId" clId="{BAE01094-EDD4-45D5-BA08-D7DE3EBEBF87}" dt="2024-04-01T23:26:06.462" v="1956" actId="14100"/>
          <ac:grpSpMkLst>
            <pc:docMk/>
            <pc:sldMk cId="602254872" sldId="310"/>
            <ac:grpSpMk id="8" creationId="{D1D56E9A-6289-A8AE-8BBC-F6C93ECA63E0}"/>
          </ac:grpSpMkLst>
        </pc:grpChg>
        <pc:grpChg chg="add mod">
          <ac:chgData name="VICTOIRE ETONYEMYA" userId="d35c5dfef212eb33" providerId="LiveId" clId="{BAE01094-EDD4-45D5-BA08-D7DE3EBEBF87}" dt="2024-04-01T23:25:45.991" v="1954" actId="1035"/>
          <ac:grpSpMkLst>
            <pc:docMk/>
            <pc:sldMk cId="602254872" sldId="310"/>
            <ac:grpSpMk id="11" creationId="{70E94400-95E0-D950-CCD2-4E0F606170BC}"/>
          </ac:grpSpMkLst>
        </pc:grpChg>
        <pc:grpChg chg="add mod">
          <ac:chgData name="VICTOIRE ETONYEMYA" userId="d35c5dfef212eb33" providerId="LiveId" clId="{BAE01094-EDD4-45D5-BA08-D7DE3EBEBF87}" dt="2024-04-01T23:30:00.499" v="2080" actId="1036"/>
          <ac:grpSpMkLst>
            <pc:docMk/>
            <pc:sldMk cId="602254872" sldId="310"/>
            <ac:grpSpMk id="14" creationId="{8B4FEDB2-6988-7F75-AFB0-DC2666FCFD5C}"/>
          </ac:grpSpMkLst>
        </pc:grpChg>
        <pc:grpChg chg="add mod">
          <ac:chgData name="VICTOIRE ETONYEMYA" userId="d35c5dfef212eb33" providerId="LiveId" clId="{BAE01094-EDD4-45D5-BA08-D7DE3EBEBF87}" dt="2024-04-01T23:31:15.704" v="2227" actId="14100"/>
          <ac:grpSpMkLst>
            <pc:docMk/>
            <pc:sldMk cId="602254872" sldId="310"/>
            <ac:grpSpMk id="17" creationId="{A27BB27D-CD07-060C-F953-BC588C392FA6}"/>
          </ac:grpSpMkLst>
        </pc:grpChg>
        <pc:grpChg chg="del">
          <ac:chgData name="VICTOIRE ETONYEMYA" userId="d35c5dfef212eb33" providerId="LiveId" clId="{BAE01094-EDD4-45D5-BA08-D7DE3EBEBF87}" dt="2024-04-01T22:38:29.685" v="1508" actId="478"/>
          <ac:grpSpMkLst>
            <pc:docMk/>
            <pc:sldMk cId="602254872" sldId="310"/>
            <ac:grpSpMk id="2246" creationId="{821C9954-1BFE-F2E0-9721-19EEA73E36B1}"/>
          </ac:grpSpMkLst>
        </pc:grpChg>
        <pc:grpChg chg="del">
          <ac:chgData name="VICTOIRE ETONYEMYA" userId="d35c5dfef212eb33" providerId="LiveId" clId="{BAE01094-EDD4-45D5-BA08-D7DE3EBEBF87}" dt="2024-04-01T23:25:07.221" v="1783" actId="478"/>
          <ac:grpSpMkLst>
            <pc:docMk/>
            <pc:sldMk cId="602254872" sldId="310"/>
            <ac:grpSpMk id="2249" creationId="{522A5779-43D9-C8FD-B219-7A4F42F9FD24}"/>
          </ac:grpSpMkLst>
        </pc:grpChg>
        <pc:grpChg chg="del mod">
          <ac:chgData name="VICTOIRE ETONYEMYA" userId="d35c5dfef212eb33" providerId="LiveId" clId="{BAE01094-EDD4-45D5-BA08-D7DE3EBEBF87}" dt="2024-04-01T23:29:36.545" v="1981" actId="478"/>
          <ac:grpSpMkLst>
            <pc:docMk/>
            <pc:sldMk cId="602254872" sldId="310"/>
            <ac:grpSpMk id="2252" creationId="{1B57BA91-AEF9-A9F2-E0EF-83D5348F2BBD}"/>
          </ac:grpSpMkLst>
        </pc:grpChg>
        <pc:grpChg chg="del mod">
          <ac:chgData name="VICTOIRE ETONYEMYA" userId="d35c5dfef212eb33" providerId="LiveId" clId="{BAE01094-EDD4-45D5-BA08-D7DE3EBEBF87}" dt="2024-04-01T23:30:29.780" v="2082" actId="478"/>
          <ac:grpSpMkLst>
            <pc:docMk/>
            <pc:sldMk cId="602254872" sldId="310"/>
            <ac:grpSpMk id="2291" creationId="{69839950-F1DF-CEA0-5D06-00423EC4F60A}"/>
          </ac:grpSpMkLst>
        </pc:grpChg>
        <pc:grpChg chg="mod">
          <ac:chgData name="VICTOIRE ETONYEMYA" userId="d35c5dfef212eb33" providerId="LiveId" clId="{BAE01094-EDD4-45D5-BA08-D7DE3EBEBF87}" dt="2024-04-01T23:28:43.919" v="1980" actId="14100"/>
          <ac:grpSpMkLst>
            <pc:docMk/>
            <pc:sldMk cId="602254872" sldId="310"/>
            <ac:grpSpMk id="2294" creationId="{966C83B8-2772-353C-0026-781A809311AB}"/>
          </ac:grpSpMkLst>
        </pc:grpChg>
        <pc:grpChg chg="mod">
          <ac:chgData name="VICTOIRE ETONYEMYA" userId="d35c5dfef212eb33" providerId="LiveId" clId="{BAE01094-EDD4-45D5-BA08-D7DE3EBEBF87}" dt="2024-04-01T23:28:24.791" v="1976" actId="14100"/>
          <ac:grpSpMkLst>
            <pc:docMk/>
            <pc:sldMk cId="602254872" sldId="310"/>
            <ac:grpSpMk id="2300" creationId="{E296C0C1-D243-CE45-7C48-68E6B2A29CAE}"/>
          </ac:grpSpMkLst>
        </pc:grpChg>
        <pc:graphicFrameChg chg="modGraphic">
          <ac:chgData name="VICTOIRE ETONYEMYA" userId="d35c5dfef212eb33" providerId="LiveId" clId="{BAE01094-EDD4-45D5-BA08-D7DE3EBEBF87}" dt="2024-04-02T02:46:20.090" v="2816" actId="14100"/>
          <ac:graphicFrameMkLst>
            <pc:docMk/>
            <pc:sldMk cId="602254872" sldId="310"/>
            <ac:graphicFrameMk id="2242" creationId="{D22A5997-B8FE-9E44-8ADE-6323B6110DE6}"/>
          </ac:graphicFrameMkLst>
        </pc:graphicFrameChg>
      </pc:sldChg>
      <pc:sldChg chg="modSp add mod">
        <pc:chgData name="VICTOIRE ETONYEMYA" userId="d35c5dfef212eb33" providerId="LiveId" clId="{BAE01094-EDD4-45D5-BA08-D7DE3EBEBF87}" dt="2024-04-01T22:46:40.343" v="1608" actId="14100"/>
        <pc:sldMkLst>
          <pc:docMk/>
          <pc:sldMk cId="900617406" sldId="311"/>
        </pc:sldMkLst>
        <pc:spChg chg="mod">
          <ac:chgData name="VICTOIRE ETONYEMYA" userId="d35c5dfef212eb33" providerId="LiveId" clId="{BAE01094-EDD4-45D5-BA08-D7DE3EBEBF87}" dt="2024-04-01T22:46:40.343" v="1608" actId="14100"/>
          <ac:spMkLst>
            <pc:docMk/>
            <pc:sldMk cId="900617406" sldId="311"/>
            <ac:spMk id="2" creationId="{ACF028EA-7278-88F6-88D1-8633113933DD}"/>
          </ac:spMkLst>
        </pc:spChg>
        <pc:spChg chg="mod">
          <ac:chgData name="VICTOIRE ETONYEMYA" userId="d35c5dfef212eb33" providerId="LiveId" clId="{BAE01094-EDD4-45D5-BA08-D7DE3EBEBF87}" dt="2024-04-01T22:46:24.353" v="1605" actId="14100"/>
          <ac:spMkLst>
            <pc:docMk/>
            <pc:sldMk cId="900617406" sldId="311"/>
            <ac:spMk id="3" creationId="{AEC6D458-8E47-0D29-A780-D94FD8078E6D}"/>
          </ac:spMkLst>
        </pc:spChg>
      </pc:sldChg>
      <pc:sldChg chg="new del">
        <pc:chgData name="VICTOIRE ETONYEMYA" userId="d35c5dfef212eb33" providerId="LiveId" clId="{BAE01094-EDD4-45D5-BA08-D7DE3EBEBF87}" dt="2024-04-01T22:45:14.724" v="1575" actId="47"/>
        <pc:sldMkLst>
          <pc:docMk/>
          <pc:sldMk cId="1897705662" sldId="311"/>
        </pc:sldMkLst>
      </pc:sldChg>
      <pc:sldChg chg="new del">
        <pc:chgData name="VICTOIRE ETONYEMYA" userId="d35c5dfef212eb33" providerId="LiveId" clId="{BAE01094-EDD4-45D5-BA08-D7DE3EBEBF87}" dt="2024-04-01T22:45:50.268" v="1577" actId="47"/>
        <pc:sldMkLst>
          <pc:docMk/>
          <pc:sldMk cId="3546539594" sldId="311"/>
        </pc:sldMkLst>
      </pc:sldChg>
      <pc:sldChg chg="addSp modSp new mod">
        <pc:chgData name="VICTOIRE ETONYEMYA" userId="d35c5dfef212eb33" providerId="LiveId" clId="{BAE01094-EDD4-45D5-BA08-D7DE3EBEBF87}" dt="2024-04-02T02:48:19.825" v="2817" actId="1440"/>
        <pc:sldMkLst>
          <pc:docMk/>
          <pc:sldMk cId="1169465616" sldId="312"/>
        </pc:sldMkLst>
        <pc:spChg chg="mod">
          <ac:chgData name="VICTOIRE ETONYEMYA" userId="d35c5dfef212eb33" providerId="LiveId" clId="{BAE01094-EDD4-45D5-BA08-D7DE3EBEBF87}" dt="2024-04-01T23:39:50.595" v="2300" actId="14100"/>
          <ac:spMkLst>
            <pc:docMk/>
            <pc:sldMk cId="1169465616" sldId="312"/>
            <ac:spMk id="2" creationId="{18791C3F-03E1-9DB8-F7A0-6EB5AB4B362B}"/>
          </ac:spMkLst>
        </pc:spChg>
        <pc:spChg chg="mod">
          <ac:chgData name="VICTOIRE ETONYEMYA" userId="d35c5dfef212eb33" providerId="LiveId" clId="{BAE01094-EDD4-45D5-BA08-D7DE3EBEBF87}" dt="2024-04-01T23:39:20.183" v="2298" actId="14100"/>
          <ac:spMkLst>
            <pc:docMk/>
            <pc:sldMk cId="1169465616" sldId="312"/>
            <ac:spMk id="3" creationId="{142EEB5A-63A3-F815-D1C1-B22330552054}"/>
          </ac:spMkLst>
        </pc:spChg>
        <pc:spChg chg="mod">
          <ac:chgData name="VICTOIRE ETONYEMYA" userId="d35c5dfef212eb33" providerId="LiveId" clId="{BAE01094-EDD4-45D5-BA08-D7DE3EBEBF87}" dt="2024-04-02T00:17:47.711" v="2485"/>
          <ac:spMkLst>
            <pc:docMk/>
            <pc:sldMk cId="1169465616" sldId="312"/>
            <ac:spMk id="5" creationId="{3741071D-8821-06AD-6877-ECB7DEF1B2C5}"/>
          </ac:spMkLst>
        </pc:spChg>
        <pc:spChg chg="mod">
          <ac:chgData name="VICTOIRE ETONYEMYA" userId="d35c5dfef212eb33" providerId="LiveId" clId="{BAE01094-EDD4-45D5-BA08-D7DE3EBEBF87}" dt="2024-04-02T00:17:47.711" v="2485"/>
          <ac:spMkLst>
            <pc:docMk/>
            <pc:sldMk cId="1169465616" sldId="312"/>
            <ac:spMk id="6" creationId="{2C16BAAB-51BA-58B8-6A54-EC3C4891F36B}"/>
          </ac:spMkLst>
        </pc:spChg>
        <pc:spChg chg="mod">
          <ac:chgData name="VICTOIRE ETONYEMYA" userId="d35c5dfef212eb33" providerId="LiveId" clId="{BAE01094-EDD4-45D5-BA08-D7DE3EBEBF87}" dt="2024-04-02T00:17:47.711" v="2485"/>
          <ac:spMkLst>
            <pc:docMk/>
            <pc:sldMk cId="1169465616" sldId="312"/>
            <ac:spMk id="7" creationId="{DBB161FD-8B5B-3326-0861-97A35E9CE7AD}"/>
          </ac:spMkLst>
        </pc:spChg>
        <pc:spChg chg="mod">
          <ac:chgData name="VICTOIRE ETONYEMYA" userId="d35c5dfef212eb33" providerId="LiveId" clId="{BAE01094-EDD4-45D5-BA08-D7DE3EBEBF87}" dt="2024-04-02T00:17:47.711" v="2485"/>
          <ac:spMkLst>
            <pc:docMk/>
            <pc:sldMk cId="1169465616" sldId="312"/>
            <ac:spMk id="8" creationId="{886CD100-98E0-E28B-32AF-B1FD2486126C}"/>
          </ac:spMkLst>
        </pc:spChg>
        <pc:spChg chg="mod">
          <ac:chgData name="VICTOIRE ETONYEMYA" userId="d35c5dfef212eb33" providerId="LiveId" clId="{BAE01094-EDD4-45D5-BA08-D7DE3EBEBF87}" dt="2024-04-02T00:17:47.711" v="2485"/>
          <ac:spMkLst>
            <pc:docMk/>
            <pc:sldMk cId="1169465616" sldId="312"/>
            <ac:spMk id="9" creationId="{9A6A2D67-ECAC-453F-91A6-DD27E65B5F31}"/>
          </ac:spMkLst>
        </pc:spChg>
        <pc:spChg chg="mod">
          <ac:chgData name="VICTOIRE ETONYEMYA" userId="d35c5dfef212eb33" providerId="LiveId" clId="{BAE01094-EDD4-45D5-BA08-D7DE3EBEBF87}" dt="2024-04-02T00:17:47.711" v="2485"/>
          <ac:spMkLst>
            <pc:docMk/>
            <pc:sldMk cId="1169465616" sldId="312"/>
            <ac:spMk id="10" creationId="{D5EC34F0-D4B4-6BFE-BFB1-BC2627677E25}"/>
          </ac:spMkLst>
        </pc:spChg>
        <pc:spChg chg="mod">
          <ac:chgData name="VICTOIRE ETONYEMYA" userId="d35c5dfef212eb33" providerId="LiveId" clId="{BAE01094-EDD4-45D5-BA08-D7DE3EBEBF87}" dt="2024-04-02T00:17:47.711" v="2485"/>
          <ac:spMkLst>
            <pc:docMk/>
            <pc:sldMk cId="1169465616" sldId="312"/>
            <ac:spMk id="11" creationId="{CCA7DF21-BE9C-E02C-78CC-20FF5F072F6D}"/>
          </ac:spMkLst>
        </pc:spChg>
        <pc:spChg chg="mod">
          <ac:chgData name="VICTOIRE ETONYEMYA" userId="d35c5dfef212eb33" providerId="LiveId" clId="{BAE01094-EDD4-45D5-BA08-D7DE3EBEBF87}" dt="2024-04-02T00:17:47.711" v="2485"/>
          <ac:spMkLst>
            <pc:docMk/>
            <pc:sldMk cId="1169465616" sldId="312"/>
            <ac:spMk id="12" creationId="{89412F49-C63E-BCE0-088A-FCD768C2857B}"/>
          </ac:spMkLst>
        </pc:spChg>
        <pc:spChg chg="mod">
          <ac:chgData name="VICTOIRE ETONYEMYA" userId="d35c5dfef212eb33" providerId="LiveId" clId="{BAE01094-EDD4-45D5-BA08-D7DE3EBEBF87}" dt="2024-04-02T00:17:47.711" v="2485"/>
          <ac:spMkLst>
            <pc:docMk/>
            <pc:sldMk cId="1169465616" sldId="312"/>
            <ac:spMk id="13" creationId="{3FE48340-83F8-4102-35F8-F34A344F5738}"/>
          </ac:spMkLst>
        </pc:spChg>
        <pc:spChg chg="mod">
          <ac:chgData name="VICTOIRE ETONYEMYA" userId="d35c5dfef212eb33" providerId="LiveId" clId="{BAE01094-EDD4-45D5-BA08-D7DE3EBEBF87}" dt="2024-04-02T00:17:47.711" v="2485"/>
          <ac:spMkLst>
            <pc:docMk/>
            <pc:sldMk cId="1169465616" sldId="312"/>
            <ac:spMk id="14" creationId="{B17BFB72-FB7C-D3AD-4416-D6F40451CAE0}"/>
          </ac:spMkLst>
        </pc:spChg>
        <pc:spChg chg="mod">
          <ac:chgData name="VICTOIRE ETONYEMYA" userId="d35c5dfef212eb33" providerId="LiveId" clId="{BAE01094-EDD4-45D5-BA08-D7DE3EBEBF87}" dt="2024-04-02T00:17:47.711" v="2485"/>
          <ac:spMkLst>
            <pc:docMk/>
            <pc:sldMk cId="1169465616" sldId="312"/>
            <ac:spMk id="15" creationId="{487BFB96-827F-86D1-C445-EC5E52DC0F1A}"/>
          </ac:spMkLst>
        </pc:spChg>
        <pc:spChg chg="mod">
          <ac:chgData name="VICTOIRE ETONYEMYA" userId="d35c5dfef212eb33" providerId="LiveId" clId="{BAE01094-EDD4-45D5-BA08-D7DE3EBEBF87}" dt="2024-04-02T00:17:47.711" v="2485"/>
          <ac:spMkLst>
            <pc:docMk/>
            <pc:sldMk cId="1169465616" sldId="312"/>
            <ac:spMk id="16" creationId="{2C5C4FBD-698B-37F0-7940-B5BD936A9D4B}"/>
          </ac:spMkLst>
        </pc:spChg>
        <pc:spChg chg="mod">
          <ac:chgData name="VICTOIRE ETONYEMYA" userId="d35c5dfef212eb33" providerId="LiveId" clId="{BAE01094-EDD4-45D5-BA08-D7DE3EBEBF87}" dt="2024-04-02T00:17:47.711" v="2485"/>
          <ac:spMkLst>
            <pc:docMk/>
            <pc:sldMk cId="1169465616" sldId="312"/>
            <ac:spMk id="17" creationId="{FAECE2F0-1A6C-93F9-631E-518D114CE990}"/>
          </ac:spMkLst>
        </pc:spChg>
        <pc:spChg chg="mod">
          <ac:chgData name="VICTOIRE ETONYEMYA" userId="d35c5dfef212eb33" providerId="LiveId" clId="{BAE01094-EDD4-45D5-BA08-D7DE3EBEBF87}" dt="2024-04-02T00:17:47.711" v="2485"/>
          <ac:spMkLst>
            <pc:docMk/>
            <pc:sldMk cId="1169465616" sldId="312"/>
            <ac:spMk id="18" creationId="{4C810466-8704-68F3-B001-38BF90F6A9DF}"/>
          </ac:spMkLst>
        </pc:spChg>
        <pc:spChg chg="mod">
          <ac:chgData name="VICTOIRE ETONYEMYA" userId="d35c5dfef212eb33" providerId="LiveId" clId="{BAE01094-EDD4-45D5-BA08-D7DE3EBEBF87}" dt="2024-04-02T00:17:47.711" v="2485"/>
          <ac:spMkLst>
            <pc:docMk/>
            <pc:sldMk cId="1169465616" sldId="312"/>
            <ac:spMk id="19" creationId="{1916E49D-4FA3-24C9-6259-F33B056FF74C}"/>
          </ac:spMkLst>
        </pc:spChg>
        <pc:spChg chg="mod">
          <ac:chgData name="VICTOIRE ETONYEMYA" userId="d35c5dfef212eb33" providerId="LiveId" clId="{BAE01094-EDD4-45D5-BA08-D7DE3EBEBF87}" dt="2024-04-02T00:17:47.711" v="2485"/>
          <ac:spMkLst>
            <pc:docMk/>
            <pc:sldMk cId="1169465616" sldId="312"/>
            <ac:spMk id="20" creationId="{72AB96B8-EB23-23DD-87F8-48BD982CBB39}"/>
          </ac:spMkLst>
        </pc:spChg>
        <pc:spChg chg="mod">
          <ac:chgData name="VICTOIRE ETONYEMYA" userId="d35c5dfef212eb33" providerId="LiveId" clId="{BAE01094-EDD4-45D5-BA08-D7DE3EBEBF87}" dt="2024-04-02T00:17:47.711" v="2485"/>
          <ac:spMkLst>
            <pc:docMk/>
            <pc:sldMk cId="1169465616" sldId="312"/>
            <ac:spMk id="21" creationId="{F34BD6ED-A08F-0F0D-08B0-EA92371471B4}"/>
          </ac:spMkLst>
        </pc:spChg>
        <pc:spChg chg="mod">
          <ac:chgData name="VICTOIRE ETONYEMYA" userId="d35c5dfef212eb33" providerId="LiveId" clId="{BAE01094-EDD4-45D5-BA08-D7DE3EBEBF87}" dt="2024-04-02T00:17:47.711" v="2485"/>
          <ac:spMkLst>
            <pc:docMk/>
            <pc:sldMk cId="1169465616" sldId="312"/>
            <ac:spMk id="22" creationId="{6B16A5E6-A53D-83F5-7BEA-06CEB11B0ACE}"/>
          </ac:spMkLst>
        </pc:spChg>
        <pc:spChg chg="mod">
          <ac:chgData name="VICTOIRE ETONYEMYA" userId="d35c5dfef212eb33" providerId="LiveId" clId="{BAE01094-EDD4-45D5-BA08-D7DE3EBEBF87}" dt="2024-04-02T00:17:47.711" v="2485"/>
          <ac:spMkLst>
            <pc:docMk/>
            <pc:sldMk cId="1169465616" sldId="312"/>
            <ac:spMk id="23" creationId="{AF83F180-66E4-616F-3C55-727FFF7927F0}"/>
          </ac:spMkLst>
        </pc:spChg>
        <pc:spChg chg="mod">
          <ac:chgData name="VICTOIRE ETONYEMYA" userId="d35c5dfef212eb33" providerId="LiveId" clId="{BAE01094-EDD4-45D5-BA08-D7DE3EBEBF87}" dt="2024-04-02T00:17:47.711" v="2485"/>
          <ac:spMkLst>
            <pc:docMk/>
            <pc:sldMk cId="1169465616" sldId="312"/>
            <ac:spMk id="24" creationId="{C96BA4E7-2BE8-77E7-EB7C-DD7925CCE6A5}"/>
          </ac:spMkLst>
        </pc:spChg>
        <pc:spChg chg="mod">
          <ac:chgData name="VICTOIRE ETONYEMYA" userId="d35c5dfef212eb33" providerId="LiveId" clId="{BAE01094-EDD4-45D5-BA08-D7DE3EBEBF87}" dt="2024-04-02T00:17:47.711" v="2485"/>
          <ac:spMkLst>
            <pc:docMk/>
            <pc:sldMk cId="1169465616" sldId="312"/>
            <ac:spMk id="25" creationId="{BC75A401-E7BA-80E7-6A1B-A68A5010C350}"/>
          </ac:spMkLst>
        </pc:spChg>
        <pc:spChg chg="mod">
          <ac:chgData name="VICTOIRE ETONYEMYA" userId="d35c5dfef212eb33" providerId="LiveId" clId="{BAE01094-EDD4-45D5-BA08-D7DE3EBEBF87}" dt="2024-04-02T00:17:47.711" v="2485"/>
          <ac:spMkLst>
            <pc:docMk/>
            <pc:sldMk cId="1169465616" sldId="312"/>
            <ac:spMk id="26" creationId="{3217D25D-0DC2-B967-F4EF-2DF5BF21ECDC}"/>
          </ac:spMkLst>
        </pc:spChg>
        <pc:spChg chg="mod">
          <ac:chgData name="VICTOIRE ETONYEMYA" userId="d35c5dfef212eb33" providerId="LiveId" clId="{BAE01094-EDD4-45D5-BA08-D7DE3EBEBF87}" dt="2024-04-02T00:17:47.711" v="2485"/>
          <ac:spMkLst>
            <pc:docMk/>
            <pc:sldMk cId="1169465616" sldId="312"/>
            <ac:spMk id="27" creationId="{F1345A88-82C3-E4DD-504A-A43FD2D6CC0C}"/>
          </ac:spMkLst>
        </pc:spChg>
        <pc:spChg chg="mod">
          <ac:chgData name="VICTOIRE ETONYEMYA" userId="d35c5dfef212eb33" providerId="LiveId" clId="{BAE01094-EDD4-45D5-BA08-D7DE3EBEBF87}" dt="2024-04-02T00:17:47.711" v="2485"/>
          <ac:spMkLst>
            <pc:docMk/>
            <pc:sldMk cId="1169465616" sldId="312"/>
            <ac:spMk id="28" creationId="{1837742B-8E4F-F0D9-794A-7DFD33312FDE}"/>
          </ac:spMkLst>
        </pc:spChg>
        <pc:spChg chg="mod">
          <ac:chgData name="VICTOIRE ETONYEMYA" userId="d35c5dfef212eb33" providerId="LiveId" clId="{BAE01094-EDD4-45D5-BA08-D7DE3EBEBF87}" dt="2024-04-02T00:17:47.711" v="2485"/>
          <ac:spMkLst>
            <pc:docMk/>
            <pc:sldMk cId="1169465616" sldId="312"/>
            <ac:spMk id="29" creationId="{E8A2E3E2-C542-96E4-BACD-0168B56D78F0}"/>
          </ac:spMkLst>
        </pc:spChg>
        <pc:spChg chg="mod">
          <ac:chgData name="VICTOIRE ETONYEMYA" userId="d35c5dfef212eb33" providerId="LiveId" clId="{BAE01094-EDD4-45D5-BA08-D7DE3EBEBF87}" dt="2024-04-02T00:17:47.711" v="2485"/>
          <ac:spMkLst>
            <pc:docMk/>
            <pc:sldMk cId="1169465616" sldId="312"/>
            <ac:spMk id="30" creationId="{808329C6-963D-D920-FDCC-92AB6A725ED4}"/>
          </ac:spMkLst>
        </pc:spChg>
        <pc:spChg chg="mod">
          <ac:chgData name="VICTOIRE ETONYEMYA" userId="d35c5dfef212eb33" providerId="LiveId" clId="{BAE01094-EDD4-45D5-BA08-D7DE3EBEBF87}" dt="2024-04-02T00:17:47.711" v="2485"/>
          <ac:spMkLst>
            <pc:docMk/>
            <pc:sldMk cId="1169465616" sldId="312"/>
            <ac:spMk id="31" creationId="{D9738C4D-7438-2334-41C9-5AF3DE6F4159}"/>
          </ac:spMkLst>
        </pc:spChg>
        <pc:spChg chg="mod">
          <ac:chgData name="VICTOIRE ETONYEMYA" userId="d35c5dfef212eb33" providerId="LiveId" clId="{BAE01094-EDD4-45D5-BA08-D7DE3EBEBF87}" dt="2024-04-02T00:17:47.711" v="2485"/>
          <ac:spMkLst>
            <pc:docMk/>
            <pc:sldMk cId="1169465616" sldId="312"/>
            <ac:spMk id="32" creationId="{3D566620-DFC1-DF48-2226-12AE311A92B6}"/>
          </ac:spMkLst>
        </pc:spChg>
        <pc:spChg chg="mod">
          <ac:chgData name="VICTOIRE ETONYEMYA" userId="d35c5dfef212eb33" providerId="LiveId" clId="{BAE01094-EDD4-45D5-BA08-D7DE3EBEBF87}" dt="2024-04-02T00:17:47.711" v="2485"/>
          <ac:spMkLst>
            <pc:docMk/>
            <pc:sldMk cId="1169465616" sldId="312"/>
            <ac:spMk id="33" creationId="{906FCE97-45C4-D5D9-D93C-C899BB1C8E90}"/>
          </ac:spMkLst>
        </pc:spChg>
        <pc:spChg chg="mod">
          <ac:chgData name="VICTOIRE ETONYEMYA" userId="d35c5dfef212eb33" providerId="LiveId" clId="{BAE01094-EDD4-45D5-BA08-D7DE3EBEBF87}" dt="2024-04-02T00:17:47.711" v="2485"/>
          <ac:spMkLst>
            <pc:docMk/>
            <pc:sldMk cId="1169465616" sldId="312"/>
            <ac:spMk id="34" creationId="{28FC2916-295B-5DBE-8021-D2AF896E1D1F}"/>
          </ac:spMkLst>
        </pc:spChg>
        <pc:spChg chg="mod">
          <ac:chgData name="VICTOIRE ETONYEMYA" userId="d35c5dfef212eb33" providerId="LiveId" clId="{BAE01094-EDD4-45D5-BA08-D7DE3EBEBF87}" dt="2024-04-02T00:17:47.711" v="2485"/>
          <ac:spMkLst>
            <pc:docMk/>
            <pc:sldMk cId="1169465616" sldId="312"/>
            <ac:spMk id="35" creationId="{CC92F6EA-F9AA-B650-8794-503944A39F44}"/>
          </ac:spMkLst>
        </pc:spChg>
        <pc:spChg chg="mod">
          <ac:chgData name="VICTOIRE ETONYEMYA" userId="d35c5dfef212eb33" providerId="LiveId" clId="{BAE01094-EDD4-45D5-BA08-D7DE3EBEBF87}" dt="2024-04-02T00:17:47.711" v="2485"/>
          <ac:spMkLst>
            <pc:docMk/>
            <pc:sldMk cId="1169465616" sldId="312"/>
            <ac:spMk id="36" creationId="{5FFAF861-E9C3-71BC-FC73-8C35244856DD}"/>
          </ac:spMkLst>
        </pc:spChg>
        <pc:spChg chg="mod">
          <ac:chgData name="VICTOIRE ETONYEMYA" userId="d35c5dfef212eb33" providerId="LiveId" clId="{BAE01094-EDD4-45D5-BA08-D7DE3EBEBF87}" dt="2024-04-02T00:17:47.711" v="2485"/>
          <ac:spMkLst>
            <pc:docMk/>
            <pc:sldMk cId="1169465616" sldId="312"/>
            <ac:spMk id="37" creationId="{D9B94078-47B6-2102-C2DE-FC854FD4C1D4}"/>
          </ac:spMkLst>
        </pc:spChg>
        <pc:spChg chg="mod">
          <ac:chgData name="VICTOIRE ETONYEMYA" userId="d35c5dfef212eb33" providerId="LiveId" clId="{BAE01094-EDD4-45D5-BA08-D7DE3EBEBF87}" dt="2024-04-02T00:17:47.711" v="2485"/>
          <ac:spMkLst>
            <pc:docMk/>
            <pc:sldMk cId="1169465616" sldId="312"/>
            <ac:spMk id="38" creationId="{A7E4C075-675B-4BD6-1269-82F69DF45038}"/>
          </ac:spMkLst>
        </pc:spChg>
        <pc:spChg chg="mod">
          <ac:chgData name="VICTOIRE ETONYEMYA" userId="d35c5dfef212eb33" providerId="LiveId" clId="{BAE01094-EDD4-45D5-BA08-D7DE3EBEBF87}" dt="2024-04-02T00:17:47.711" v="2485"/>
          <ac:spMkLst>
            <pc:docMk/>
            <pc:sldMk cId="1169465616" sldId="312"/>
            <ac:spMk id="39" creationId="{A4B097D0-A252-85D1-0D4D-A49D2802811F}"/>
          </ac:spMkLst>
        </pc:spChg>
        <pc:spChg chg="mod">
          <ac:chgData name="VICTOIRE ETONYEMYA" userId="d35c5dfef212eb33" providerId="LiveId" clId="{BAE01094-EDD4-45D5-BA08-D7DE3EBEBF87}" dt="2024-04-02T00:17:47.711" v="2485"/>
          <ac:spMkLst>
            <pc:docMk/>
            <pc:sldMk cId="1169465616" sldId="312"/>
            <ac:spMk id="40" creationId="{B1E4B4AA-D01D-4FED-4B3B-E80AE5D04890}"/>
          </ac:spMkLst>
        </pc:spChg>
        <pc:spChg chg="mod">
          <ac:chgData name="VICTOIRE ETONYEMYA" userId="d35c5dfef212eb33" providerId="LiveId" clId="{BAE01094-EDD4-45D5-BA08-D7DE3EBEBF87}" dt="2024-04-02T00:17:47.711" v="2485"/>
          <ac:spMkLst>
            <pc:docMk/>
            <pc:sldMk cId="1169465616" sldId="312"/>
            <ac:spMk id="41" creationId="{E487F56C-5B1D-A482-6A18-C4586B4CFA47}"/>
          </ac:spMkLst>
        </pc:spChg>
        <pc:spChg chg="mod">
          <ac:chgData name="VICTOIRE ETONYEMYA" userId="d35c5dfef212eb33" providerId="LiveId" clId="{BAE01094-EDD4-45D5-BA08-D7DE3EBEBF87}" dt="2024-04-02T00:17:47.711" v="2485"/>
          <ac:spMkLst>
            <pc:docMk/>
            <pc:sldMk cId="1169465616" sldId="312"/>
            <ac:spMk id="42" creationId="{2083BA71-297F-F89E-508F-E64653EFA793}"/>
          </ac:spMkLst>
        </pc:spChg>
        <pc:spChg chg="mod">
          <ac:chgData name="VICTOIRE ETONYEMYA" userId="d35c5dfef212eb33" providerId="LiveId" clId="{BAE01094-EDD4-45D5-BA08-D7DE3EBEBF87}" dt="2024-04-02T00:17:47.711" v="2485"/>
          <ac:spMkLst>
            <pc:docMk/>
            <pc:sldMk cId="1169465616" sldId="312"/>
            <ac:spMk id="43" creationId="{06A9F638-C70E-3C10-BCEE-F242AAFB482F}"/>
          </ac:spMkLst>
        </pc:spChg>
        <pc:spChg chg="mod">
          <ac:chgData name="VICTOIRE ETONYEMYA" userId="d35c5dfef212eb33" providerId="LiveId" clId="{BAE01094-EDD4-45D5-BA08-D7DE3EBEBF87}" dt="2024-04-02T00:17:47.711" v="2485"/>
          <ac:spMkLst>
            <pc:docMk/>
            <pc:sldMk cId="1169465616" sldId="312"/>
            <ac:spMk id="44" creationId="{B17218F5-2314-2987-A4DB-8CC03F0F31CE}"/>
          </ac:spMkLst>
        </pc:spChg>
        <pc:spChg chg="mod">
          <ac:chgData name="VICTOIRE ETONYEMYA" userId="d35c5dfef212eb33" providerId="LiveId" clId="{BAE01094-EDD4-45D5-BA08-D7DE3EBEBF87}" dt="2024-04-02T00:17:47.711" v="2485"/>
          <ac:spMkLst>
            <pc:docMk/>
            <pc:sldMk cId="1169465616" sldId="312"/>
            <ac:spMk id="45" creationId="{FC6514A0-DFF2-81BB-CF64-3D3424462C26}"/>
          </ac:spMkLst>
        </pc:spChg>
        <pc:spChg chg="mod">
          <ac:chgData name="VICTOIRE ETONYEMYA" userId="d35c5dfef212eb33" providerId="LiveId" clId="{BAE01094-EDD4-45D5-BA08-D7DE3EBEBF87}" dt="2024-04-02T00:17:47.711" v="2485"/>
          <ac:spMkLst>
            <pc:docMk/>
            <pc:sldMk cId="1169465616" sldId="312"/>
            <ac:spMk id="46" creationId="{8A7D2E62-0351-39A9-83B1-C0FDC69E5C70}"/>
          </ac:spMkLst>
        </pc:spChg>
        <pc:spChg chg="mod">
          <ac:chgData name="VICTOIRE ETONYEMYA" userId="d35c5dfef212eb33" providerId="LiveId" clId="{BAE01094-EDD4-45D5-BA08-D7DE3EBEBF87}" dt="2024-04-02T00:17:47.711" v="2485"/>
          <ac:spMkLst>
            <pc:docMk/>
            <pc:sldMk cId="1169465616" sldId="312"/>
            <ac:spMk id="47" creationId="{1C71F344-C070-0B72-8AD9-01FCB128A98F}"/>
          </ac:spMkLst>
        </pc:spChg>
        <pc:spChg chg="mod">
          <ac:chgData name="VICTOIRE ETONYEMYA" userId="d35c5dfef212eb33" providerId="LiveId" clId="{BAE01094-EDD4-45D5-BA08-D7DE3EBEBF87}" dt="2024-04-02T00:17:47.711" v="2485"/>
          <ac:spMkLst>
            <pc:docMk/>
            <pc:sldMk cId="1169465616" sldId="312"/>
            <ac:spMk id="48" creationId="{9748A91F-59D6-D085-3D95-F20F06BA81F6}"/>
          </ac:spMkLst>
        </pc:spChg>
        <pc:spChg chg="mod">
          <ac:chgData name="VICTOIRE ETONYEMYA" userId="d35c5dfef212eb33" providerId="LiveId" clId="{BAE01094-EDD4-45D5-BA08-D7DE3EBEBF87}" dt="2024-04-02T00:17:47.711" v="2485"/>
          <ac:spMkLst>
            <pc:docMk/>
            <pc:sldMk cId="1169465616" sldId="312"/>
            <ac:spMk id="49" creationId="{4146641B-2354-1F55-D87B-71CC7F3FA748}"/>
          </ac:spMkLst>
        </pc:spChg>
        <pc:spChg chg="mod">
          <ac:chgData name="VICTOIRE ETONYEMYA" userId="d35c5dfef212eb33" providerId="LiveId" clId="{BAE01094-EDD4-45D5-BA08-D7DE3EBEBF87}" dt="2024-04-02T00:17:47.711" v="2485"/>
          <ac:spMkLst>
            <pc:docMk/>
            <pc:sldMk cId="1169465616" sldId="312"/>
            <ac:spMk id="50" creationId="{1F3B4C60-90A7-504D-5217-CD5B1614B635}"/>
          </ac:spMkLst>
        </pc:spChg>
        <pc:spChg chg="mod">
          <ac:chgData name="VICTOIRE ETONYEMYA" userId="d35c5dfef212eb33" providerId="LiveId" clId="{BAE01094-EDD4-45D5-BA08-D7DE3EBEBF87}" dt="2024-04-02T00:17:47.711" v="2485"/>
          <ac:spMkLst>
            <pc:docMk/>
            <pc:sldMk cId="1169465616" sldId="312"/>
            <ac:spMk id="51" creationId="{746C3B7B-A22C-5566-CCF3-08C8CFECC787}"/>
          </ac:spMkLst>
        </pc:spChg>
        <pc:spChg chg="mod">
          <ac:chgData name="VICTOIRE ETONYEMYA" userId="d35c5dfef212eb33" providerId="LiveId" clId="{BAE01094-EDD4-45D5-BA08-D7DE3EBEBF87}" dt="2024-04-02T00:17:47.711" v="2485"/>
          <ac:spMkLst>
            <pc:docMk/>
            <pc:sldMk cId="1169465616" sldId="312"/>
            <ac:spMk id="52" creationId="{01E2640F-68A0-0476-0077-F4209EC839B4}"/>
          </ac:spMkLst>
        </pc:spChg>
        <pc:spChg chg="mod">
          <ac:chgData name="VICTOIRE ETONYEMYA" userId="d35c5dfef212eb33" providerId="LiveId" clId="{BAE01094-EDD4-45D5-BA08-D7DE3EBEBF87}" dt="2024-04-02T00:17:47.711" v="2485"/>
          <ac:spMkLst>
            <pc:docMk/>
            <pc:sldMk cId="1169465616" sldId="312"/>
            <ac:spMk id="53" creationId="{C478FDA6-B1BE-DC29-D299-3E5A835B48FF}"/>
          </ac:spMkLst>
        </pc:spChg>
        <pc:spChg chg="mod">
          <ac:chgData name="VICTOIRE ETONYEMYA" userId="d35c5dfef212eb33" providerId="LiveId" clId="{BAE01094-EDD4-45D5-BA08-D7DE3EBEBF87}" dt="2024-04-02T00:17:47.711" v="2485"/>
          <ac:spMkLst>
            <pc:docMk/>
            <pc:sldMk cId="1169465616" sldId="312"/>
            <ac:spMk id="54" creationId="{2575B205-7BF9-9676-084C-FBF81C686518}"/>
          </ac:spMkLst>
        </pc:spChg>
        <pc:spChg chg="mod">
          <ac:chgData name="VICTOIRE ETONYEMYA" userId="d35c5dfef212eb33" providerId="LiveId" clId="{BAE01094-EDD4-45D5-BA08-D7DE3EBEBF87}" dt="2024-04-02T00:17:47.711" v="2485"/>
          <ac:spMkLst>
            <pc:docMk/>
            <pc:sldMk cId="1169465616" sldId="312"/>
            <ac:spMk id="55" creationId="{21FE527B-6AD9-0888-3A5C-4C42C6C1B6C1}"/>
          </ac:spMkLst>
        </pc:spChg>
        <pc:spChg chg="mod">
          <ac:chgData name="VICTOIRE ETONYEMYA" userId="d35c5dfef212eb33" providerId="LiveId" clId="{BAE01094-EDD4-45D5-BA08-D7DE3EBEBF87}" dt="2024-04-02T00:17:47.711" v="2485"/>
          <ac:spMkLst>
            <pc:docMk/>
            <pc:sldMk cId="1169465616" sldId="312"/>
            <ac:spMk id="56" creationId="{0EB6372C-CA25-4A94-4508-EF024264DAF7}"/>
          </ac:spMkLst>
        </pc:spChg>
        <pc:spChg chg="mod">
          <ac:chgData name="VICTOIRE ETONYEMYA" userId="d35c5dfef212eb33" providerId="LiveId" clId="{BAE01094-EDD4-45D5-BA08-D7DE3EBEBF87}" dt="2024-04-02T00:17:47.711" v="2485"/>
          <ac:spMkLst>
            <pc:docMk/>
            <pc:sldMk cId="1169465616" sldId="312"/>
            <ac:spMk id="57" creationId="{34C3E815-8C01-50F7-F47A-8C54AE425095}"/>
          </ac:spMkLst>
        </pc:spChg>
        <pc:spChg chg="mod">
          <ac:chgData name="VICTOIRE ETONYEMYA" userId="d35c5dfef212eb33" providerId="LiveId" clId="{BAE01094-EDD4-45D5-BA08-D7DE3EBEBF87}" dt="2024-04-02T00:17:47.711" v="2485"/>
          <ac:spMkLst>
            <pc:docMk/>
            <pc:sldMk cId="1169465616" sldId="312"/>
            <ac:spMk id="58" creationId="{EB601B14-4DE0-0321-0A5D-E095AFFBA183}"/>
          </ac:spMkLst>
        </pc:spChg>
        <pc:spChg chg="mod">
          <ac:chgData name="VICTOIRE ETONYEMYA" userId="d35c5dfef212eb33" providerId="LiveId" clId="{BAE01094-EDD4-45D5-BA08-D7DE3EBEBF87}" dt="2024-04-02T00:17:47.711" v="2485"/>
          <ac:spMkLst>
            <pc:docMk/>
            <pc:sldMk cId="1169465616" sldId="312"/>
            <ac:spMk id="59" creationId="{D119584A-9588-4D4A-B4DC-35BB9A0A7A5C}"/>
          </ac:spMkLst>
        </pc:spChg>
        <pc:spChg chg="mod">
          <ac:chgData name="VICTOIRE ETONYEMYA" userId="d35c5dfef212eb33" providerId="LiveId" clId="{BAE01094-EDD4-45D5-BA08-D7DE3EBEBF87}" dt="2024-04-02T00:17:47.711" v="2485"/>
          <ac:spMkLst>
            <pc:docMk/>
            <pc:sldMk cId="1169465616" sldId="312"/>
            <ac:spMk id="60" creationId="{093A5179-946A-81DF-CA70-E86760569229}"/>
          </ac:spMkLst>
        </pc:spChg>
        <pc:spChg chg="mod">
          <ac:chgData name="VICTOIRE ETONYEMYA" userId="d35c5dfef212eb33" providerId="LiveId" clId="{BAE01094-EDD4-45D5-BA08-D7DE3EBEBF87}" dt="2024-04-02T00:17:47.711" v="2485"/>
          <ac:spMkLst>
            <pc:docMk/>
            <pc:sldMk cId="1169465616" sldId="312"/>
            <ac:spMk id="61" creationId="{DAB4650E-D438-B878-0D33-CDF6B0AF83A2}"/>
          </ac:spMkLst>
        </pc:spChg>
        <pc:spChg chg="mod">
          <ac:chgData name="VICTOIRE ETONYEMYA" userId="d35c5dfef212eb33" providerId="LiveId" clId="{BAE01094-EDD4-45D5-BA08-D7DE3EBEBF87}" dt="2024-04-02T00:17:47.711" v="2485"/>
          <ac:spMkLst>
            <pc:docMk/>
            <pc:sldMk cId="1169465616" sldId="312"/>
            <ac:spMk id="62" creationId="{38579441-BBE5-B35F-20EF-550E1A166657}"/>
          </ac:spMkLst>
        </pc:spChg>
        <pc:spChg chg="mod">
          <ac:chgData name="VICTOIRE ETONYEMYA" userId="d35c5dfef212eb33" providerId="LiveId" clId="{BAE01094-EDD4-45D5-BA08-D7DE3EBEBF87}" dt="2024-04-02T00:17:47.711" v="2485"/>
          <ac:spMkLst>
            <pc:docMk/>
            <pc:sldMk cId="1169465616" sldId="312"/>
            <ac:spMk id="63" creationId="{C8A29A38-C3D2-17AD-A9EA-A6E965DD65F1}"/>
          </ac:spMkLst>
        </pc:spChg>
        <pc:spChg chg="mod">
          <ac:chgData name="VICTOIRE ETONYEMYA" userId="d35c5dfef212eb33" providerId="LiveId" clId="{BAE01094-EDD4-45D5-BA08-D7DE3EBEBF87}" dt="2024-04-02T00:17:47.711" v="2485"/>
          <ac:spMkLst>
            <pc:docMk/>
            <pc:sldMk cId="1169465616" sldId="312"/>
            <ac:spMk id="1024" creationId="{7D12193A-07CD-CF62-71C6-FD27BAE633EC}"/>
          </ac:spMkLst>
        </pc:spChg>
        <pc:spChg chg="mod">
          <ac:chgData name="VICTOIRE ETONYEMYA" userId="d35c5dfef212eb33" providerId="LiveId" clId="{BAE01094-EDD4-45D5-BA08-D7DE3EBEBF87}" dt="2024-04-02T00:17:47.711" v="2485"/>
          <ac:spMkLst>
            <pc:docMk/>
            <pc:sldMk cId="1169465616" sldId="312"/>
            <ac:spMk id="1025" creationId="{D613ED84-9563-8319-8D86-78967F1B5E57}"/>
          </ac:spMkLst>
        </pc:spChg>
        <pc:spChg chg="mod">
          <ac:chgData name="VICTOIRE ETONYEMYA" userId="d35c5dfef212eb33" providerId="LiveId" clId="{BAE01094-EDD4-45D5-BA08-D7DE3EBEBF87}" dt="2024-04-02T00:17:47.711" v="2485"/>
          <ac:spMkLst>
            <pc:docMk/>
            <pc:sldMk cId="1169465616" sldId="312"/>
            <ac:spMk id="1027" creationId="{39817F51-9485-3776-B447-677D216C26CE}"/>
          </ac:spMkLst>
        </pc:spChg>
        <pc:spChg chg="mod">
          <ac:chgData name="VICTOIRE ETONYEMYA" userId="d35c5dfef212eb33" providerId="LiveId" clId="{BAE01094-EDD4-45D5-BA08-D7DE3EBEBF87}" dt="2024-04-02T00:17:47.711" v="2485"/>
          <ac:spMkLst>
            <pc:docMk/>
            <pc:sldMk cId="1169465616" sldId="312"/>
            <ac:spMk id="1029" creationId="{C9E17538-4A54-4A76-E69E-382BBE94C9EC}"/>
          </ac:spMkLst>
        </pc:spChg>
        <pc:spChg chg="mod">
          <ac:chgData name="VICTOIRE ETONYEMYA" userId="d35c5dfef212eb33" providerId="LiveId" clId="{BAE01094-EDD4-45D5-BA08-D7DE3EBEBF87}" dt="2024-04-02T00:17:47.711" v="2485"/>
          <ac:spMkLst>
            <pc:docMk/>
            <pc:sldMk cId="1169465616" sldId="312"/>
            <ac:spMk id="1031" creationId="{DB1771EB-CF44-92F2-C460-CC53474F70F6}"/>
          </ac:spMkLst>
        </pc:spChg>
        <pc:spChg chg="mod">
          <ac:chgData name="VICTOIRE ETONYEMYA" userId="d35c5dfef212eb33" providerId="LiveId" clId="{BAE01094-EDD4-45D5-BA08-D7DE3EBEBF87}" dt="2024-04-02T00:17:47.711" v="2485"/>
          <ac:spMkLst>
            <pc:docMk/>
            <pc:sldMk cId="1169465616" sldId="312"/>
            <ac:spMk id="1033" creationId="{C8178A80-9B09-7844-83D7-C0C780D2BECC}"/>
          </ac:spMkLst>
        </pc:spChg>
        <pc:spChg chg="mod">
          <ac:chgData name="VICTOIRE ETONYEMYA" userId="d35c5dfef212eb33" providerId="LiveId" clId="{BAE01094-EDD4-45D5-BA08-D7DE3EBEBF87}" dt="2024-04-02T00:17:47.711" v="2485"/>
          <ac:spMkLst>
            <pc:docMk/>
            <pc:sldMk cId="1169465616" sldId="312"/>
            <ac:spMk id="1035" creationId="{4F18365D-8444-5C47-F623-EC260257D8D4}"/>
          </ac:spMkLst>
        </pc:spChg>
        <pc:spChg chg="mod">
          <ac:chgData name="VICTOIRE ETONYEMYA" userId="d35c5dfef212eb33" providerId="LiveId" clId="{BAE01094-EDD4-45D5-BA08-D7DE3EBEBF87}" dt="2024-04-02T00:17:47.711" v="2485"/>
          <ac:spMkLst>
            <pc:docMk/>
            <pc:sldMk cId="1169465616" sldId="312"/>
            <ac:spMk id="1036" creationId="{116F02F8-4FB0-1AF8-C0AA-C3EF34554899}"/>
          </ac:spMkLst>
        </pc:spChg>
        <pc:spChg chg="mod">
          <ac:chgData name="VICTOIRE ETONYEMYA" userId="d35c5dfef212eb33" providerId="LiveId" clId="{BAE01094-EDD4-45D5-BA08-D7DE3EBEBF87}" dt="2024-04-02T00:17:47.711" v="2485"/>
          <ac:spMkLst>
            <pc:docMk/>
            <pc:sldMk cId="1169465616" sldId="312"/>
            <ac:spMk id="1037" creationId="{DEB586CB-59C5-D07F-5F10-E2C9DF8F2CF4}"/>
          </ac:spMkLst>
        </pc:spChg>
        <pc:spChg chg="mod">
          <ac:chgData name="VICTOIRE ETONYEMYA" userId="d35c5dfef212eb33" providerId="LiveId" clId="{BAE01094-EDD4-45D5-BA08-D7DE3EBEBF87}" dt="2024-04-02T00:17:47.711" v="2485"/>
          <ac:spMkLst>
            <pc:docMk/>
            <pc:sldMk cId="1169465616" sldId="312"/>
            <ac:spMk id="1038" creationId="{A5D37D8C-E85A-8985-5558-F345D1E80615}"/>
          </ac:spMkLst>
        </pc:spChg>
        <pc:spChg chg="mod">
          <ac:chgData name="VICTOIRE ETONYEMYA" userId="d35c5dfef212eb33" providerId="LiveId" clId="{BAE01094-EDD4-45D5-BA08-D7DE3EBEBF87}" dt="2024-04-02T00:17:47.711" v="2485"/>
          <ac:spMkLst>
            <pc:docMk/>
            <pc:sldMk cId="1169465616" sldId="312"/>
            <ac:spMk id="1039" creationId="{346EEB75-7C39-64DA-9869-AC97858B32EA}"/>
          </ac:spMkLst>
        </pc:spChg>
        <pc:spChg chg="mod">
          <ac:chgData name="VICTOIRE ETONYEMYA" userId="d35c5dfef212eb33" providerId="LiveId" clId="{BAE01094-EDD4-45D5-BA08-D7DE3EBEBF87}" dt="2024-04-02T00:17:47.711" v="2485"/>
          <ac:spMkLst>
            <pc:docMk/>
            <pc:sldMk cId="1169465616" sldId="312"/>
            <ac:spMk id="1040" creationId="{130E1AB0-DF67-ED13-A8C9-8A76383F5513}"/>
          </ac:spMkLst>
        </pc:spChg>
        <pc:spChg chg="mod">
          <ac:chgData name="VICTOIRE ETONYEMYA" userId="d35c5dfef212eb33" providerId="LiveId" clId="{BAE01094-EDD4-45D5-BA08-D7DE3EBEBF87}" dt="2024-04-02T00:17:47.711" v="2485"/>
          <ac:spMkLst>
            <pc:docMk/>
            <pc:sldMk cId="1169465616" sldId="312"/>
            <ac:spMk id="1041" creationId="{A7712D77-4836-67BE-8139-B7CE95BE3329}"/>
          </ac:spMkLst>
        </pc:spChg>
        <pc:spChg chg="mod">
          <ac:chgData name="VICTOIRE ETONYEMYA" userId="d35c5dfef212eb33" providerId="LiveId" clId="{BAE01094-EDD4-45D5-BA08-D7DE3EBEBF87}" dt="2024-04-02T00:17:47.711" v="2485"/>
          <ac:spMkLst>
            <pc:docMk/>
            <pc:sldMk cId="1169465616" sldId="312"/>
            <ac:spMk id="1042" creationId="{23613737-7A38-185F-BCEA-8C853393D9B2}"/>
          </ac:spMkLst>
        </pc:spChg>
        <pc:spChg chg="mod">
          <ac:chgData name="VICTOIRE ETONYEMYA" userId="d35c5dfef212eb33" providerId="LiveId" clId="{BAE01094-EDD4-45D5-BA08-D7DE3EBEBF87}" dt="2024-04-02T00:17:47.711" v="2485"/>
          <ac:spMkLst>
            <pc:docMk/>
            <pc:sldMk cId="1169465616" sldId="312"/>
            <ac:spMk id="1043" creationId="{F96B9478-9994-CC54-EEF5-C305F805209F}"/>
          </ac:spMkLst>
        </pc:spChg>
        <pc:spChg chg="mod">
          <ac:chgData name="VICTOIRE ETONYEMYA" userId="d35c5dfef212eb33" providerId="LiveId" clId="{BAE01094-EDD4-45D5-BA08-D7DE3EBEBF87}" dt="2024-04-02T00:17:47.711" v="2485"/>
          <ac:spMkLst>
            <pc:docMk/>
            <pc:sldMk cId="1169465616" sldId="312"/>
            <ac:spMk id="1044" creationId="{95FB7725-C3E2-1DE2-D773-3E31FA90F3D6}"/>
          </ac:spMkLst>
        </pc:spChg>
        <pc:spChg chg="mod">
          <ac:chgData name="VICTOIRE ETONYEMYA" userId="d35c5dfef212eb33" providerId="LiveId" clId="{BAE01094-EDD4-45D5-BA08-D7DE3EBEBF87}" dt="2024-04-02T00:17:47.711" v="2485"/>
          <ac:spMkLst>
            <pc:docMk/>
            <pc:sldMk cId="1169465616" sldId="312"/>
            <ac:spMk id="1045" creationId="{D3BF6D8F-B378-D45C-3E0E-23E7159F6C70}"/>
          </ac:spMkLst>
        </pc:spChg>
        <pc:spChg chg="mod">
          <ac:chgData name="VICTOIRE ETONYEMYA" userId="d35c5dfef212eb33" providerId="LiveId" clId="{BAE01094-EDD4-45D5-BA08-D7DE3EBEBF87}" dt="2024-04-02T00:17:47.711" v="2485"/>
          <ac:spMkLst>
            <pc:docMk/>
            <pc:sldMk cId="1169465616" sldId="312"/>
            <ac:spMk id="1046" creationId="{A3406C7D-06D8-A7C1-761E-4AF84DAFBEF8}"/>
          </ac:spMkLst>
        </pc:spChg>
        <pc:spChg chg="mod">
          <ac:chgData name="VICTOIRE ETONYEMYA" userId="d35c5dfef212eb33" providerId="LiveId" clId="{BAE01094-EDD4-45D5-BA08-D7DE3EBEBF87}" dt="2024-04-02T00:17:47.711" v="2485"/>
          <ac:spMkLst>
            <pc:docMk/>
            <pc:sldMk cId="1169465616" sldId="312"/>
            <ac:spMk id="1047" creationId="{F428BE50-7810-788C-1202-A28D92C099F1}"/>
          </ac:spMkLst>
        </pc:spChg>
        <pc:spChg chg="mod">
          <ac:chgData name="VICTOIRE ETONYEMYA" userId="d35c5dfef212eb33" providerId="LiveId" clId="{BAE01094-EDD4-45D5-BA08-D7DE3EBEBF87}" dt="2024-04-02T00:17:47.711" v="2485"/>
          <ac:spMkLst>
            <pc:docMk/>
            <pc:sldMk cId="1169465616" sldId="312"/>
            <ac:spMk id="1048" creationId="{8268C052-0EC2-125E-EA6D-FD8666B26E87}"/>
          </ac:spMkLst>
        </pc:spChg>
        <pc:spChg chg="mod">
          <ac:chgData name="VICTOIRE ETONYEMYA" userId="d35c5dfef212eb33" providerId="LiveId" clId="{BAE01094-EDD4-45D5-BA08-D7DE3EBEBF87}" dt="2024-04-02T00:17:47.711" v="2485"/>
          <ac:spMkLst>
            <pc:docMk/>
            <pc:sldMk cId="1169465616" sldId="312"/>
            <ac:spMk id="1049" creationId="{3B96583F-4311-C7C7-8719-36EBF4EAE539}"/>
          </ac:spMkLst>
        </pc:spChg>
        <pc:spChg chg="mod">
          <ac:chgData name="VICTOIRE ETONYEMYA" userId="d35c5dfef212eb33" providerId="LiveId" clId="{BAE01094-EDD4-45D5-BA08-D7DE3EBEBF87}" dt="2024-04-02T00:17:47.711" v="2485"/>
          <ac:spMkLst>
            <pc:docMk/>
            <pc:sldMk cId="1169465616" sldId="312"/>
            <ac:spMk id="1050" creationId="{86739B84-881E-4CF6-2433-924FD50ADDA8}"/>
          </ac:spMkLst>
        </pc:spChg>
        <pc:spChg chg="mod">
          <ac:chgData name="VICTOIRE ETONYEMYA" userId="d35c5dfef212eb33" providerId="LiveId" clId="{BAE01094-EDD4-45D5-BA08-D7DE3EBEBF87}" dt="2024-04-02T00:17:47.711" v="2485"/>
          <ac:spMkLst>
            <pc:docMk/>
            <pc:sldMk cId="1169465616" sldId="312"/>
            <ac:spMk id="1051" creationId="{BC8F8DB8-E282-316F-CDCC-E2F167E26E34}"/>
          </ac:spMkLst>
        </pc:spChg>
        <pc:spChg chg="mod">
          <ac:chgData name="VICTOIRE ETONYEMYA" userId="d35c5dfef212eb33" providerId="LiveId" clId="{BAE01094-EDD4-45D5-BA08-D7DE3EBEBF87}" dt="2024-04-02T00:17:47.711" v="2485"/>
          <ac:spMkLst>
            <pc:docMk/>
            <pc:sldMk cId="1169465616" sldId="312"/>
            <ac:spMk id="1052" creationId="{A26BD3F5-7895-9F15-89CA-6CDCF071896F}"/>
          </ac:spMkLst>
        </pc:spChg>
        <pc:spChg chg="mod">
          <ac:chgData name="VICTOIRE ETONYEMYA" userId="d35c5dfef212eb33" providerId="LiveId" clId="{BAE01094-EDD4-45D5-BA08-D7DE3EBEBF87}" dt="2024-04-02T00:17:47.711" v="2485"/>
          <ac:spMkLst>
            <pc:docMk/>
            <pc:sldMk cId="1169465616" sldId="312"/>
            <ac:spMk id="1053" creationId="{C46ACB3A-0654-50F3-DCA8-347807EA2860}"/>
          </ac:spMkLst>
        </pc:spChg>
        <pc:spChg chg="mod">
          <ac:chgData name="VICTOIRE ETONYEMYA" userId="d35c5dfef212eb33" providerId="LiveId" clId="{BAE01094-EDD4-45D5-BA08-D7DE3EBEBF87}" dt="2024-04-02T00:17:47.711" v="2485"/>
          <ac:spMkLst>
            <pc:docMk/>
            <pc:sldMk cId="1169465616" sldId="312"/>
            <ac:spMk id="1054" creationId="{C8516FA8-58D5-B4B4-F0A9-8489F1F94B91}"/>
          </ac:spMkLst>
        </pc:spChg>
        <pc:spChg chg="mod">
          <ac:chgData name="VICTOIRE ETONYEMYA" userId="d35c5dfef212eb33" providerId="LiveId" clId="{BAE01094-EDD4-45D5-BA08-D7DE3EBEBF87}" dt="2024-04-02T00:17:47.711" v="2485"/>
          <ac:spMkLst>
            <pc:docMk/>
            <pc:sldMk cId="1169465616" sldId="312"/>
            <ac:spMk id="1055" creationId="{508A58AE-D6E2-8631-6E78-5B3E1D60C311}"/>
          </ac:spMkLst>
        </pc:spChg>
        <pc:spChg chg="mod">
          <ac:chgData name="VICTOIRE ETONYEMYA" userId="d35c5dfef212eb33" providerId="LiveId" clId="{BAE01094-EDD4-45D5-BA08-D7DE3EBEBF87}" dt="2024-04-02T00:17:47.711" v="2485"/>
          <ac:spMkLst>
            <pc:docMk/>
            <pc:sldMk cId="1169465616" sldId="312"/>
            <ac:spMk id="1056" creationId="{7EF93B55-29A3-BE3A-F4FD-AB60E1A8BEEA}"/>
          </ac:spMkLst>
        </pc:spChg>
        <pc:spChg chg="mod">
          <ac:chgData name="VICTOIRE ETONYEMYA" userId="d35c5dfef212eb33" providerId="LiveId" clId="{BAE01094-EDD4-45D5-BA08-D7DE3EBEBF87}" dt="2024-04-02T00:17:47.711" v="2485"/>
          <ac:spMkLst>
            <pc:docMk/>
            <pc:sldMk cId="1169465616" sldId="312"/>
            <ac:spMk id="1057" creationId="{720219B1-0794-997C-ABED-B61FE3544BB6}"/>
          </ac:spMkLst>
        </pc:spChg>
        <pc:spChg chg="mod">
          <ac:chgData name="VICTOIRE ETONYEMYA" userId="d35c5dfef212eb33" providerId="LiveId" clId="{BAE01094-EDD4-45D5-BA08-D7DE3EBEBF87}" dt="2024-04-02T00:17:47.711" v="2485"/>
          <ac:spMkLst>
            <pc:docMk/>
            <pc:sldMk cId="1169465616" sldId="312"/>
            <ac:spMk id="1058" creationId="{63B8266D-1D75-9D52-754E-D49E8754400C}"/>
          </ac:spMkLst>
        </pc:spChg>
        <pc:spChg chg="mod">
          <ac:chgData name="VICTOIRE ETONYEMYA" userId="d35c5dfef212eb33" providerId="LiveId" clId="{BAE01094-EDD4-45D5-BA08-D7DE3EBEBF87}" dt="2024-04-02T00:17:47.711" v="2485"/>
          <ac:spMkLst>
            <pc:docMk/>
            <pc:sldMk cId="1169465616" sldId="312"/>
            <ac:spMk id="1059" creationId="{454A4086-4CFD-732C-07E0-0ED3B036504F}"/>
          </ac:spMkLst>
        </pc:spChg>
        <pc:spChg chg="mod">
          <ac:chgData name="VICTOIRE ETONYEMYA" userId="d35c5dfef212eb33" providerId="LiveId" clId="{BAE01094-EDD4-45D5-BA08-D7DE3EBEBF87}" dt="2024-04-02T00:17:47.711" v="2485"/>
          <ac:spMkLst>
            <pc:docMk/>
            <pc:sldMk cId="1169465616" sldId="312"/>
            <ac:spMk id="1060" creationId="{11209104-4DD5-FF26-EF35-CE0FF9F466AB}"/>
          </ac:spMkLst>
        </pc:spChg>
        <pc:spChg chg="mod">
          <ac:chgData name="VICTOIRE ETONYEMYA" userId="d35c5dfef212eb33" providerId="LiveId" clId="{BAE01094-EDD4-45D5-BA08-D7DE3EBEBF87}" dt="2024-04-02T00:17:47.711" v="2485"/>
          <ac:spMkLst>
            <pc:docMk/>
            <pc:sldMk cId="1169465616" sldId="312"/>
            <ac:spMk id="1061" creationId="{58C7C25D-C8E2-68BF-B4B1-BAB264B6186C}"/>
          </ac:spMkLst>
        </pc:spChg>
        <pc:spChg chg="mod">
          <ac:chgData name="VICTOIRE ETONYEMYA" userId="d35c5dfef212eb33" providerId="LiveId" clId="{BAE01094-EDD4-45D5-BA08-D7DE3EBEBF87}" dt="2024-04-02T00:17:47.711" v="2485"/>
          <ac:spMkLst>
            <pc:docMk/>
            <pc:sldMk cId="1169465616" sldId="312"/>
            <ac:spMk id="1062" creationId="{0BEA9BDE-4783-D2D8-7DA0-13CD1AA866F9}"/>
          </ac:spMkLst>
        </pc:spChg>
        <pc:spChg chg="mod">
          <ac:chgData name="VICTOIRE ETONYEMYA" userId="d35c5dfef212eb33" providerId="LiveId" clId="{BAE01094-EDD4-45D5-BA08-D7DE3EBEBF87}" dt="2024-04-02T00:17:47.711" v="2485"/>
          <ac:spMkLst>
            <pc:docMk/>
            <pc:sldMk cId="1169465616" sldId="312"/>
            <ac:spMk id="1063" creationId="{53742046-CCF6-747A-51C6-DF0636F67F6B}"/>
          </ac:spMkLst>
        </pc:spChg>
        <pc:spChg chg="mod">
          <ac:chgData name="VICTOIRE ETONYEMYA" userId="d35c5dfef212eb33" providerId="LiveId" clId="{BAE01094-EDD4-45D5-BA08-D7DE3EBEBF87}" dt="2024-04-02T00:17:47.711" v="2485"/>
          <ac:spMkLst>
            <pc:docMk/>
            <pc:sldMk cId="1169465616" sldId="312"/>
            <ac:spMk id="1064" creationId="{7936CC63-5A01-0582-4DE3-3FDAF638C116}"/>
          </ac:spMkLst>
        </pc:spChg>
        <pc:spChg chg="mod">
          <ac:chgData name="VICTOIRE ETONYEMYA" userId="d35c5dfef212eb33" providerId="LiveId" clId="{BAE01094-EDD4-45D5-BA08-D7DE3EBEBF87}" dt="2024-04-02T00:17:47.711" v="2485"/>
          <ac:spMkLst>
            <pc:docMk/>
            <pc:sldMk cId="1169465616" sldId="312"/>
            <ac:spMk id="1065" creationId="{7E6378CD-C448-AF1B-5189-FD9EDE919B70}"/>
          </ac:spMkLst>
        </pc:spChg>
        <pc:spChg chg="mod">
          <ac:chgData name="VICTOIRE ETONYEMYA" userId="d35c5dfef212eb33" providerId="LiveId" clId="{BAE01094-EDD4-45D5-BA08-D7DE3EBEBF87}" dt="2024-04-02T00:17:47.711" v="2485"/>
          <ac:spMkLst>
            <pc:docMk/>
            <pc:sldMk cId="1169465616" sldId="312"/>
            <ac:spMk id="1066" creationId="{F436730F-E85C-E2F7-F173-9E36FE6190BA}"/>
          </ac:spMkLst>
        </pc:spChg>
        <pc:spChg chg="mod">
          <ac:chgData name="VICTOIRE ETONYEMYA" userId="d35c5dfef212eb33" providerId="LiveId" clId="{BAE01094-EDD4-45D5-BA08-D7DE3EBEBF87}" dt="2024-04-02T00:17:47.711" v="2485"/>
          <ac:spMkLst>
            <pc:docMk/>
            <pc:sldMk cId="1169465616" sldId="312"/>
            <ac:spMk id="1067" creationId="{D048F60A-A0AD-6ED1-EDFE-24DDDEB6A6FB}"/>
          </ac:spMkLst>
        </pc:spChg>
        <pc:spChg chg="mod">
          <ac:chgData name="VICTOIRE ETONYEMYA" userId="d35c5dfef212eb33" providerId="LiveId" clId="{BAE01094-EDD4-45D5-BA08-D7DE3EBEBF87}" dt="2024-04-02T00:17:47.711" v="2485"/>
          <ac:spMkLst>
            <pc:docMk/>
            <pc:sldMk cId="1169465616" sldId="312"/>
            <ac:spMk id="1068" creationId="{1E6D77E7-216E-1C6D-E021-A489014DDCEA}"/>
          </ac:spMkLst>
        </pc:spChg>
        <pc:spChg chg="mod">
          <ac:chgData name="VICTOIRE ETONYEMYA" userId="d35c5dfef212eb33" providerId="LiveId" clId="{BAE01094-EDD4-45D5-BA08-D7DE3EBEBF87}" dt="2024-04-02T00:17:47.711" v="2485"/>
          <ac:spMkLst>
            <pc:docMk/>
            <pc:sldMk cId="1169465616" sldId="312"/>
            <ac:spMk id="1069" creationId="{C829F01E-E9EF-BE86-5290-507FAE5762E5}"/>
          </ac:spMkLst>
        </pc:spChg>
        <pc:spChg chg="mod">
          <ac:chgData name="VICTOIRE ETONYEMYA" userId="d35c5dfef212eb33" providerId="LiveId" clId="{BAE01094-EDD4-45D5-BA08-D7DE3EBEBF87}" dt="2024-04-02T00:17:47.711" v="2485"/>
          <ac:spMkLst>
            <pc:docMk/>
            <pc:sldMk cId="1169465616" sldId="312"/>
            <ac:spMk id="1070" creationId="{9F92BC89-4AB6-B780-9762-7508E45E7415}"/>
          </ac:spMkLst>
        </pc:spChg>
        <pc:spChg chg="mod">
          <ac:chgData name="VICTOIRE ETONYEMYA" userId="d35c5dfef212eb33" providerId="LiveId" clId="{BAE01094-EDD4-45D5-BA08-D7DE3EBEBF87}" dt="2024-04-02T00:17:47.711" v="2485"/>
          <ac:spMkLst>
            <pc:docMk/>
            <pc:sldMk cId="1169465616" sldId="312"/>
            <ac:spMk id="1071" creationId="{229D0337-D163-470B-43E2-B3C850C73B33}"/>
          </ac:spMkLst>
        </pc:spChg>
        <pc:spChg chg="mod">
          <ac:chgData name="VICTOIRE ETONYEMYA" userId="d35c5dfef212eb33" providerId="LiveId" clId="{BAE01094-EDD4-45D5-BA08-D7DE3EBEBF87}" dt="2024-04-02T00:17:47.711" v="2485"/>
          <ac:spMkLst>
            <pc:docMk/>
            <pc:sldMk cId="1169465616" sldId="312"/>
            <ac:spMk id="1072" creationId="{553F1E7F-5AFA-A2D5-E10B-7842FD5928C1}"/>
          </ac:spMkLst>
        </pc:spChg>
        <pc:spChg chg="mod">
          <ac:chgData name="VICTOIRE ETONYEMYA" userId="d35c5dfef212eb33" providerId="LiveId" clId="{BAE01094-EDD4-45D5-BA08-D7DE3EBEBF87}" dt="2024-04-02T00:17:47.711" v="2485"/>
          <ac:spMkLst>
            <pc:docMk/>
            <pc:sldMk cId="1169465616" sldId="312"/>
            <ac:spMk id="1073" creationId="{397AFBE8-382C-54BC-CF0E-FDADC90E2BF7}"/>
          </ac:spMkLst>
        </pc:spChg>
        <pc:spChg chg="mod">
          <ac:chgData name="VICTOIRE ETONYEMYA" userId="d35c5dfef212eb33" providerId="LiveId" clId="{BAE01094-EDD4-45D5-BA08-D7DE3EBEBF87}" dt="2024-04-02T00:17:47.711" v="2485"/>
          <ac:spMkLst>
            <pc:docMk/>
            <pc:sldMk cId="1169465616" sldId="312"/>
            <ac:spMk id="1074" creationId="{93C93199-7A3E-E717-484D-221AAB6823DD}"/>
          </ac:spMkLst>
        </pc:spChg>
        <pc:spChg chg="mod">
          <ac:chgData name="VICTOIRE ETONYEMYA" userId="d35c5dfef212eb33" providerId="LiveId" clId="{BAE01094-EDD4-45D5-BA08-D7DE3EBEBF87}" dt="2024-04-02T00:17:47.711" v="2485"/>
          <ac:spMkLst>
            <pc:docMk/>
            <pc:sldMk cId="1169465616" sldId="312"/>
            <ac:spMk id="1075" creationId="{170DED44-17A2-8ADB-75C2-0800423D4780}"/>
          </ac:spMkLst>
        </pc:spChg>
        <pc:spChg chg="mod">
          <ac:chgData name="VICTOIRE ETONYEMYA" userId="d35c5dfef212eb33" providerId="LiveId" clId="{BAE01094-EDD4-45D5-BA08-D7DE3EBEBF87}" dt="2024-04-02T00:17:47.711" v="2485"/>
          <ac:spMkLst>
            <pc:docMk/>
            <pc:sldMk cId="1169465616" sldId="312"/>
            <ac:spMk id="1076" creationId="{C1E67423-CFB3-B4E4-9AF4-EC656E22C58A}"/>
          </ac:spMkLst>
        </pc:spChg>
        <pc:spChg chg="mod">
          <ac:chgData name="VICTOIRE ETONYEMYA" userId="d35c5dfef212eb33" providerId="LiveId" clId="{BAE01094-EDD4-45D5-BA08-D7DE3EBEBF87}" dt="2024-04-02T00:17:47.711" v="2485"/>
          <ac:spMkLst>
            <pc:docMk/>
            <pc:sldMk cId="1169465616" sldId="312"/>
            <ac:spMk id="1077" creationId="{4E67E707-7AC3-36A4-F88E-A9836DC24BA8}"/>
          </ac:spMkLst>
        </pc:spChg>
        <pc:spChg chg="mod">
          <ac:chgData name="VICTOIRE ETONYEMYA" userId="d35c5dfef212eb33" providerId="LiveId" clId="{BAE01094-EDD4-45D5-BA08-D7DE3EBEBF87}" dt="2024-04-02T00:17:47.711" v="2485"/>
          <ac:spMkLst>
            <pc:docMk/>
            <pc:sldMk cId="1169465616" sldId="312"/>
            <ac:spMk id="1078" creationId="{DC362EFF-955C-7560-009A-077B6145204B}"/>
          </ac:spMkLst>
        </pc:spChg>
        <pc:spChg chg="mod">
          <ac:chgData name="VICTOIRE ETONYEMYA" userId="d35c5dfef212eb33" providerId="LiveId" clId="{BAE01094-EDD4-45D5-BA08-D7DE3EBEBF87}" dt="2024-04-02T00:17:47.711" v="2485"/>
          <ac:spMkLst>
            <pc:docMk/>
            <pc:sldMk cId="1169465616" sldId="312"/>
            <ac:spMk id="1079" creationId="{9B267FDF-8E0C-96EE-090A-DBF8CFB7F268}"/>
          </ac:spMkLst>
        </pc:spChg>
        <pc:spChg chg="mod">
          <ac:chgData name="VICTOIRE ETONYEMYA" userId="d35c5dfef212eb33" providerId="LiveId" clId="{BAE01094-EDD4-45D5-BA08-D7DE3EBEBF87}" dt="2024-04-02T00:17:47.711" v="2485"/>
          <ac:spMkLst>
            <pc:docMk/>
            <pc:sldMk cId="1169465616" sldId="312"/>
            <ac:spMk id="1080" creationId="{7AD45E12-5756-1092-81D4-284C79D379B4}"/>
          </ac:spMkLst>
        </pc:spChg>
        <pc:spChg chg="mod">
          <ac:chgData name="VICTOIRE ETONYEMYA" userId="d35c5dfef212eb33" providerId="LiveId" clId="{BAE01094-EDD4-45D5-BA08-D7DE3EBEBF87}" dt="2024-04-02T00:17:47.711" v="2485"/>
          <ac:spMkLst>
            <pc:docMk/>
            <pc:sldMk cId="1169465616" sldId="312"/>
            <ac:spMk id="1081" creationId="{5A50E0E6-0256-45BB-FD93-F4C705917BFD}"/>
          </ac:spMkLst>
        </pc:spChg>
        <pc:spChg chg="mod">
          <ac:chgData name="VICTOIRE ETONYEMYA" userId="d35c5dfef212eb33" providerId="LiveId" clId="{BAE01094-EDD4-45D5-BA08-D7DE3EBEBF87}" dt="2024-04-02T00:17:47.711" v="2485"/>
          <ac:spMkLst>
            <pc:docMk/>
            <pc:sldMk cId="1169465616" sldId="312"/>
            <ac:spMk id="1082" creationId="{C53CFA52-76A9-D2A9-5A6F-56CFD66BB87C}"/>
          </ac:spMkLst>
        </pc:spChg>
        <pc:spChg chg="mod">
          <ac:chgData name="VICTOIRE ETONYEMYA" userId="d35c5dfef212eb33" providerId="LiveId" clId="{BAE01094-EDD4-45D5-BA08-D7DE3EBEBF87}" dt="2024-04-02T00:17:47.711" v="2485"/>
          <ac:spMkLst>
            <pc:docMk/>
            <pc:sldMk cId="1169465616" sldId="312"/>
            <ac:spMk id="1083" creationId="{B6D8CA45-B2CC-4CFD-8CBB-9B1AFA65C616}"/>
          </ac:spMkLst>
        </pc:spChg>
        <pc:spChg chg="mod">
          <ac:chgData name="VICTOIRE ETONYEMYA" userId="d35c5dfef212eb33" providerId="LiveId" clId="{BAE01094-EDD4-45D5-BA08-D7DE3EBEBF87}" dt="2024-04-02T00:17:47.711" v="2485"/>
          <ac:spMkLst>
            <pc:docMk/>
            <pc:sldMk cId="1169465616" sldId="312"/>
            <ac:spMk id="1084" creationId="{B0BF3390-5838-E1D3-1C55-8D93184A3455}"/>
          </ac:spMkLst>
        </pc:spChg>
        <pc:spChg chg="mod">
          <ac:chgData name="VICTOIRE ETONYEMYA" userId="d35c5dfef212eb33" providerId="LiveId" clId="{BAE01094-EDD4-45D5-BA08-D7DE3EBEBF87}" dt="2024-04-02T00:17:47.711" v="2485"/>
          <ac:spMkLst>
            <pc:docMk/>
            <pc:sldMk cId="1169465616" sldId="312"/>
            <ac:spMk id="1085" creationId="{040C8A02-503F-3C4F-E44F-A7B6204EC4F9}"/>
          </ac:spMkLst>
        </pc:spChg>
        <pc:spChg chg="mod">
          <ac:chgData name="VICTOIRE ETONYEMYA" userId="d35c5dfef212eb33" providerId="LiveId" clId="{BAE01094-EDD4-45D5-BA08-D7DE3EBEBF87}" dt="2024-04-02T00:17:47.711" v="2485"/>
          <ac:spMkLst>
            <pc:docMk/>
            <pc:sldMk cId="1169465616" sldId="312"/>
            <ac:spMk id="1086" creationId="{D4F52F0F-B18B-5A61-BA3F-44E9A03DCD84}"/>
          </ac:spMkLst>
        </pc:spChg>
        <pc:spChg chg="mod">
          <ac:chgData name="VICTOIRE ETONYEMYA" userId="d35c5dfef212eb33" providerId="LiveId" clId="{BAE01094-EDD4-45D5-BA08-D7DE3EBEBF87}" dt="2024-04-02T00:17:47.711" v="2485"/>
          <ac:spMkLst>
            <pc:docMk/>
            <pc:sldMk cId="1169465616" sldId="312"/>
            <ac:spMk id="1087" creationId="{3F417F31-7B1C-B734-CB40-0802A3F84BFF}"/>
          </ac:spMkLst>
        </pc:spChg>
        <pc:spChg chg="mod">
          <ac:chgData name="VICTOIRE ETONYEMYA" userId="d35c5dfef212eb33" providerId="LiveId" clId="{BAE01094-EDD4-45D5-BA08-D7DE3EBEBF87}" dt="2024-04-02T00:17:47.711" v="2485"/>
          <ac:spMkLst>
            <pc:docMk/>
            <pc:sldMk cId="1169465616" sldId="312"/>
            <ac:spMk id="1088" creationId="{1564DC05-AA48-05A1-BC81-0C34CA5295AB}"/>
          </ac:spMkLst>
        </pc:spChg>
        <pc:spChg chg="mod">
          <ac:chgData name="VICTOIRE ETONYEMYA" userId="d35c5dfef212eb33" providerId="LiveId" clId="{BAE01094-EDD4-45D5-BA08-D7DE3EBEBF87}" dt="2024-04-02T00:17:47.711" v="2485"/>
          <ac:spMkLst>
            <pc:docMk/>
            <pc:sldMk cId="1169465616" sldId="312"/>
            <ac:spMk id="1089" creationId="{5868D45B-33A0-8ADF-902D-C0637A0118D2}"/>
          </ac:spMkLst>
        </pc:spChg>
        <pc:spChg chg="mod">
          <ac:chgData name="VICTOIRE ETONYEMYA" userId="d35c5dfef212eb33" providerId="LiveId" clId="{BAE01094-EDD4-45D5-BA08-D7DE3EBEBF87}" dt="2024-04-02T00:17:47.711" v="2485"/>
          <ac:spMkLst>
            <pc:docMk/>
            <pc:sldMk cId="1169465616" sldId="312"/>
            <ac:spMk id="1090" creationId="{3C1CE78F-65FF-F3C9-1765-63079224738E}"/>
          </ac:spMkLst>
        </pc:spChg>
        <pc:spChg chg="mod">
          <ac:chgData name="VICTOIRE ETONYEMYA" userId="d35c5dfef212eb33" providerId="LiveId" clId="{BAE01094-EDD4-45D5-BA08-D7DE3EBEBF87}" dt="2024-04-02T00:17:47.711" v="2485"/>
          <ac:spMkLst>
            <pc:docMk/>
            <pc:sldMk cId="1169465616" sldId="312"/>
            <ac:spMk id="1091" creationId="{ADC6B1AF-48FE-AF18-1415-F8BD7B455486}"/>
          </ac:spMkLst>
        </pc:spChg>
        <pc:spChg chg="mod">
          <ac:chgData name="VICTOIRE ETONYEMYA" userId="d35c5dfef212eb33" providerId="LiveId" clId="{BAE01094-EDD4-45D5-BA08-D7DE3EBEBF87}" dt="2024-04-02T00:17:47.711" v="2485"/>
          <ac:spMkLst>
            <pc:docMk/>
            <pc:sldMk cId="1169465616" sldId="312"/>
            <ac:spMk id="1092" creationId="{40785D47-5A45-73A3-A63B-4D93DA917750}"/>
          </ac:spMkLst>
        </pc:spChg>
        <pc:spChg chg="mod">
          <ac:chgData name="VICTOIRE ETONYEMYA" userId="d35c5dfef212eb33" providerId="LiveId" clId="{BAE01094-EDD4-45D5-BA08-D7DE3EBEBF87}" dt="2024-04-02T00:17:47.711" v="2485"/>
          <ac:spMkLst>
            <pc:docMk/>
            <pc:sldMk cId="1169465616" sldId="312"/>
            <ac:spMk id="1093" creationId="{35C17A39-B24A-24EB-5DC8-F54F07F398D8}"/>
          </ac:spMkLst>
        </pc:spChg>
        <pc:spChg chg="mod">
          <ac:chgData name="VICTOIRE ETONYEMYA" userId="d35c5dfef212eb33" providerId="LiveId" clId="{BAE01094-EDD4-45D5-BA08-D7DE3EBEBF87}" dt="2024-04-02T00:17:47.711" v="2485"/>
          <ac:spMkLst>
            <pc:docMk/>
            <pc:sldMk cId="1169465616" sldId="312"/>
            <ac:spMk id="1094" creationId="{1A114FD7-1581-92BF-513E-5D3A1112D00E}"/>
          </ac:spMkLst>
        </pc:spChg>
        <pc:spChg chg="mod">
          <ac:chgData name="VICTOIRE ETONYEMYA" userId="d35c5dfef212eb33" providerId="LiveId" clId="{BAE01094-EDD4-45D5-BA08-D7DE3EBEBF87}" dt="2024-04-02T00:17:47.711" v="2485"/>
          <ac:spMkLst>
            <pc:docMk/>
            <pc:sldMk cId="1169465616" sldId="312"/>
            <ac:spMk id="1095" creationId="{63F6604F-0EDC-78F3-483C-A16FEF013946}"/>
          </ac:spMkLst>
        </pc:spChg>
        <pc:spChg chg="mod">
          <ac:chgData name="VICTOIRE ETONYEMYA" userId="d35c5dfef212eb33" providerId="LiveId" clId="{BAE01094-EDD4-45D5-BA08-D7DE3EBEBF87}" dt="2024-04-02T00:17:47.711" v="2485"/>
          <ac:spMkLst>
            <pc:docMk/>
            <pc:sldMk cId="1169465616" sldId="312"/>
            <ac:spMk id="1096" creationId="{8E6CFA54-7211-A37C-289D-D34566C1E25B}"/>
          </ac:spMkLst>
        </pc:spChg>
        <pc:spChg chg="mod">
          <ac:chgData name="VICTOIRE ETONYEMYA" userId="d35c5dfef212eb33" providerId="LiveId" clId="{BAE01094-EDD4-45D5-BA08-D7DE3EBEBF87}" dt="2024-04-02T00:17:47.711" v="2485"/>
          <ac:spMkLst>
            <pc:docMk/>
            <pc:sldMk cId="1169465616" sldId="312"/>
            <ac:spMk id="1097" creationId="{45D83606-575B-BBF3-B32A-33566D9298FC}"/>
          </ac:spMkLst>
        </pc:spChg>
        <pc:spChg chg="mod">
          <ac:chgData name="VICTOIRE ETONYEMYA" userId="d35c5dfef212eb33" providerId="LiveId" clId="{BAE01094-EDD4-45D5-BA08-D7DE3EBEBF87}" dt="2024-04-02T00:17:47.711" v="2485"/>
          <ac:spMkLst>
            <pc:docMk/>
            <pc:sldMk cId="1169465616" sldId="312"/>
            <ac:spMk id="1098" creationId="{29ACD9AB-3EB9-158A-4D0D-C7EC13036223}"/>
          </ac:spMkLst>
        </pc:spChg>
        <pc:spChg chg="mod">
          <ac:chgData name="VICTOIRE ETONYEMYA" userId="d35c5dfef212eb33" providerId="LiveId" clId="{BAE01094-EDD4-45D5-BA08-D7DE3EBEBF87}" dt="2024-04-02T00:17:47.711" v="2485"/>
          <ac:spMkLst>
            <pc:docMk/>
            <pc:sldMk cId="1169465616" sldId="312"/>
            <ac:spMk id="1099" creationId="{CDAECAE8-EEC1-C016-7FF5-B916E146D062}"/>
          </ac:spMkLst>
        </pc:spChg>
        <pc:spChg chg="mod">
          <ac:chgData name="VICTOIRE ETONYEMYA" userId="d35c5dfef212eb33" providerId="LiveId" clId="{BAE01094-EDD4-45D5-BA08-D7DE3EBEBF87}" dt="2024-04-02T00:17:47.711" v="2485"/>
          <ac:spMkLst>
            <pc:docMk/>
            <pc:sldMk cId="1169465616" sldId="312"/>
            <ac:spMk id="1100" creationId="{43DC0C35-4CCF-690F-D765-4E3E172B3BFB}"/>
          </ac:spMkLst>
        </pc:spChg>
        <pc:spChg chg="mod">
          <ac:chgData name="VICTOIRE ETONYEMYA" userId="d35c5dfef212eb33" providerId="LiveId" clId="{BAE01094-EDD4-45D5-BA08-D7DE3EBEBF87}" dt="2024-04-02T00:17:47.711" v="2485"/>
          <ac:spMkLst>
            <pc:docMk/>
            <pc:sldMk cId="1169465616" sldId="312"/>
            <ac:spMk id="1101" creationId="{1C95C960-774F-0E86-DD98-C930F8F24186}"/>
          </ac:spMkLst>
        </pc:spChg>
        <pc:spChg chg="mod">
          <ac:chgData name="VICTOIRE ETONYEMYA" userId="d35c5dfef212eb33" providerId="LiveId" clId="{BAE01094-EDD4-45D5-BA08-D7DE3EBEBF87}" dt="2024-04-02T00:17:47.711" v="2485"/>
          <ac:spMkLst>
            <pc:docMk/>
            <pc:sldMk cId="1169465616" sldId="312"/>
            <ac:spMk id="1102" creationId="{52879DC0-4848-A3E7-2284-8D2E291F52F7}"/>
          </ac:spMkLst>
        </pc:spChg>
        <pc:spChg chg="mod">
          <ac:chgData name="VICTOIRE ETONYEMYA" userId="d35c5dfef212eb33" providerId="LiveId" clId="{BAE01094-EDD4-45D5-BA08-D7DE3EBEBF87}" dt="2024-04-02T00:17:47.711" v="2485"/>
          <ac:spMkLst>
            <pc:docMk/>
            <pc:sldMk cId="1169465616" sldId="312"/>
            <ac:spMk id="1103" creationId="{7F97DC52-B3B6-C607-8B84-03CBD8395EE9}"/>
          </ac:spMkLst>
        </pc:spChg>
        <pc:spChg chg="mod">
          <ac:chgData name="VICTOIRE ETONYEMYA" userId="d35c5dfef212eb33" providerId="LiveId" clId="{BAE01094-EDD4-45D5-BA08-D7DE3EBEBF87}" dt="2024-04-02T00:17:47.711" v="2485"/>
          <ac:spMkLst>
            <pc:docMk/>
            <pc:sldMk cId="1169465616" sldId="312"/>
            <ac:spMk id="1104" creationId="{D202D64D-FD38-2080-9AA6-6201C11CF063}"/>
          </ac:spMkLst>
        </pc:spChg>
        <pc:spChg chg="mod">
          <ac:chgData name="VICTOIRE ETONYEMYA" userId="d35c5dfef212eb33" providerId="LiveId" clId="{BAE01094-EDD4-45D5-BA08-D7DE3EBEBF87}" dt="2024-04-02T00:17:47.711" v="2485"/>
          <ac:spMkLst>
            <pc:docMk/>
            <pc:sldMk cId="1169465616" sldId="312"/>
            <ac:spMk id="1105" creationId="{60EFA1C3-2E39-1E5E-340F-252EDCEA9034}"/>
          </ac:spMkLst>
        </pc:spChg>
        <pc:spChg chg="mod">
          <ac:chgData name="VICTOIRE ETONYEMYA" userId="d35c5dfef212eb33" providerId="LiveId" clId="{BAE01094-EDD4-45D5-BA08-D7DE3EBEBF87}" dt="2024-04-02T00:17:47.711" v="2485"/>
          <ac:spMkLst>
            <pc:docMk/>
            <pc:sldMk cId="1169465616" sldId="312"/>
            <ac:spMk id="1106" creationId="{B2FBBF0B-907E-2546-16FD-52C7AB22701F}"/>
          </ac:spMkLst>
        </pc:spChg>
        <pc:spChg chg="mod">
          <ac:chgData name="VICTOIRE ETONYEMYA" userId="d35c5dfef212eb33" providerId="LiveId" clId="{BAE01094-EDD4-45D5-BA08-D7DE3EBEBF87}" dt="2024-04-02T00:17:47.711" v="2485"/>
          <ac:spMkLst>
            <pc:docMk/>
            <pc:sldMk cId="1169465616" sldId="312"/>
            <ac:spMk id="1107" creationId="{B666EB4A-B4F9-B36C-DAD4-7C3B4935E873}"/>
          </ac:spMkLst>
        </pc:spChg>
        <pc:spChg chg="mod">
          <ac:chgData name="VICTOIRE ETONYEMYA" userId="d35c5dfef212eb33" providerId="LiveId" clId="{BAE01094-EDD4-45D5-BA08-D7DE3EBEBF87}" dt="2024-04-02T00:17:47.711" v="2485"/>
          <ac:spMkLst>
            <pc:docMk/>
            <pc:sldMk cId="1169465616" sldId="312"/>
            <ac:spMk id="1108" creationId="{6E465817-A1D3-8CDC-CD70-2A48E33F1D4B}"/>
          </ac:spMkLst>
        </pc:spChg>
        <pc:spChg chg="mod">
          <ac:chgData name="VICTOIRE ETONYEMYA" userId="d35c5dfef212eb33" providerId="LiveId" clId="{BAE01094-EDD4-45D5-BA08-D7DE3EBEBF87}" dt="2024-04-02T00:17:47.711" v="2485"/>
          <ac:spMkLst>
            <pc:docMk/>
            <pc:sldMk cId="1169465616" sldId="312"/>
            <ac:spMk id="1109" creationId="{28C74622-CFB5-0AB0-E85B-B39BB50C6403}"/>
          </ac:spMkLst>
        </pc:spChg>
        <pc:spChg chg="mod">
          <ac:chgData name="VICTOIRE ETONYEMYA" userId="d35c5dfef212eb33" providerId="LiveId" clId="{BAE01094-EDD4-45D5-BA08-D7DE3EBEBF87}" dt="2024-04-02T00:17:47.711" v="2485"/>
          <ac:spMkLst>
            <pc:docMk/>
            <pc:sldMk cId="1169465616" sldId="312"/>
            <ac:spMk id="1110" creationId="{A69302F3-7EC9-D46F-D2FA-1BC127315AC2}"/>
          </ac:spMkLst>
        </pc:spChg>
        <pc:spChg chg="mod">
          <ac:chgData name="VICTOIRE ETONYEMYA" userId="d35c5dfef212eb33" providerId="LiveId" clId="{BAE01094-EDD4-45D5-BA08-D7DE3EBEBF87}" dt="2024-04-02T00:17:47.711" v="2485"/>
          <ac:spMkLst>
            <pc:docMk/>
            <pc:sldMk cId="1169465616" sldId="312"/>
            <ac:spMk id="1111" creationId="{6EA50927-7406-BD98-6CD6-EE3B28022D90}"/>
          </ac:spMkLst>
        </pc:spChg>
        <pc:spChg chg="mod">
          <ac:chgData name="VICTOIRE ETONYEMYA" userId="d35c5dfef212eb33" providerId="LiveId" clId="{BAE01094-EDD4-45D5-BA08-D7DE3EBEBF87}" dt="2024-04-02T00:17:47.711" v="2485"/>
          <ac:spMkLst>
            <pc:docMk/>
            <pc:sldMk cId="1169465616" sldId="312"/>
            <ac:spMk id="1112" creationId="{E74FF9C8-3835-E689-3921-5EED8FA2D7AA}"/>
          </ac:spMkLst>
        </pc:spChg>
        <pc:spChg chg="mod">
          <ac:chgData name="VICTOIRE ETONYEMYA" userId="d35c5dfef212eb33" providerId="LiveId" clId="{BAE01094-EDD4-45D5-BA08-D7DE3EBEBF87}" dt="2024-04-02T00:17:47.711" v="2485"/>
          <ac:spMkLst>
            <pc:docMk/>
            <pc:sldMk cId="1169465616" sldId="312"/>
            <ac:spMk id="1113" creationId="{54F5ECA4-6BF5-5DC5-841E-FC3D9448C502}"/>
          </ac:spMkLst>
        </pc:spChg>
        <pc:spChg chg="mod">
          <ac:chgData name="VICTOIRE ETONYEMYA" userId="d35c5dfef212eb33" providerId="LiveId" clId="{BAE01094-EDD4-45D5-BA08-D7DE3EBEBF87}" dt="2024-04-02T00:17:47.711" v="2485"/>
          <ac:spMkLst>
            <pc:docMk/>
            <pc:sldMk cId="1169465616" sldId="312"/>
            <ac:spMk id="1114" creationId="{6085A1C8-DC11-CAE7-B735-BD28ADCA36F0}"/>
          </ac:spMkLst>
        </pc:spChg>
        <pc:spChg chg="mod">
          <ac:chgData name="VICTOIRE ETONYEMYA" userId="d35c5dfef212eb33" providerId="LiveId" clId="{BAE01094-EDD4-45D5-BA08-D7DE3EBEBF87}" dt="2024-04-02T00:17:47.711" v="2485"/>
          <ac:spMkLst>
            <pc:docMk/>
            <pc:sldMk cId="1169465616" sldId="312"/>
            <ac:spMk id="1115" creationId="{40EF3B51-79F3-3FB9-0878-86DD8F6CBBA4}"/>
          </ac:spMkLst>
        </pc:spChg>
        <pc:spChg chg="mod">
          <ac:chgData name="VICTOIRE ETONYEMYA" userId="d35c5dfef212eb33" providerId="LiveId" clId="{BAE01094-EDD4-45D5-BA08-D7DE3EBEBF87}" dt="2024-04-02T00:17:47.711" v="2485"/>
          <ac:spMkLst>
            <pc:docMk/>
            <pc:sldMk cId="1169465616" sldId="312"/>
            <ac:spMk id="1116" creationId="{829C4FD8-61A7-D9B0-5AFD-8B3E8754C6FF}"/>
          </ac:spMkLst>
        </pc:spChg>
        <pc:spChg chg="mod">
          <ac:chgData name="VICTOIRE ETONYEMYA" userId="d35c5dfef212eb33" providerId="LiveId" clId="{BAE01094-EDD4-45D5-BA08-D7DE3EBEBF87}" dt="2024-04-02T00:17:47.711" v="2485"/>
          <ac:spMkLst>
            <pc:docMk/>
            <pc:sldMk cId="1169465616" sldId="312"/>
            <ac:spMk id="1117" creationId="{B0EEC76C-A1B2-7AEB-0403-6EB2EBAFD6A0}"/>
          </ac:spMkLst>
        </pc:spChg>
        <pc:spChg chg="mod">
          <ac:chgData name="VICTOIRE ETONYEMYA" userId="d35c5dfef212eb33" providerId="LiveId" clId="{BAE01094-EDD4-45D5-BA08-D7DE3EBEBF87}" dt="2024-04-02T00:17:47.711" v="2485"/>
          <ac:spMkLst>
            <pc:docMk/>
            <pc:sldMk cId="1169465616" sldId="312"/>
            <ac:spMk id="1118" creationId="{54224800-7868-48AD-B02F-8BA357790119}"/>
          </ac:spMkLst>
        </pc:spChg>
        <pc:spChg chg="mod">
          <ac:chgData name="VICTOIRE ETONYEMYA" userId="d35c5dfef212eb33" providerId="LiveId" clId="{BAE01094-EDD4-45D5-BA08-D7DE3EBEBF87}" dt="2024-04-02T00:17:47.711" v="2485"/>
          <ac:spMkLst>
            <pc:docMk/>
            <pc:sldMk cId="1169465616" sldId="312"/>
            <ac:spMk id="1119" creationId="{E450523A-28CD-B734-DFB2-DE07FC184BDA}"/>
          </ac:spMkLst>
        </pc:spChg>
        <pc:spChg chg="mod">
          <ac:chgData name="VICTOIRE ETONYEMYA" userId="d35c5dfef212eb33" providerId="LiveId" clId="{BAE01094-EDD4-45D5-BA08-D7DE3EBEBF87}" dt="2024-04-02T00:17:47.711" v="2485"/>
          <ac:spMkLst>
            <pc:docMk/>
            <pc:sldMk cId="1169465616" sldId="312"/>
            <ac:spMk id="1120" creationId="{1AB40B66-D007-3CC5-B443-BD99D04BA806}"/>
          </ac:spMkLst>
        </pc:spChg>
        <pc:spChg chg="mod">
          <ac:chgData name="VICTOIRE ETONYEMYA" userId="d35c5dfef212eb33" providerId="LiveId" clId="{BAE01094-EDD4-45D5-BA08-D7DE3EBEBF87}" dt="2024-04-02T00:17:47.711" v="2485"/>
          <ac:spMkLst>
            <pc:docMk/>
            <pc:sldMk cId="1169465616" sldId="312"/>
            <ac:spMk id="1121" creationId="{E5AA8E70-C103-34F5-7315-7DD87F3992AD}"/>
          </ac:spMkLst>
        </pc:spChg>
        <pc:spChg chg="mod">
          <ac:chgData name="VICTOIRE ETONYEMYA" userId="d35c5dfef212eb33" providerId="LiveId" clId="{BAE01094-EDD4-45D5-BA08-D7DE3EBEBF87}" dt="2024-04-02T00:17:47.711" v="2485"/>
          <ac:spMkLst>
            <pc:docMk/>
            <pc:sldMk cId="1169465616" sldId="312"/>
            <ac:spMk id="1122" creationId="{2698D80A-80AF-3DB3-06C6-97D3C18F8867}"/>
          </ac:spMkLst>
        </pc:spChg>
        <pc:spChg chg="mod">
          <ac:chgData name="VICTOIRE ETONYEMYA" userId="d35c5dfef212eb33" providerId="LiveId" clId="{BAE01094-EDD4-45D5-BA08-D7DE3EBEBF87}" dt="2024-04-02T00:17:47.711" v="2485"/>
          <ac:spMkLst>
            <pc:docMk/>
            <pc:sldMk cId="1169465616" sldId="312"/>
            <ac:spMk id="1123" creationId="{332FD7AD-E17E-70CA-3B82-3E857364CF77}"/>
          </ac:spMkLst>
        </pc:spChg>
        <pc:spChg chg="mod">
          <ac:chgData name="VICTOIRE ETONYEMYA" userId="d35c5dfef212eb33" providerId="LiveId" clId="{BAE01094-EDD4-45D5-BA08-D7DE3EBEBF87}" dt="2024-04-02T00:17:47.711" v="2485"/>
          <ac:spMkLst>
            <pc:docMk/>
            <pc:sldMk cId="1169465616" sldId="312"/>
            <ac:spMk id="1124" creationId="{0B1B8208-03F0-8449-1659-7D367EC9C6DE}"/>
          </ac:spMkLst>
        </pc:spChg>
        <pc:spChg chg="mod">
          <ac:chgData name="VICTOIRE ETONYEMYA" userId="d35c5dfef212eb33" providerId="LiveId" clId="{BAE01094-EDD4-45D5-BA08-D7DE3EBEBF87}" dt="2024-04-02T00:17:47.711" v="2485"/>
          <ac:spMkLst>
            <pc:docMk/>
            <pc:sldMk cId="1169465616" sldId="312"/>
            <ac:spMk id="1125" creationId="{FEE8227B-FC39-B6B6-FE6E-2C08D98DFBE7}"/>
          </ac:spMkLst>
        </pc:spChg>
        <pc:spChg chg="mod">
          <ac:chgData name="VICTOIRE ETONYEMYA" userId="d35c5dfef212eb33" providerId="LiveId" clId="{BAE01094-EDD4-45D5-BA08-D7DE3EBEBF87}" dt="2024-04-02T00:17:47.711" v="2485"/>
          <ac:spMkLst>
            <pc:docMk/>
            <pc:sldMk cId="1169465616" sldId="312"/>
            <ac:spMk id="1126" creationId="{8022D29D-F112-CE1F-DD96-25DBFCA19719}"/>
          </ac:spMkLst>
        </pc:spChg>
        <pc:spChg chg="mod">
          <ac:chgData name="VICTOIRE ETONYEMYA" userId="d35c5dfef212eb33" providerId="LiveId" clId="{BAE01094-EDD4-45D5-BA08-D7DE3EBEBF87}" dt="2024-04-02T00:17:47.711" v="2485"/>
          <ac:spMkLst>
            <pc:docMk/>
            <pc:sldMk cId="1169465616" sldId="312"/>
            <ac:spMk id="1127" creationId="{89264F87-D7E6-7A9F-F33F-3D19A53972F9}"/>
          </ac:spMkLst>
        </pc:spChg>
        <pc:spChg chg="mod">
          <ac:chgData name="VICTOIRE ETONYEMYA" userId="d35c5dfef212eb33" providerId="LiveId" clId="{BAE01094-EDD4-45D5-BA08-D7DE3EBEBF87}" dt="2024-04-02T00:17:47.711" v="2485"/>
          <ac:spMkLst>
            <pc:docMk/>
            <pc:sldMk cId="1169465616" sldId="312"/>
            <ac:spMk id="1128" creationId="{5BEE5179-C6FB-6BA2-E2C1-07C2B9415F62}"/>
          </ac:spMkLst>
        </pc:spChg>
        <pc:spChg chg="mod">
          <ac:chgData name="VICTOIRE ETONYEMYA" userId="d35c5dfef212eb33" providerId="LiveId" clId="{BAE01094-EDD4-45D5-BA08-D7DE3EBEBF87}" dt="2024-04-02T00:17:47.711" v="2485"/>
          <ac:spMkLst>
            <pc:docMk/>
            <pc:sldMk cId="1169465616" sldId="312"/>
            <ac:spMk id="1129" creationId="{1C691913-54F3-4295-E413-8487EA5EA14C}"/>
          </ac:spMkLst>
        </pc:spChg>
        <pc:spChg chg="mod">
          <ac:chgData name="VICTOIRE ETONYEMYA" userId="d35c5dfef212eb33" providerId="LiveId" clId="{BAE01094-EDD4-45D5-BA08-D7DE3EBEBF87}" dt="2024-04-02T00:17:47.711" v="2485"/>
          <ac:spMkLst>
            <pc:docMk/>
            <pc:sldMk cId="1169465616" sldId="312"/>
            <ac:spMk id="1130" creationId="{629615DD-B8B2-1E7D-FB31-625E22936BAD}"/>
          </ac:spMkLst>
        </pc:spChg>
        <pc:spChg chg="mod">
          <ac:chgData name="VICTOIRE ETONYEMYA" userId="d35c5dfef212eb33" providerId="LiveId" clId="{BAE01094-EDD4-45D5-BA08-D7DE3EBEBF87}" dt="2024-04-02T00:17:47.711" v="2485"/>
          <ac:spMkLst>
            <pc:docMk/>
            <pc:sldMk cId="1169465616" sldId="312"/>
            <ac:spMk id="1131" creationId="{B329A41D-ED98-DA1A-622B-9B56F215894C}"/>
          </ac:spMkLst>
        </pc:spChg>
        <pc:spChg chg="mod">
          <ac:chgData name="VICTOIRE ETONYEMYA" userId="d35c5dfef212eb33" providerId="LiveId" clId="{BAE01094-EDD4-45D5-BA08-D7DE3EBEBF87}" dt="2024-04-02T00:17:47.711" v="2485"/>
          <ac:spMkLst>
            <pc:docMk/>
            <pc:sldMk cId="1169465616" sldId="312"/>
            <ac:spMk id="1132" creationId="{2D89B2AF-9C55-48D1-7D4F-F98E1009AE70}"/>
          </ac:spMkLst>
        </pc:spChg>
        <pc:spChg chg="mod">
          <ac:chgData name="VICTOIRE ETONYEMYA" userId="d35c5dfef212eb33" providerId="LiveId" clId="{BAE01094-EDD4-45D5-BA08-D7DE3EBEBF87}" dt="2024-04-02T00:17:47.711" v="2485"/>
          <ac:spMkLst>
            <pc:docMk/>
            <pc:sldMk cId="1169465616" sldId="312"/>
            <ac:spMk id="1133" creationId="{CFD6D44B-FABA-9E6D-3332-55AEC39E15F2}"/>
          </ac:spMkLst>
        </pc:spChg>
        <pc:spChg chg="mod">
          <ac:chgData name="VICTOIRE ETONYEMYA" userId="d35c5dfef212eb33" providerId="LiveId" clId="{BAE01094-EDD4-45D5-BA08-D7DE3EBEBF87}" dt="2024-04-02T00:17:47.711" v="2485"/>
          <ac:spMkLst>
            <pc:docMk/>
            <pc:sldMk cId="1169465616" sldId="312"/>
            <ac:spMk id="1134" creationId="{D08ADF8F-6E60-C544-D805-83C3682CB944}"/>
          </ac:spMkLst>
        </pc:spChg>
        <pc:spChg chg="mod">
          <ac:chgData name="VICTOIRE ETONYEMYA" userId="d35c5dfef212eb33" providerId="LiveId" clId="{BAE01094-EDD4-45D5-BA08-D7DE3EBEBF87}" dt="2024-04-02T00:17:47.711" v="2485"/>
          <ac:spMkLst>
            <pc:docMk/>
            <pc:sldMk cId="1169465616" sldId="312"/>
            <ac:spMk id="1135" creationId="{A2B9D6A5-46D1-FBD5-18E4-1C54533DE35B}"/>
          </ac:spMkLst>
        </pc:spChg>
        <pc:spChg chg="mod">
          <ac:chgData name="VICTOIRE ETONYEMYA" userId="d35c5dfef212eb33" providerId="LiveId" clId="{BAE01094-EDD4-45D5-BA08-D7DE3EBEBF87}" dt="2024-04-02T00:17:47.711" v="2485"/>
          <ac:spMkLst>
            <pc:docMk/>
            <pc:sldMk cId="1169465616" sldId="312"/>
            <ac:spMk id="1136" creationId="{5AD7ADF2-C788-70EE-1B3B-9F5E8F5A961E}"/>
          </ac:spMkLst>
        </pc:spChg>
        <pc:spChg chg="mod">
          <ac:chgData name="VICTOIRE ETONYEMYA" userId="d35c5dfef212eb33" providerId="LiveId" clId="{BAE01094-EDD4-45D5-BA08-D7DE3EBEBF87}" dt="2024-04-02T00:17:47.711" v="2485"/>
          <ac:spMkLst>
            <pc:docMk/>
            <pc:sldMk cId="1169465616" sldId="312"/>
            <ac:spMk id="1137" creationId="{B3282D3F-7583-D1C9-4F5A-F6DF85875DEF}"/>
          </ac:spMkLst>
        </pc:spChg>
        <pc:spChg chg="mod">
          <ac:chgData name="VICTOIRE ETONYEMYA" userId="d35c5dfef212eb33" providerId="LiveId" clId="{BAE01094-EDD4-45D5-BA08-D7DE3EBEBF87}" dt="2024-04-02T00:17:47.711" v="2485"/>
          <ac:spMkLst>
            <pc:docMk/>
            <pc:sldMk cId="1169465616" sldId="312"/>
            <ac:spMk id="1138" creationId="{42F619F7-A6BE-E9A2-DCC8-6BDE65EABF9A}"/>
          </ac:spMkLst>
        </pc:spChg>
        <pc:spChg chg="mod">
          <ac:chgData name="VICTOIRE ETONYEMYA" userId="d35c5dfef212eb33" providerId="LiveId" clId="{BAE01094-EDD4-45D5-BA08-D7DE3EBEBF87}" dt="2024-04-02T00:17:47.711" v="2485"/>
          <ac:spMkLst>
            <pc:docMk/>
            <pc:sldMk cId="1169465616" sldId="312"/>
            <ac:spMk id="1139" creationId="{C42B31DF-7588-14A9-9B27-73C0224AE661}"/>
          </ac:spMkLst>
        </pc:spChg>
        <pc:spChg chg="mod">
          <ac:chgData name="VICTOIRE ETONYEMYA" userId="d35c5dfef212eb33" providerId="LiveId" clId="{BAE01094-EDD4-45D5-BA08-D7DE3EBEBF87}" dt="2024-04-02T00:17:47.711" v="2485"/>
          <ac:spMkLst>
            <pc:docMk/>
            <pc:sldMk cId="1169465616" sldId="312"/>
            <ac:spMk id="1140" creationId="{F2DFF1EF-03C4-C15C-785B-635AB4339401}"/>
          </ac:spMkLst>
        </pc:spChg>
        <pc:spChg chg="mod">
          <ac:chgData name="VICTOIRE ETONYEMYA" userId="d35c5dfef212eb33" providerId="LiveId" clId="{BAE01094-EDD4-45D5-BA08-D7DE3EBEBF87}" dt="2024-04-02T00:17:47.711" v="2485"/>
          <ac:spMkLst>
            <pc:docMk/>
            <pc:sldMk cId="1169465616" sldId="312"/>
            <ac:spMk id="1141" creationId="{B893BD53-0F3C-DB0E-79C8-A9E831908E5E}"/>
          </ac:spMkLst>
        </pc:spChg>
        <pc:spChg chg="mod">
          <ac:chgData name="VICTOIRE ETONYEMYA" userId="d35c5dfef212eb33" providerId="LiveId" clId="{BAE01094-EDD4-45D5-BA08-D7DE3EBEBF87}" dt="2024-04-02T00:17:47.711" v="2485"/>
          <ac:spMkLst>
            <pc:docMk/>
            <pc:sldMk cId="1169465616" sldId="312"/>
            <ac:spMk id="1142" creationId="{647F4A0C-F77D-1FDE-C949-2386D7448493}"/>
          </ac:spMkLst>
        </pc:spChg>
        <pc:spChg chg="mod">
          <ac:chgData name="VICTOIRE ETONYEMYA" userId="d35c5dfef212eb33" providerId="LiveId" clId="{BAE01094-EDD4-45D5-BA08-D7DE3EBEBF87}" dt="2024-04-02T00:17:47.711" v="2485"/>
          <ac:spMkLst>
            <pc:docMk/>
            <pc:sldMk cId="1169465616" sldId="312"/>
            <ac:spMk id="1143" creationId="{A41E294B-BFC9-C511-94A5-93F6F749265D}"/>
          </ac:spMkLst>
        </pc:spChg>
        <pc:spChg chg="mod">
          <ac:chgData name="VICTOIRE ETONYEMYA" userId="d35c5dfef212eb33" providerId="LiveId" clId="{BAE01094-EDD4-45D5-BA08-D7DE3EBEBF87}" dt="2024-04-02T00:17:47.711" v="2485"/>
          <ac:spMkLst>
            <pc:docMk/>
            <pc:sldMk cId="1169465616" sldId="312"/>
            <ac:spMk id="1144" creationId="{567CBD3C-5C48-76FB-FD05-8C7EA55F02AE}"/>
          </ac:spMkLst>
        </pc:spChg>
        <pc:spChg chg="mod">
          <ac:chgData name="VICTOIRE ETONYEMYA" userId="d35c5dfef212eb33" providerId="LiveId" clId="{BAE01094-EDD4-45D5-BA08-D7DE3EBEBF87}" dt="2024-04-02T00:17:47.711" v="2485"/>
          <ac:spMkLst>
            <pc:docMk/>
            <pc:sldMk cId="1169465616" sldId="312"/>
            <ac:spMk id="1145" creationId="{3205A73A-42B7-6A47-2AFB-94CC976DF4FA}"/>
          </ac:spMkLst>
        </pc:spChg>
        <pc:spChg chg="mod">
          <ac:chgData name="VICTOIRE ETONYEMYA" userId="d35c5dfef212eb33" providerId="LiveId" clId="{BAE01094-EDD4-45D5-BA08-D7DE3EBEBF87}" dt="2024-04-02T00:17:47.711" v="2485"/>
          <ac:spMkLst>
            <pc:docMk/>
            <pc:sldMk cId="1169465616" sldId="312"/>
            <ac:spMk id="1146" creationId="{B2B3955F-D72B-27E3-E336-C281AA10C014}"/>
          </ac:spMkLst>
        </pc:spChg>
        <pc:spChg chg="mod">
          <ac:chgData name="VICTOIRE ETONYEMYA" userId="d35c5dfef212eb33" providerId="LiveId" clId="{BAE01094-EDD4-45D5-BA08-D7DE3EBEBF87}" dt="2024-04-02T00:17:47.711" v="2485"/>
          <ac:spMkLst>
            <pc:docMk/>
            <pc:sldMk cId="1169465616" sldId="312"/>
            <ac:spMk id="1147" creationId="{260B944B-628F-C039-7248-1686204C4846}"/>
          </ac:spMkLst>
        </pc:spChg>
        <pc:spChg chg="mod">
          <ac:chgData name="VICTOIRE ETONYEMYA" userId="d35c5dfef212eb33" providerId="LiveId" clId="{BAE01094-EDD4-45D5-BA08-D7DE3EBEBF87}" dt="2024-04-02T00:17:47.711" v="2485"/>
          <ac:spMkLst>
            <pc:docMk/>
            <pc:sldMk cId="1169465616" sldId="312"/>
            <ac:spMk id="1148" creationId="{62B5DFF9-62C6-F7BC-98F4-D4B393ACD89B}"/>
          </ac:spMkLst>
        </pc:spChg>
        <pc:spChg chg="mod">
          <ac:chgData name="VICTOIRE ETONYEMYA" userId="d35c5dfef212eb33" providerId="LiveId" clId="{BAE01094-EDD4-45D5-BA08-D7DE3EBEBF87}" dt="2024-04-02T00:17:47.711" v="2485"/>
          <ac:spMkLst>
            <pc:docMk/>
            <pc:sldMk cId="1169465616" sldId="312"/>
            <ac:spMk id="1149" creationId="{AB25053F-45BB-CD59-5AB4-12DA004418E9}"/>
          </ac:spMkLst>
        </pc:spChg>
        <pc:spChg chg="mod">
          <ac:chgData name="VICTOIRE ETONYEMYA" userId="d35c5dfef212eb33" providerId="LiveId" clId="{BAE01094-EDD4-45D5-BA08-D7DE3EBEBF87}" dt="2024-04-02T00:17:47.711" v="2485"/>
          <ac:spMkLst>
            <pc:docMk/>
            <pc:sldMk cId="1169465616" sldId="312"/>
            <ac:spMk id="1150" creationId="{00F85CA8-E9A2-9D49-9C01-3CDABD60EBA6}"/>
          </ac:spMkLst>
        </pc:spChg>
        <pc:spChg chg="mod">
          <ac:chgData name="VICTOIRE ETONYEMYA" userId="d35c5dfef212eb33" providerId="LiveId" clId="{BAE01094-EDD4-45D5-BA08-D7DE3EBEBF87}" dt="2024-04-02T00:17:47.711" v="2485"/>
          <ac:spMkLst>
            <pc:docMk/>
            <pc:sldMk cId="1169465616" sldId="312"/>
            <ac:spMk id="1151" creationId="{45FE1C7D-5917-E87A-5729-46BF9271132C}"/>
          </ac:spMkLst>
        </pc:spChg>
        <pc:spChg chg="mod">
          <ac:chgData name="VICTOIRE ETONYEMYA" userId="d35c5dfef212eb33" providerId="LiveId" clId="{BAE01094-EDD4-45D5-BA08-D7DE3EBEBF87}" dt="2024-04-02T00:17:47.711" v="2485"/>
          <ac:spMkLst>
            <pc:docMk/>
            <pc:sldMk cId="1169465616" sldId="312"/>
            <ac:spMk id="1152" creationId="{5D6DEEC1-00C3-9ED4-F150-81D8C8D0239F}"/>
          </ac:spMkLst>
        </pc:spChg>
        <pc:spChg chg="mod">
          <ac:chgData name="VICTOIRE ETONYEMYA" userId="d35c5dfef212eb33" providerId="LiveId" clId="{BAE01094-EDD4-45D5-BA08-D7DE3EBEBF87}" dt="2024-04-02T00:17:47.711" v="2485"/>
          <ac:spMkLst>
            <pc:docMk/>
            <pc:sldMk cId="1169465616" sldId="312"/>
            <ac:spMk id="1153" creationId="{81041B54-520C-8D8C-252A-52E9D5186EC5}"/>
          </ac:spMkLst>
        </pc:spChg>
        <pc:spChg chg="mod">
          <ac:chgData name="VICTOIRE ETONYEMYA" userId="d35c5dfef212eb33" providerId="LiveId" clId="{BAE01094-EDD4-45D5-BA08-D7DE3EBEBF87}" dt="2024-04-02T00:17:47.711" v="2485"/>
          <ac:spMkLst>
            <pc:docMk/>
            <pc:sldMk cId="1169465616" sldId="312"/>
            <ac:spMk id="1154" creationId="{BB6395D3-9326-59D3-FC61-B5E72EBA7D76}"/>
          </ac:spMkLst>
        </pc:spChg>
        <pc:spChg chg="mod">
          <ac:chgData name="VICTOIRE ETONYEMYA" userId="d35c5dfef212eb33" providerId="LiveId" clId="{BAE01094-EDD4-45D5-BA08-D7DE3EBEBF87}" dt="2024-04-02T00:17:47.711" v="2485"/>
          <ac:spMkLst>
            <pc:docMk/>
            <pc:sldMk cId="1169465616" sldId="312"/>
            <ac:spMk id="1155" creationId="{809339F9-ABED-9BEE-2C78-D969662DFB78}"/>
          </ac:spMkLst>
        </pc:spChg>
        <pc:spChg chg="mod">
          <ac:chgData name="VICTOIRE ETONYEMYA" userId="d35c5dfef212eb33" providerId="LiveId" clId="{BAE01094-EDD4-45D5-BA08-D7DE3EBEBF87}" dt="2024-04-02T00:17:47.711" v="2485"/>
          <ac:spMkLst>
            <pc:docMk/>
            <pc:sldMk cId="1169465616" sldId="312"/>
            <ac:spMk id="1156" creationId="{269A4328-5E39-32FD-3BF7-BB33CA8C705A}"/>
          </ac:spMkLst>
        </pc:spChg>
        <pc:spChg chg="mod">
          <ac:chgData name="VICTOIRE ETONYEMYA" userId="d35c5dfef212eb33" providerId="LiveId" clId="{BAE01094-EDD4-45D5-BA08-D7DE3EBEBF87}" dt="2024-04-02T00:17:47.711" v="2485"/>
          <ac:spMkLst>
            <pc:docMk/>
            <pc:sldMk cId="1169465616" sldId="312"/>
            <ac:spMk id="1157" creationId="{12C702C2-E2D4-C92A-847F-8704672CAFD5}"/>
          </ac:spMkLst>
        </pc:spChg>
        <pc:spChg chg="mod">
          <ac:chgData name="VICTOIRE ETONYEMYA" userId="d35c5dfef212eb33" providerId="LiveId" clId="{BAE01094-EDD4-45D5-BA08-D7DE3EBEBF87}" dt="2024-04-02T00:17:47.711" v="2485"/>
          <ac:spMkLst>
            <pc:docMk/>
            <pc:sldMk cId="1169465616" sldId="312"/>
            <ac:spMk id="1158" creationId="{F448C2A4-2BFF-FBE0-8E36-3CB67C2A3DF8}"/>
          </ac:spMkLst>
        </pc:spChg>
        <pc:spChg chg="mod">
          <ac:chgData name="VICTOIRE ETONYEMYA" userId="d35c5dfef212eb33" providerId="LiveId" clId="{BAE01094-EDD4-45D5-BA08-D7DE3EBEBF87}" dt="2024-04-02T00:17:47.711" v="2485"/>
          <ac:spMkLst>
            <pc:docMk/>
            <pc:sldMk cId="1169465616" sldId="312"/>
            <ac:spMk id="1159" creationId="{FFF3D0B6-1F06-CD59-E520-A09A8AD6808C}"/>
          </ac:spMkLst>
        </pc:spChg>
        <pc:spChg chg="mod">
          <ac:chgData name="VICTOIRE ETONYEMYA" userId="d35c5dfef212eb33" providerId="LiveId" clId="{BAE01094-EDD4-45D5-BA08-D7DE3EBEBF87}" dt="2024-04-02T00:17:47.711" v="2485"/>
          <ac:spMkLst>
            <pc:docMk/>
            <pc:sldMk cId="1169465616" sldId="312"/>
            <ac:spMk id="1160" creationId="{9451519C-C2CA-7268-04DB-16D383960FF5}"/>
          </ac:spMkLst>
        </pc:spChg>
        <pc:spChg chg="mod">
          <ac:chgData name="VICTOIRE ETONYEMYA" userId="d35c5dfef212eb33" providerId="LiveId" clId="{BAE01094-EDD4-45D5-BA08-D7DE3EBEBF87}" dt="2024-04-02T00:17:47.711" v="2485"/>
          <ac:spMkLst>
            <pc:docMk/>
            <pc:sldMk cId="1169465616" sldId="312"/>
            <ac:spMk id="1161" creationId="{4B8B5EC1-AED8-C6AC-DC57-F1D39688DAF9}"/>
          </ac:spMkLst>
        </pc:spChg>
        <pc:spChg chg="mod">
          <ac:chgData name="VICTOIRE ETONYEMYA" userId="d35c5dfef212eb33" providerId="LiveId" clId="{BAE01094-EDD4-45D5-BA08-D7DE3EBEBF87}" dt="2024-04-02T00:17:47.711" v="2485"/>
          <ac:spMkLst>
            <pc:docMk/>
            <pc:sldMk cId="1169465616" sldId="312"/>
            <ac:spMk id="1162" creationId="{2F5BD85C-BAAF-6F33-7469-4DF4FE9DFF23}"/>
          </ac:spMkLst>
        </pc:spChg>
        <pc:spChg chg="mod">
          <ac:chgData name="VICTOIRE ETONYEMYA" userId="d35c5dfef212eb33" providerId="LiveId" clId="{BAE01094-EDD4-45D5-BA08-D7DE3EBEBF87}" dt="2024-04-02T00:17:47.711" v="2485"/>
          <ac:spMkLst>
            <pc:docMk/>
            <pc:sldMk cId="1169465616" sldId="312"/>
            <ac:spMk id="1163" creationId="{DE35C420-429C-EA5E-B0F7-F205B3EB5164}"/>
          </ac:spMkLst>
        </pc:spChg>
        <pc:spChg chg="mod">
          <ac:chgData name="VICTOIRE ETONYEMYA" userId="d35c5dfef212eb33" providerId="LiveId" clId="{BAE01094-EDD4-45D5-BA08-D7DE3EBEBF87}" dt="2024-04-02T00:17:47.711" v="2485"/>
          <ac:spMkLst>
            <pc:docMk/>
            <pc:sldMk cId="1169465616" sldId="312"/>
            <ac:spMk id="1164" creationId="{60D55FFB-B931-66C5-3F7E-86F5D175D81E}"/>
          </ac:spMkLst>
        </pc:spChg>
        <pc:spChg chg="mod">
          <ac:chgData name="VICTOIRE ETONYEMYA" userId="d35c5dfef212eb33" providerId="LiveId" clId="{BAE01094-EDD4-45D5-BA08-D7DE3EBEBF87}" dt="2024-04-02T00:17:47.711" v="2485"/>
          <ac:spMkLst>
            <pc:docMk/>
            <pc:sldMk cId="1169465616" sldId="312"/>
            <ac:spMk id="1165" creationId="{CF711F95-82F1-A671-BC1C-C67EE1CA8F7F}"/>
          </ac:spMkLst>
        </pc:spChg>
        <pc:spChg chg="mod">
          <ac:chgData name="VICTOIRE ETONYEMYA" userId="d35c5dfef212eb33" providerId="LiveId" clId="{BAE01094-EDD4-45D5-BA08-D7DE3EBEBF87}" dt="2024-04-02T00:17:47.711" v="2485"/>
          <ac:spMkLst>
            <pc:docMk/>
            <pc:sldMk cId="1169465616" sldId="312"/>
            <ac:spMk id="1166" creationId="{A807E06E-14B9-8AB2-093D-E6F9481F4C85}"/>
          </ac:spMkLst>
        </pc:spChg>
        <pc:spChg chg="mod">
          <ac:chgData name="VICTOIRE ETONYEMYA" userId="d35c5dfef212eb33" providerId="LiveId" clId="{BAE01094-EDD4-45D5-BA08-D7DE3EBEBF87}" dt="2024-04-02T00:17:47.711" v="2485"/>
          <ac:spMkLst>
            <pc:docMk/>
            <pc:sldMk cId="1169465616" sldId="312"/>
            <ac:spMk id="1167" creationId="{6D0A9158-1651-B61E-06E7-ED2E862FC67E}"/>
          </ac:spMkLst>
        </pc:spChg>
        <pc:spChg chg="mod">
          <ac:chgData name="VICTOIRE ETONYEMYA" userId="d35c5dfef212eb33" providerId="LiveId" clId="{BAE01094-EDD4-45D5-BA08-D7DE3EBEBF87}" dt="2024-04-02T00:17:47.711" v="2485"/>
          <ac:spMkLst>
            <pc:docMk/>
            <pc:sldMk cId="1169465616" sldId="312"/>
            <ac:spMk id="1168" creationId="{3A2E7A86-6E36-49BD-2A59-E5D519C3F661}"/>
          </ac:spMkLst>
        </pc:spChg>
        <pc:spChg chg="mod">
          <ac:chgData name="VICTOIRE ETONYEMYA" userId="d35c5dfef212eb33" providerId="LiveId" clId="{BAE01094-EDD4-45D5-BA08-D7DE3EBEBF87}" dt="2024-04-02T00:17:47.711" v="2485"/>
          <ac:spMkLst>
            <pc:docMk/>
            <pc:sldMk cId="1169465616" sldId="312"/>
            <ac:spMk id="1169" creationId="{5885A603-B514-74FD-5BE9-B645EEA205F2}"/>
          </ac:spMkLst>
        </pc:spChg>
        <pc:spChg chg="mod">
          <ac:chgData name="VICTOIRE ETONYEMYA" userId="d35c5dfef212eb33" providerId="LiveId" clId="{BAE01094-EDD4-45D5-BA08-D7DE3EBEBF87}" dt="2024-04-02T00:17:47.711" v="2485"/>
          <ac:spMkLst>
            <pc:docMk/>
            <pc:sldMk cId="1169465616" sldId="312"/>
            <ac:spMk id="1170" creationId="{A03E9530-1F2A-9A2D-EB4B-059B4310B505}"/>
          </ac:spMkLst>
        </pc:spChg>
        <pc:spChg chg="mod">
          <ac:chgData name="VICTOIRE ETONYEMYA" userId="d35c5dfef212eb33" providerId="LiveId" clId="{BAE01094-EDD4-45D5-BA08-D7DE3EBEBF87}" dt="2024-04-02T00:17:47.711" v="2485"/>
          <ac:spMkLst>
            <pc:docMk/>
            <pc:sldMk cId="1169465616" sldId="312"/>
            <ac:spMk id="1171" creationId="{430F84E6-AF8F-3FD7-9D63-7CC536E13969}"/>
          </ac:spMkLst>
        </pc:spChg>
        <pc:spChg chg="mod">
          <ac:chgData name="VICTOIRE ETONYEMYA" userId="d35c5dfef212eb33" providerId="LiveId" clId="{BAE01094-EDD4-45D5-BA08-D7DE3EBEBF87}" dt="2024-04-02T00:17:47.711" v="2485"/>
          <ac:spMkLst>
            <pc:docMk/>
            <pc:sldMk cId="1169465616" sldId="312"/>
            <ac:spMk id="1172" creationId="{4C46B8E9-3307-0F56-9F6A-F70A0093B0FC}"/>
          </ac:spMkLst>
        </pc:spChg>
        <pc:spChg chg="mod">
          <ac:chgData name="VICTOIRE ETONYEMYA" userId="d35c5dfef212eb33" providerId="LiveId" clId="{BAE01094-EDD4-45D5-BA08-D7DE3EBEBF87}" dt="2024-04-02T00:17:47.711" v="2485"/>
          <ac:spMkLst>
            <pc:docMk/>
            <pc:sldMk cId="1169465616" sldId="312"/>
            <ac:spMk id="1173" creationId="{8E456619-A34C-1DB1-CBD4-15DB2A1CF12C}"/>
          </ac:spMkLst>
        </pc:spChg>
        <pc:spChg chg="mod">
          <ac:chgData name="VICTOIRE ETONYEMYA" userId="d35c5dfef212eb33" providerId="LiveId" clId="{BAE01094-EDD4-45D5-BA08-D7DE3EBEBF87}" dt="2024-04-02T00:17:47.711" v="2485"/>
          <ac:spMkLst>
            <pc:docMk/>
            <pc:sldMk cId="1169465616" sldId="312"/>
            <ac:spMk id="1174" creationId="{0F35796E-18DB-B1C8-BFDB-E5B7732A9E43}"/>
          </ac:spMkLst>
        </pc:spChg>
        <pc:spChg chg="mod">
          <ac:chgData name="VICTOIRE ETONYEMYA" userId="d35c5dfef212eb33" providerId="LiveId" clId="{BAE01094-EDD4-45D5-BA08-D7DE3EBEBF87}" dt="2024-04-02T00:17:47.711" v="2485"/>
          <ac:spMkLst>
            <pc:docMk/>
            <pc:sldMk cId="1169465616" sldId="312"/>
            <ac:spMk id="1175" creationId="{D804EDB4-00BE-DB54-E78A-BB0D71FEF8E9}"/>
          </ac:spMkLst>
        </pc:spChg>
        <pc:spChg chg="mod">
          <ac:chgData name="VICTOIRE ETONYEMYA" userId="d35c5dfef212eb33" providerId="LiveId" clId="{BAE01094-EDD4-45D5-BA08-D7DE3EBEBF87}" dt="2024-04-02T00:17:47.711" v="2485"/>
          <ac:spMkLst>
            <pc:docMk/>
            <pc:sldMk cId="1169465616" sldId="312"/>
            <ac:spMk id="1176" creationId="{E71C1508-F8B7-A284-5110-6D48F2518D75}"/>
          </ac:spMkLst>
        </pc:spChg>
        <pc:spChg chg="mod">
          <ac:chgData name="VICTOIRE ETONYEMYA" userId="d35c5dfef212eb33" providerId="LiveId" clId="{BAE01094-EDD4-45D5-BA08-D7DE3EBEBF87}" dt="2024-04-02T00:17:47.711" v="2485"/>
          <ac:spMkLst>
            <pc:docMk/>
            <pc:sldMk cId="1169465616" sldId="312"/>
            <ac:spMk id="1177" creationId="{FC844A3E-1F4D-FA15-CE04-6DBBFEB17AE4}"/>
          </ac:spMkLst>
        </pc:spChg>
        <pc:spChg chg="mod">
          <ac:chgData name="VICTOIRE ETONYEMYA" userId="d35c5dfef212eb33" providerId="LiveId" clId="{BAE01094-EDD4-45D5-BA08-D7DE3EBEBF87}" dt="2024-04-02T00:17:47.711" v="2485"/>
          <ac:spMkLst>
            <pc:docMk/>
            <pc:sldMk cId="1169465616" sldId="312"/>
            <ac:spMk id="1178" creationId="{EA412C55-6224-1E2D-96A6-C6DF3BE76C7B}"/>
          </ac:spMkLst>
        </pc:spChg>
        <pc:spChg chg="mod">
          <ac:chgData name="VICTOIRE ETONYEMYA" userId="d35c5dfef212eb33" providerId="LiveId" clId="{BAE01094-EDD4-45D5-BA08-D7DE3EBEBF87}" dt="2024-04-02T00:17:47.711" v="2485"/>
          <ac:spMkLst>
            <pc:docMk/>
            <pc:sldMk cId="1169465616" sldId="312"/>
            <ac:spMk id="1179" creationId="{F4BD8050-E01C-D67B-7693-BE833EBDC161}"/>
          </ac:spMkLst>
        </pc:spChg>
        <pc:spChg chg="mod">
          <ac:chgData name="VICTOIRE ETONYEMYA" userId="d35c5dfef212eb33" providerId="LiveId" clId="{BAE01094-EDD4-45D5-BA08-D7DE3EBEBF87}" dt="2024-04-02T00:17:47.711" v="2485"/>
          <ac:spMkLst>
            <pc:docMk/>
            <pc:sldMk cId="1169465616" sldId="312"/>
            <ac:spMk id="1180" creationId="{3DD2EF49-ED3D-ECC2-233C-9F165E735474}"/>
          </ac:spMkLst>
        </pc:spChg>
        <pc:spChg chg="mod">
          <ac:chgData name="VICTOIRE ETONYEMYA" userId="d35c5dfef212eb33" providerId="LiveId" clId="{BAE01094-EDD4-45D5-BA08-D7DE3EBEBF87}" dt="2024-04-02T00:17:47.711" v="2485"/>
          <ac:spMkLst>
            <pc:docMk/>
            <pc:sldMk cId="1169465616" sldId="312"/>
            <ac:spMk id="1181" creationId="{E53456B9-BA17-4AF1-1AB6-AA2DF4A57FE7}"/>
          </ac:spMkLst>
        </pc:spChg>
        <pc:spChg chg="mod">
          <ac:chgData name="VICTOIRE ETONYEMYA" userId="d35c5dfef212eb33" providerId="LiveId" clId="{BAE01094-EDD4-45D5-BA08-D7DE3EBEBF87}" dt="2024-04-02T00:17:47.711" v="2485"/>
          <ac:spMkLst>
            <pc:docMk/>
            <pc:sldMk cId="1169465616" sldId="312"/>
            <ac:spMk id="1182" creationId="{516D1FE1-52EE-7A3C-A260-B50CE3812D58}"/>
          </ac:spMkLst>
        </pc:spChg>
        <pc:spChg chg="mod">
          <ac:chgData name="VICTOIRE ETONYEMYA" userId="d35c5dfef212eb33" providerId="LiveId" clId="{BAE01094-EDD4-45D5-BA08-D7DE3EBEBF87}" dt="2024-04-02T00:17:47.711" v="2485"/>
          <ac:spMkLst>
            <pc:docMk/>
            <pc:sldMk cId="1169465616" sldId="312"/>
            <ac:spMk id="1183" creationId="{60A952EE-DC85-CC6B-6A6D-2919826344BE}"/>
          </ac:spMkLst>
        </pc:spChg>
        <pc:spChg chg="mod">
          <ac:chgData name="VICTOIRE ETONYEMYA" userId="d35c5dfef212eb33" providerId="LiveId" clId="{BAE01094-EDD4-45D5-BA08-D7DE3EBEBF87}" dt="2024-04-02T00:17:47.711" v="2485"/>
          <ac:spMkLst>
            <pc:docMk/>
            <pc:sldMk cId="1169465616" sldId="312"/>
            <ac:spMk id="1184" creationId="{1F2AC1C8-3EDF-3FF0-7C44-4267C2B3E1E6}"/>
          </ac:spMkLst>
        </pc:spChg>
        <pc:spChg chg="mod">
          <ac:chgData name="VICTOIRE ETONYEMYA" userId="d35c5dfef212eb33" providerId="LiveId" clId="{BAE01094-EDD4-45D5-BA08-D7DE3EBEBF87}" dt="2024-04-02T00:17:47.711" v="2485"/>
          <ac:spMkLst>
            <pc:docMk/>
            <pc:sldMk cId="1169465616" sldId="312"/>
            <ac:spMk id="1185" creationId="{50DC5B19-B7F4-EB57-EA8A-D0577227B297}"/>
          </ac:spMkLst>
        </pc:spChg>
        <pc:spChg chg="mod">
          <ac:chgData name="VICTOIRE ETONYEMYA" userId="d35c5dfef212eb33" providerId="LiveId" clId="{BAE01094-EDD4-45D5-BA08-D7DE3EBEBF87}" dt="2024-04-02T00:17:47.711" v="2485"/>
          <ac:spMkLst>
            <pc:docMk/>
            <pc:sldMk cId="1169465616" sldId="312"/>
            <ac:spMk id="1186" creationId="{E3C86604-7448-45DA-7161-B6788FA8AABB}"/>
          </ac:spMkLst>
        </pc:spChg>
        <pc:spChg chg="mod">
          <ac:chgData name="VICTOIRE ETONYEMYA" userId="d35c5dfef212eb33" providerId="LiveId" clId="{BAE01094-EDD4-45D5-BA08-D7DE3EBEBF87}" dt="2024-04-02T00:17:47.711" v="2485"/>
          <ac:spMkLst>
            <pc:docMk/>
            <pc:sldMk cId="1169465616" sldId="312"/>
            <ac:spMk id="1187" creationId="{A30AAE95-B31D-F160-9B16-D41BBB1F3397}"/>
          </ac:spMkLst>
        </pc:spChg>
        <pc:spChg chg="mod">
          <ac:chgData name="VICTOIRE ETONYEMYA" userId="d35c5dfef212eb33" providerId="LiveId" clId="{BAE01094-EDD4-45D5-BA08-D7DE3EBEBF87}" dt="2024-04-02T00:17:47.711" v="2485"/>
          <ac:spMkLst>
            <pc:docMk/>
            <pc:sldMk cId="1169465616" sldId="312"/>
            <ac:spMk id="1188" creationId="{CE21C84D-A14F-95F2-F98C-617E25F7B8DB}"/>
          </ac:spMkLst>
        </pc:spChg>
        <pc:spChg chg="mod">
          <ac:chgData name="VICTOIRE ETONYEMYA" userId="d35c5dfef212eb33" providerId="LiveId" clId="{BAE01094-EDD4-45D5-BA08-D7DE3EBEBF87}" dt="2024-04-02T00:17:47.711" v="2485"/>
          <ac:spMkLst>
            <pc:docMk/>
            <pc:sldMk cId="1169465616" sldId="312"/>
            <ac:spMk id="1189" creationId="{7D30C202-1B1B-A29D-F1E0-43149DD1C212}"/>
          </ac:spMkLst>
        </pc:spChg>
        <pc:spChg chg="mod">
          <ac:chgData name="VICTOIRE ETONYEMYA" userId="d35c5dfef212eb33" providerId="LiveId" clId="{BAE01094-EDD4-45D5-BA08-D7DE3EBEBF87}" dt="2024-04-02T00:17:47.711" v="2485"/>
          <ac:spMkLst>
            <pc:docMk/>
            <pc:sldMk cId="1169465616" sldId="312"/>
            <ac:spMk id="1190" creationId="{EE07DAB7-CBD8-0BB3-839C-8A036AE81E82}"/>
          </ac:spMkLst>
        </pc:spChg>
        <pc:spChg chg="mod">
          <ac:chgData name="VICTOIRE ETONYEMYA" userId="d35c5dfef212eb33" providerId="LiveId" clId="{BAE01094-EDD4-45D5-BA08-D7DE3EBEBF87}" dt="2024-04-02T00:17:47.711" v="2485"/>
          <ac:spMkLst>
            <pc:docMk/>
            <pc:sldMk cId="1169465616" sldId="312"/>
            <ac:spMk id="1191" creationId="{BD1E55DE-D8F1-C59D-B8B0-5EE97F0A21AF}"/>
          </ac:spMkLst>
        </pc:spChg>
        <pc:spChg chg="mod">
          <ac:chgData name="VICTOIRE ETONYEMYA" userId="d35c5dfef212eb33" providerId="LiveId" clId="{BAE01094-EDD4-45D5-BA08-D7DE3EBEBF87}" dt="2024-04-02T00:17:47.711" v="2485"/>
          <ac:spMkLst>
            <pc:docMk/>
            <pc:sldMk cId="1169465616" sldId="312"/>
            <ac:spMk id="1192" creationId="{E9224023-F9F0-4C67-2EBE-489F03091BBA}"/>
          </ac:spMkLst>
        </pc:spChg>
        <pc:spChg chg="mod">
          <ac:chgData name="VICTOIRE ETONYEMYA" userId="d35c5dfef212eb33" providerId="LiveId" clId="{BAE01094-EDD4-45D5-BA08-D7DE3EBEBF87}" dt="2024-04-02T00:17:47.711" v="2485"/>
          <ac:spMkLst>
            <pc:docMk/>
            <pc:sldMk cId="1169465616" sldId="312"/>
            <ac:spMk id="1193" creationId="{D7DA3907-573C-E6BD-69AC-432C6BE91428}"/>
          </ac:spMkLst>
        </pc:spChg>
        <pc:spChg chg="mod">
          <ac:chgData name="VICTOIRE ETONYEMYA" userId="d35c5dfef212eb33" providerId="LiveId" clId="{BAE01094-EDD4-45D5-BA08-D7DE3EBEBF87}" dt="2024-04-02T00:17:47.711" v="2485"/>
          <ac:spMkLst>
            <pc:docMk/>
            <pc:sldMk cId="1169465616" sldId="312"/>
            <ac:spMk id="1194" creationId="{755CE8AC-9C20-573C-12C3-04BB883C6461}"/>
          </ac:spMkLst>
        </pc:spChg>
        <pc:spChg chg="mod">
          <ac:chgData name="VICTOIRE ETONYEMYA" userId="d35c5dfef212eb33" providerId="LiveId" clId="{BAE01094-EDD4-45D5-BA08-D7DE3EBEBF87}" dt="2024-04-02T00:17:47.711" v="2485"/>
          <ac:spMkLst>
            <pc:docMk/>
            <pc:sldMk cId="1169465616" sldId="312"/>
            <ac:spMk id="1195" creationId="{4FC57A77-807D-9243-1591-5B2AAF434B56}"/>
          </ac:spMkLst>
        </pc:spChg>
        <pc:spChg chg="mod">
          <ac:chgData name="VICTOIRE ETONYEMYA" userId="d35c5dfef212eb33" providerId="LiveId" clId="{BAE01094-EDD4-45D5-BA08-D7DE3EBEBF87}" dt="2024-04-02T00:17:47.711" v="2485"/>
          <ac:spMkLst>
            <pc:docMk/>
            <pc:sldMk cId="1169465616" sldId="312"/>
            <ac:spMk id="1196" creationId="{B9D60201-404F-916C-75C0-8C52F8E96A33}"/>
          </ac:spMkLst>
        </pc:spChg>
        <pc:spChg chg="mod">
          <ac:chgData name="VICTOIRE ETONYEMYA" userId="d35c5dfef212eb33" providerId="LiveId" clId="{BAE01094-EDD4-45D5-BA08-D7DE3EBEBF87}" dt="2024-04-02T00:17:47.711" v="2485"/>
          <ac:spMkLst>
            <pc:docMk/>
            <pc:sldMk cId="1169465616" sldId="312"/>
            <ac:spMk id="1197" creationId="{B1349B8D-D0F3-9990-F872-85203C0ED7B2}"/>
          </ac:spMkLst>
        </pc:spChg>
        <pc:spChg chg="mod">
          <ac:chgData name="VICTOIRE ETONYEMYA" userId="d35c5dfef212eb33" providerId="LiveId" clId="{BAE01094-EDD4-45D5-BA08-D7DE3EBEBF87}" dt="2024-04-02T00:17:47.711" v="2485"/>
          <ac:spMkLst>
            <pc:docMk/>
            <pc:sldMk cId="1169465616" sldId="312"/>
            <ac:spMk id="1198" creationId="{BE2419CF-AB61-E4B8-498B-550933DC3EE6}"/>
          </ac:spMkLst>
        </pc:spChg>
        <pc:spChg chg="mod">
          <ac:chgData name="VICTOIRE ETONYEMYA" userId="d35c5dfef212eb33" providerId="LiveId" clId="{BAE01094-EDD4-45D5-BA08-D7DE3EBEBF87}" dt="2024-04-02T00:17:47.711" v="2485"/>
          <ac:spMkLst>
            <pc:docMk/>
            <pc:sldMk cId="1169465616" sldId="312"/>
            <ac:spMk id="1199" creationId="{BB7B6145-AC8F-5E42-DCAA-EA40C71C45FE}"/>
          </ac:spMkLst>
        </pc:spChg>
        <pc:spChg chg="mod">
          <ac:chgData name="VICTOIRE ETONYEMYA" userId="d35c5dfef212eb33" providerId="LiveId" clId="{BAE01094-EDD4-45D5-BA08-D7DE3EBEBF87}" dt="2024-04-02T00:17:47.711" v="2485"/>
          <ac:spMkLst>
            <pc:docMk/>
            <pc:sldMk cId="1169465616" sldId="312"/>
            <ac:spMk id="1200" creationId="{C4B0D110-04CB-86A5-ADBA-04819C90705D}"/>
          </ac:spMkLst>
        </pc:spChg>
        <pc:spChg chg="mod">
          <ac:chgData name="VICTOIRE ETONYEMYA" userId="d35c5dfef212eb33" providerId="LiveId" clId="{BAE01094-EDD4-45D5-BA08-D7DE3EBEBF87}" dt="2024-04-02T00:17:47.711" v="2485"/>
          <ac:spMkLst>
            <pc:docMk/>
            <pc:sldMk cId="1169465616" sldId="312"/>
            <ac:spMk id="1201" creationId="{5064BAE6-A8CC-94C8-A393-D2C37353B2EB}"/>
          </ac:spMkLst>
        </pc:spChg>
        <pc:spChg chg="mod">
          <ac:chgData name="VICTOIRE ETONYEMYA" userId="d35c5dfef212eb33" providerId="LiveId" clId="{BAE01094-EDD4-45D5-BA08-D7DE3EBEBF87}" dt="2024-04-02T00:17:47.711" v="2485"/>
          <ac:spMkLst>
            <pc:docMk/>
            <pc:sldMk cId="1169465616" sldId="312"/>
            <ac:spMk id="1202" creationId="{9B402D76-6FC1-53A6-97E7-ADFC42963C8B}"/>
          </ac:spMkLst>
        </pc:spChg>
        <pc:spChg chg="mod">
          <ac:chgData name="VICTOIRE ETONYEMYA" userId="d35c5dfef212eb33" providerId="LiveId" clId="{BAE01094-EDD4-45D5-BA08-D7DE3EBEBF87}" dt="2024-04-02T00:17:47.711" v="2485"/>
          <ac:spMkLst>
            <pc:docMk/>
            <pc:sldMk cId="1169465616" sldId="312"/>
            <ac:spMk id="1203" creationId="{0FDB6979-81B7-0504-5D7E-3DD1B0FEBA33}"/>
          </ac:spMkLst>
        </pc:spChg>
        <pc:spChg chg="mod">
          <ac:chgData name="VICTOIRE ETONYEMYA" userId="d35c5dfef212eb33" providerId="LiveId" clId="{BAE01094-EDD4-45D5-BA08-D7DE3EBEBF87}" dt="2024-04-02T00:17:47.711" v="2485"/>
          <ac:spMkLst>
            <pc:docMk/>
            <pc:sldMk cId="1169465616" sldId="312"/>
            <ac:spMk id="1204" creationId="{582AE6CA-1B44-215F-330A-4051519ABA4C}"/>
          </ac:spMkLst>
        </pc:spChg>
        <pc:spChg chg="mod">
          <ac:chgData name="VICTOIRE ETONYEMYA" userId="d35c5dfef212eb33" providerId="LiveId" clId="{BAE01094-EDD4-45D5-BA08-D7DE3EBEBF87}" dt="2024-04-02T00:17:47.711" v="2485"/>
          <ac:spMkLst>
            <pc:docMk/>
            <pc:sldMk cId="1169465616" sldId="312"/>
            <ac:spMk id="1205" creationId="{4CB20ED4-2820-9A96-6FF2-707550D26AC0}"/>
          </ac:spMkLst>
        </pc:spChg>
        <pc:spChg chg="mod">
          <ac:chgData name="VICTOIRE ETONYEMYA" userId="d35c5dfef212eb33" providerId="LiveId" clId="{BAE01094-EDD4-45D5-BA08-D7DE3EBEBF87}" dt="2024-04-02T00:17:47.711" v="2485"/>
          <ac:spMkLst>
            <pc:docMk/>
            <pc:sldMk cId="1169465616" sldId="312"/>
            <ac:spMk id="1206" creationId="{B0E9D3FB-3347-2DF4-0451-2A2F2A9BC65D}"/>
          </ac:spMkLst>
        </pc:spChg>
        <pc:spChg chg="mod">
          <ac:chgData name="VICTOIRE ETONYEMYA" userId="d35c5dfef212eb33" providerId="LiveId" clId="{BAE01094-EDD4-45D5-BA08-D7DE3EBEBF87}" dt="2024-04-02T00:17:47.711" v="2485"/>
          <ac:spMkLst>
            <pc:docMk/>
            <pc:sldMk cId="1169465616" sldId="312"/>
            <ac:spMk id="1207" creationId="{BBECB436-CC21-A71B-1FEC-A880704FC426}"/>
          </ac:spMkLst>
        </pc:spChg>
        <pc:spChg chg="mod">
          <ac:chgData name="VICTOIRE ETONYEMYA" userId="d35c5dfef212eb33" providerId="LiveId" clId="{BAE01094-EDD4-45D5-BA08-D7DE3EBEBF87}" dt="2024-04-02T00:17:47.711" v="2485"/>
          <ac:spMkLst>
            <pc:docMk/>
            <pc:sldMk cId="1169465616" sldId="312"/>
            <ac:spMk id="1208" creationId="{6CD3172C-5B90-754D-AF19-D5C4915DB99D}"/>
          </ac:spMkLst>
        </pc:spChg>
        <pc:spChg chg="mod">
          <ac:chgData name="VICTOIRE ETONYEMYA" userId="d35c5dfef212eb33" providerId="LiveId" clId="{BAE01094-EDD4-45D5-BA08-D7DE3EBEBF87}" dt="2024-04-02T00:17:47.711" v="2485"/>
          <ac:spMkLst>
            <pc:docMk/>
            <pc:sldMk cId="1169465616" sldId="312"/>
            <ac:spMk id="1209" creationId="{CDBDA337-CAEB-9F35-8A6F-56875F4D06FC}"/>
          </ac:spMkLst>
        </pc:spChg>
        <pc:spChg chg="mod">
          <ac:chgData name="VICTOIRE ETONYEMYA" userId="d35c5dfef212eb33" providerId="LiveId" clId="{BAE01094-EDD4-45D5-BA08-D7DE3EBEBF87}" dt="2024-04-02T00:17:47.711" v="2485"/>
          <ac:spMkLst>
            <pc:docMk/>
            <pc:sldMk cId="1169465616" sldId="312"/>
            <ac:spMk id="1210" creationId="{A028DC1D-9EA0-0F48-867F-72BAE007CCF2}"/>
          </ac:spMkLst>
        </pc:spChg>
        <pc:spChg chg="mod">
          <ac:chgData name="VICTOIRE ETONYEMYA" userId="d35c5dfef212eb33" providerId="LiveId" clId="{BAE01094-EDD4-45D5-BA08-D7DE3EBEBF87}" dt="2024-04-02T00:17:47.711" v="2485"/>
          <ac:spMkLst>
            <pc:docMk/>
            <pc:sldMk cId="1169465616" sldId="312"/>
            <ac:spMk id="1211" creationId="{8B0A60B8-CC0A-46F2-1F23-498A6BA15797}"/>
          </ac:spMkLst>
        </pc:spChg>
        <pc:spChg chg="mod">
          <ac:chgData name="VICTOIRE ETONYEMYA" userId="d35c5dfef212eb33" providerId="LiveId" clId="{BAE01094-EDD4-45D5-BA08-D7DE3EBEBF87}" dt="2024-04-02T00:17:47.711" v="2485"/>
          <ac:spMkLst>
            <pc:docMk/>
            <pc:sldMk cId="1169465616" sldId="312"/>
            <ac:spMk id="1212" creationId="{FBB50CAF-A3FF-8489-79F6-D605C6931E2F}"/>
          </ac:spMkLst>
        </pc:spChg>
        <pc:spChg chg="mod">
          <ac:chgData name="VICTOIRE ETONYEMYA" userId="d35c5dfef212eb33" providerId="LiveId" clId="{BAE01094-EDD4-45D5-BA08-D7DE3EBEBF87}" dt="2024-04-02T00:17:47.711" v="2485"/>
          <ac:spMkLst>
            <pc:docMk/>
            <pc:sldMk cId="1169465616" sldId="312"/>
            <ac:spMk id="1213" creationId="{98FCC770-9DE5-B43B-C613-2E85014E2220}"/>
          </ac:spMkLst>
        </pc:spChg>
        <pc:spChg chg="mod">
          <ac:chgData name="VICTOIRE ETONYEMYA" userId="d35c5dfef212eb33" providerId="LiveId" clId="{BAE01094-EDD4-45D5-BA08-D7DE3EBEBF87}" dt="2024-04-02T00:17:47.711" v="2485"/>
          <ac:spMkLst>
            <pc:docMk/>
            <pc:sldMk cId="1169465616" sldId="312"/>
            <ac:spMk id="1214" creationId="{B43D49C8-245F-A494-B0A2-69414F73B0FC}"/>
          </ac:spMkLst>
        </pc:spChg>
        <pc:spChg chg="mod">
          <ac:chgData name="VICTOIRE ETONYEMYA" userId="d35c5dfef212eb33" providerId="LiveId" clId="{BAE01094-EDD4-45D5-BA08-D7DE3EBEBF87}" dt="2024-04-02T00:17:47.711" v="2485"/>
          <ac:spMkLst>
            <pc:docMk/>
            <pc:sldMk cId="1169465616" sldId="312"/>
            <ac:spMk id="1215" creationId="{5A22A127-622E-643E-05C6-F29305C4EFB1}"/>
          </ac:spMkLst>
        </pc:spChg>
        <pc:spChg chg="mod">
          <ac:chgData name="VICTOIRE ETONYEMYA" userId="d35c5dfef212eb33" providerId="LiveId" clId="{BAE01094-EDD4-45D5-BA08-D7DE3EBEBF87}" dt="2024-04-02T00:17:47.711" v="2485"/>
          <ac:spMkLst>
            <pc:docMk/>
            <pc:sldMk cId="1169465616" sldId="312"/>
            <ac:spMk id="1216" creationId="{9A0F81CA-74D2-3180-77A9-1BA87F51C47F}"/>
          </ac:spMkLst>
        </pc:spChg>
        <pc:spChg chg="mod">
          <ac:chgData name="VICTOIRE ETONYEMYA" userId="d35c5dfef212eb33" providerId="LiveId" clId="{BAE01094-EDD4-45D5-BA08-D7DE3EBEBF87}" dt="2024-04-02T00:17:47.711" v="2485"/>
          <ac:spMkLst>
            <pc:docMk/>
            <pc:sldMk cId="1169465616" sldId="312"/>
            <ac:spMk id="1217" creationId="{8CB5890A-60AC-F3DB-6A41-2C9CACF9BD61}"/>
          </ac:spMkLst>
        </pc:spChg>
        <pc:spChg chg="mod">
          <ac:chgData name="VICTOIRE ETONYEMYA" userId="d35c5dfef212eb33" providerId="LiveId" clId="{BAE01094-EDD4-45D5-BA08-D7DE3EBEBF87}" dt="2024-04-02T00:17:47.711" v="2485"/>
          <ac:spMkLst>
            <pc:docMk/>
            <pc:sldMk cId="1169465616" sldId="312"/>
            <ac:spMk id="1218" creationId="{961B6474-AA3A-44B2-8557-369A72110139}"/>
          </ac:spMkLst>
        </pc:spChg>
        <pc:spChg chg="mod">
          <ac:chgData name="VICTOIRE ETONYEMYA" userId="d35c5dfef212eb33" providerId="LiveId" clId="{BAE01094-EDD4-45D5-BA08-D7DE3EBEBF87}" dt="2024-04-02T00:17:47.711" v="2485"/>
          <ac:spMkLst>
            <pc:docMk/>
            <pc:sldMk cId="1169465616" sldId="312"/>
            <ac:spMk id="1219" creationId="{CB65AB23-F091-6F86-B4C4-F09B5C9470D2}"/>
          </ac:spMkLst>
        </pc:spChg>
        <pc:spChg chg="mod">
          <ac:chgData name="VICTOIRE ETONYEMYA" userId="d35c5dfef212eb33" providerId="LiveId" clId="{BAE01094-EDD4-45D5-BA08-D7DE3EBEBF87}" dt="2024-04-02T00:17:47.711" v="2485"/>
          <ac:spMkLst>
            <pc:docMk/>
            <pc:sldMk cId="1169465616" sldId="312"/>
            <ac:spMk id="1220" creationId="{50834EAA-5249-3CC5-CF47-05F28E7A19C9}"/>
          </ac:spMkLst>
        </pc:spChg>
        <pc:spChg chg="mod">
          <ac:chgData name="VICTOIRE ETONYEMYA" userId="d35c5dfef212eb33" providerId="LiveId" clId="{BAE01094-EDD4-45D5-BA08-D7DE3EBEBF87}" dt="2024-04-02T00:17:47.711" v="2485"/>
          <ac:spMkLst>
            <pc:docMk/>
            <pc:sldMk cId="1169465616" sldId="312"/>
            <ac:spMk id="1221" creationId="{31E971EE-5549-53C2-A39B-330F6CE7D702}"/>
          </ac:spMkLst>
        </pc:spChg>
        <pc:spChg chg="mod">
          <ac:chgData name="VICTOIRE ETONYEMYA" userId="d35c5dfef212eb33" providerId="LiveId" clId="{BAE01094-EDD4-45D5-BA08-D7DE3EBEBF87}" dt="2024-04-02T00:17:47.711" v="2485"/>
          <ac:spMkLst>
            <pc:docMk/>
            <pc:sldMk cId="1169465616" sldId="312"/>
            <ac:spMk id="1222" creationId="{850A3FE7-F7A9-47F4-019E-EDDED5842EE4}"/>
          </ac:spMkLst>
        </pc:spChg>
        <pc:spChg chg="mod">
          <ac:chgData name="VICTOIRE ETONYEMYA" userId="d35c5dfef212eb33" providerId="LiveId" clId="{BAE01094-EDD4-45D5-BA08-D7DE3EBEBF87}" dt="2024-04-02T00:17:47.711" v="2485"/>
          <ac:spMkLst>
            <pc:docMk/>
            <pc:sldMk cId="1169465616" sldId="312"/>
            <ac:spMk id="1223" creationId="{CDBD4412-CB6B-A261-D3C1-DBA94C9F3EB1}"/>
          </ac:spMkLst>
        </pc:spChg>
        <pc:spChg chg="mod">
          <ac:chgData name="VICTOIRE ETONYEMYA" userId="d35c5dfef212eb33" providerId="LiveId" clId="{BAE01094-EDD4-45D5-BA08-D7DE3EBEBF87}" dt="2024-04-02T00:17:47.711" v="2485"/>
          <ac:spMkLst>
            <pc:docMk/>
            <pc:sldMk cId="1169465616" sldId="312"/>
            <ac:spMk id="1224" creationId="{3BE957F8-5A47-C228-66A1-2DA599988F44}"/>
          </ac:spMkLst>
        </pc:spChg>
        <pc:spChg chg="mod">
          <ac:chgData name="VICTOIRE ETONYEMYA" userId="d35c5dfef212eb33" providerId="LiveId" clId="{BAE01094-EDD4-45D5-BA08-D7DE3EBEBF87}" dt="2024-04-02T00:17:47.711" v="2485"/>
          <ac:spMkLst>
            <pc:docMk/>
            <pc:sldMk cId="1169465616" sldId="312"/>
            <ac:spMk id="1225" creationId="{A16152BB-D21B-E1E4-F67E-1F45F3093FD3}"/>
          </ac:spMkLst>
        </pc:spChg>
        <pc:spChg chg="mod">
          <ac:chgData name="VICTOIRE ETONYEMYA" userId="d35c5dfef212eb33" providerId="LiveId" clId="{BAE01094-EDD4-45D5-BA08-D7DE3EBEBF87}" dt="2024-04-02T00:17:47.711" v="2485"/>
          <ac:spMkLst>
            <pc:docMk/>
            <pc:sldMk cId="1169465616" sldId="312"/>
            <ac:spMk id="1226" creationId="{E3CF901E-DC50-7BB1-7610-E63975EBDF66}"/>
          </ac:spMkLst>
        </pc:spChg>
        <pc:spChg chg="mod">
          <ac:chgData name="VICTOIRE ETONYEMYA" userId="d35c5dfef212eb33" providerId="LiveId" clId="{BAE01094-EDD4-45D5-BA08-D7DE3EBEBF87}" dt="2024-04-02T00:17:47.711" v="2485"/>
          <ac:spMkLst>
            <pc:docMk/>
            <pc:sldMk cId="1169465616" sldId="312"/>
            <ac:spMk id="1227" creationId="{2C349F1E-1F3D-A2F3-836D-3A044800D9EF}"/>
          </ac:spMkLst>
        </pc:spChg>
        <pc:spChg chg="mod">
          <ac:chgData name="VICTOIRE ETONYEMYA" userId="d35c5dfef212eb33" providerId="LiveId" clId="{BAE01094-EDD4-45D5-BA08-D7DE3EBEBF87}" dt="2024-04-02T00:17:47.711" v="2485"/>
          <ac:spMkLst>
            <pc:docMk/>
            <pc:sldMk cId="1169465616" sldId="312"/>
            <ac:spMk id="1228" creationId="{84928A6C-0F5C-FA99-B084-4CE6A83DB4AC}"/>
          </ac:spMkLst>
        </pc:spChg>
        <pc:spChg chg="mod">
          <ac:chgData name="VICTOIRE ETONYEMYA" userId="d35c5dfef212eb33" providerId="LiveId" clId="{BAE01094-EDD4-45D5-BA08-D7DE3EBEBF87}" dt="2024-04-02T00:17:47.711" v="2485"/>
          <ac:spMkLst>
            <pc:docMk/>
            <pc:sldMk cId="1169465616" sldId="312"/>
            <ac:spMk id="1229" creationId="{0D82BF36-C834-70C0-F55B-03CEE3944548}"/>
          </ac:spMkLst>
        </pc:spChg>
        <pc:spChg chg="mod">
          <ac:chgData name="VICTOIRE ETONYEMYA" userId="d35c5dfef212eb33" providerId="LiveId" clId="{BAE01094-EDD4-45D5-BA08-D7DE3EBEBF87}" dt="2024-04-02T00:17:47.711" v="2485"/>
          <ac:spMkLst>
            <pc:docMk/>
            <pc:sldMk cId="1169465616" sldId="312"/>
            <ac:spMk id="1230" creationId="{53A69CDD-0779-B835-1C34-06D2450240D1}"/>
          </ac:spMkLst>
        </pc:spChg>
        <pc:spChg chg="mod">
          <ac:chgData name="VICTOIRE ETONYEMYA" userId="d35c5dfef212eb33" providerId="LiveId" clId="{BAE01094-EDD4-45D5-BA08-D7DE3EBEBF87}" dt="2024-04-02T00:17:47.711" v="2485"/>
          <ac:spMkLst>
            <pc:docMk/>
            <pc:sldMk cId="1169465616" sldId="312"/>
            <ac:spMk id="1231" creationId="{E2DF18FD-0ADB-6F87-2031-664975EC8FF1}"/>
          </ac:spMkLst>
        </pc:spChg>
        <pc:spChg chg="mod">
          <ac:chgData name="VICTOIRE ETONYEMYA" userId="d35c5dfef212eb33" providerId="LiveId" clId="{BAE01094-EDD4-45D5-BA08-D7DE3EBEBF87}" dt="2024-04-02T00:17:47.711" v="2485"/>
          <ac:spMkLst>
            <pc:docMk/>
            <pc:sldMk cId="1169465616" sldId="312"/>
            <ac:spMk id="1232" creationId="{6D943820-5820-2746-1629-A3CE15DDF9A8}"/>
          </ac:spMkLst>
        </pc:spChg>
        <pc:spChg chg="mod">
          <ac:chgData name="VICTOIRE ETONYEMYA" userId="d35c5dfef212eb33" providerId="LiveId" clId="{BAE01094-EDD4-45D5-BA08-D7DE3EBEBF87}" dt="2024-04-02T00:17:47.711" v="2485"/>
          <ac:spMkLst>
            <pc:docMk/>
            <pc:sldMk cId="1169465616" sldId="312"/>
            <ac:spMk id="1233" creationId="{ED9BBD24-022B-8FE9-22A7-179573538B3C}"/>
          </ac:spMkLst>
        </pc:spChg>
        <pc:grpChg chg="add mod">
          <ac:chgData name="VICTOIRE ETONYEMYA" userId="d35c5dfef212eb33" providerId="LiveId" clId="{BAE01094-EDD4-45D5-BA08-D7DE3EBEBF87}" dt="2024-04-02T00:18:14.106" v="2489" actId="1076"/>
          <ac:grpSpMkLst>
            <pc:docMk/>
            <pc:sldMk cId="1169465616" sldId="312"/>
            <ac:grpSpMk id="4" creationId="{84E4EE9B-2E05-D1B0-CEF2-8153186C3444}"/>
          </ac:grpSpMkLst>
        </pc:grpChg>
        <pc:picChg chg="add mod">
          <ac:chgData name="VICTOIRE ETONYEMYA" userId="d35c5dfef212eb33" providerId="LiveId" clId="{BAE01094-EDD4-45D5-BA08-D7DE3EBEBF87}" dt="2024-04-01T23:40:14.226" v="2304" actId="1076"/>
          <ac:picMkLst>
            <pc:docMk/>
            <pc:sldMk cId="1169465616" sldId="312"/>
            <ac:picMk id="1026" creationId="{DFF96D00-A21A-4380-F586-D467BBA086A8}"/>
          </ac:picMkLst>
        </pc:picChg>
        <pc:picChg chg="add mod">
          <ac:chgData name="VICTOIRE ETONYEMYA" userId="d35c5dfef212eb33" providerId="LiveId" clId="{BAE01094-EDD4-45D5-BA08-D7DE3EBEBF87}" dt="2024-04-01T23:40:10.803" v="2303" actId="1076"/>
          <ac:picMkLst>
            <pc:docMk/>
            <pc:sldMk cId="1169465616" sldId="312"/>
            <ac:picMk id="1028" creationId="{97DAD7DD-824B-FF7B-B7BA-CA2D3BC72472}"/>
          </ac:picMkLst>
        </pc:picChg>
        <pc:picChg chg="add mod">
          <ac:chgData name="VICTOIRE ETONYEMYA" userId="d35c5dfef212eb33" providerId="LiveId" clId="{BAE01094-EDD4-45D5-BA08-D7DE3EBEBF87}" dt="2024-04-01T23:40:01.704" v="2302" actId="14100"/>
          <ac:picMkLst>
            <pc:docMk/>
            <pc:sldMk cId="1169465616" sldId="312"/>
            <ac:picMk id="1030" creationId="{654318D1-F9C8-D15B-0123-CC193A0E36BE}"/>
          </ac:picMkLst>
        </pc:picChg>
        <pc:picChg chg="add mod">
          <ac:chgData name="VICTOIRE ETONYEMYA" userId="d35c5dfef212eb33" providerId="LiveId" clId="{BAE01094-EDD4-45D5-BA08-D7DE3EBEBF87}" dt="2024-04-02T02:48:19.825" v="2817" actId="1440"/>
          <ac:picMkLst>
            <pc:docMk/>
            <pc:sldMk cId="1169465616" sldId="312"/>
            <ac:picMk id="1032" creationId="{44AA156C-DC94-88CC-16C2-32BB6B419CD9}"/>
          </ac:picMkLst>
        </pc:picChg>
        <pc:picChg chg="add mod">
          <ac:chgData name="VICTOIRE ETONYEMYA" userId="d35c5dfef212eb33" providerId="LiveId" clId="{BAE01094-EDD4-45D5-BA08-D7DE3EBEBF87}" dt="2024-04-01T23:41:12.243" v="2313" actId="1076"/>
          <ac:picMkLst>
            <pc:docMk/>
            <pc:sldMk cId="1169465616" sldId="312"/>
            <ac:picMk id="1034" creationId="{4D179FF8-BD41-7298-A492-F7F6AB92DA08}"/>
          </ac:picMkLst>
        </pc:picChg>
      </pc:sldChg>
      <pc:sldChg chg="addSp modSp add mod">
        <pc:chgData name="VICTOIRE ETONYEMYA" userId="d35c5dfef212eb33" providerId="LiveId" clId="{BAE01094-EDD4-45D5-BA08-D7DE3EBEBF87}" dt="2024-04-02T00:34:00.072" v="2645" actId="14100"/>
        <pc:sldMkLst>
          <pc:docMk/>
          <pc:sldMk cId="2226384559" sldId="314"/>
        </pc:sldMkLst>
        <pc:spChg chg="mod">
          <ac:chgData name="VICTOIRE ETONYEMYA" userId="d35c5dfef212eb33" providerId="LiveId" clId="{BAE01094-EDD4-45D5-BA08-D7DE3EBEBF87}" dt="2024-04-01T22:54:43.565" v="1679" actId="14100"/>
          <ac:spMkLst>
            <pc:docMk/>
            <pc:sldMk cId="2226384559" sldId="314"/>
            <ac:spMk id="2" creationId="{2F73EEAB-DE71-DA3B-BBEB-CDC2BB7EAD4B}"/>
          </ac:spMkLst>
        </pc:spChg>
        <pc:picChg chg="add mod">
          <ac:chgData name="VICTOIRE ETONYEMYA" userId="d35c5dfef212eb33" providerId="LiveId" clId="{BAE01094-EDD4-45D5-BA08-D7DE3EBEBF87}" dt="2024-04-02T00:34:00.072" v="2645" actId="14100"/>
          <ac:picMkLst>
            <pc:docMk/>
            <pc:sldMk cId="2226384559" sldId="314"/>
            <ac:picMk id="3" creationId="{28917177-A8D2-FF7E-5D4B-91F763708FD6}"/>
          </ac:picMkLst>
        </pc:picChg>
      </pc:sldChg>
      <pc:sldChg chg="new del">
        <pc:chgData name="VICTOIRE ETONYEMYA" userId="d35c5dfef212eb33" providerId="LiveId" clId="{BAE01094-EDD4-45D5-BA08-D7DE3EBEBF87}" dt="2024-04-01T22:52:57.568" v="1641" actId="47"/>
        <pc:sldMkLst>
          <pc:docMk/>
          <pc:sldMk cId="4196155481" sldId="314"/>
        </pc:sldMkLst>
      </pc:sldChg>
      <pc:sldChg chg="del">
        <pc:chgData name="VICTOIRE ETONYEMYA" userId="d35c5dfef212eb33" providerId="LiveId" clId="{BAE01094-EDD4-45D5-BA08-D7DE3EBEBF87}" dt="2024-04-01T23:54:12.394" v="2370" actId="47"/>
        <pc:sldMkLst>
          <pc:docMk/>
          <pc:sldMk cId="1362948030" sldId="315"/>
        </pc:sldMkLst>
      </pc:sldChg>
      <pc:sldChg chg="add del">
        <pc:chgData name="VICTOIRE ETONYEMYA" userId="d35c5dfef212eb33" providerId="LiveId" clId="{BAE01094-EDD4-45D5-BA08-D7DE3EBEBF87}" dt="2024-04-01T23:18:53.770" v="1739" actId="47"/>
        <pc:sldMkLst>
          <pc:docMk/>
          <pc:sldMk cId="462581724" sldId="317"/>
        </pc:sldMkLst>
      </pc:sldChg>
      <pc:sldChg chg="add del">
        <pc:chgData name="VICTOIRE ETONYEMYA" userId="d35c5dfef212eb33" providerId="LiveId" clId="{BAE01094-EDD4-45D5-BA08-D7DE3EBEBF87}" dt="2024-04-01T23:18:55.109" v="1740" actId="47"/>
        <pc:sldMkLst>
          <pc:docMk/>
          <pc:sldMk cId="3848293317" sldId="318"/>
        </pc:sldMkLst>
      </pc:sldChg>
      <pc:sldChg chg="add del">
        <pc:chgData name="VICTOIRE ETONYEMYA" userId="d35c5dfef212eb33" providerId="LiveId" clId="{BAE01094-EDD4-45D5-BA08-D7DE3EBEBF87}" dt="2024-04-01T23:15:52.352" v="1718" actId="47"/>
        <pc:sldMkLst>
          <pc:docMk/>
          <pc:sldMk cId="1140248120" sldId="319"/>
        </pc:sldMkLst>
      </pc:sldChg>
      <pc:sldChg chg="addSp delSp modSp add del mod">
        <pc:chgData name="VICTOIRE ETONYEMYA" userId="d35c5dfef212eb33" providerId="LiveId" clId="{BAE01094-EDD4-45D5-BA08-D7DE3EBEBF87}" dt="2024-04-01T23:55:18.693" v="2375" actId="47"/>
        <pc:sldMkLst>
          <pc:docMk/>
          <pc:sldMk cId="2593388970" sldId="319"/>
        </pc:sldMkLst>
        <pc:spChg chg="add del mod">
          <ac:chgData name="VICTOIRE ETONYEMYA" userId="d35c5dfef212eb33" providerId="LiveId" clId="{BAE01094-EDD4-45D5-BA08-D7DE3EBEBF87}" dt="2024-04-01T23:46:55.291" v="2354" actId="478"/>
          <ac:spMkLst>
            <pc:docMk/>
            <pc:sldMk cId="2593388970" sldId="319"/>
            <ac:spMk id="3" creationId="{18317AAF-8BFE-C6E7-C75C-33352555499D}"/>
          </ac:spMkLst>
        </pc:spChg>
        <pc:spChg chg="mod">
          <ac:chgData name="VICTOIRE ETONYEMYA" userId="d35c5dfef212eb33" providerId="LiveId" clId="{BAE01094-EDD4-45D5-BA08-D7DE3EBEBF87}" dt="2024-04-01T23:18:41.365" v="1737" actId="20577"/>
          <ac:spMkLst>
            <pc:docMk/>
            <pc:sldMk cId="2593388970" sldId="319"/>
            <ac:spMk id="3498" creationId="{3CE7127D-A9A0-FED8-293E-F7A515146F5F}"/>
          </ac:spMkLst>
        </pc:spChg>
        <pc:spChg chg="mod">
          <ac:chgData name="VICTOIRE ETONYEMYA" userId="d35c5dfef212eb33" providerId="LiveId" clId="{BAE01094-EDD4-45D5-BA08-D7DE3EBEBF87}" dt="2024-04-01T23:52:12.328" v="2369" actId="14100"/>
          <ac:spMkLst>
            <pc:docMk/>
            <pc:sldMk cId="2593388970" sldId="319"/>
            <ac:spMk id="3504" creationId="{A28C8A15-0503-C241-0F77-A15A800CAEC9}"/>
          </ac:spMkLst>
        </pc:spChg>
        <pc:spChg chg="del mod">
          <ac:chgData name="VICTOIRE ETONYEMYA" userId="d35c5dfef212eb33" providerId="LiveId" clId="{BAE01094-EDD4-45D5-BA08-D7DE3EBEBF87}" dt="2024-04-01T23:52:07.925" v="2368" actId="478"/>
          <ac:spMkLst>
            <pc:docMk/>
            <pc:sldMk cId="2593388970" sldId="319"/>
            <ac:spMk id="3506" creationId="{23A346AC-D1E4-45A0-A282-3BEC871EF1A9}"/>
          </ac:spMkLst>
        </pc:spChg>
        <pc:spChg chg="del mod">
          <ac:chgData name="VICTOIRE ETONYEMYA" userId="d35c5dfef212eb33" providerId="LiveId" clId="{BAE01094-EDD4-45D5-BA08-D7DE3EBEBF87}" dt="2024-04-01T23:46:38.070" v="2352" actId="478"/>
          <ac:spMkLst>
            <pc:docMk/>
            <pc:sldMk cId="2593388970" sldId="319"/>
            <ac:spMk id="3507" creationId="{0EAF8DE6-F112-3790-5CB5-E4965C84415D}"/>
          </ac:spMkLst>
        </pc:spChg>
      </pc:sldChg>
      <pc:sldChg chg="modSp add del mod">
        <pc:chgData name="VICTOIRE ETONYEMYA" userId="d35c5dfef212eb33" providerId="LiveId" clId="{BAE01094-EDD4-45D5-BA08-D7DE3EBEBF87}" dt="2024-04-01T23:55:24.255" v="2376" actId="47"/>
        <pc:sldMkLst>
          <pc:docMk/>
          <pc:sldMk cId="2861258872" sldId="320"/>
        </pc:sldMkLst>
        <pc:spChg chg="mod">
          <ac:chgData name="VICTOIRE ETONYEMYA" userId="d35c5dfef212eb33" providerId="LiveId" clId="{BAE01094-EDD4-45D5-BA08-D7DE3EBEBF87}" dt="2024-04-01T23:19:08.845" v="1741" actId="20577"/>
          <ac:spMkLst>
            <pc:docMk/>
            <pc:sldMk cId="2861258872" sldId="320"/>
            <ac:spMk id="3498" creationId="{7B24663A-36F5-5802-9872-E7A536D91E54}"/>
          </ac:spMkLst>
        </pc:spChg>
      </pc:sldChg>
      <pc:sldChg chg="addSp modSp add mod">
        <pc:chgData name="VICTOIRE ETONYEMYA" userId="d35c5dfef212eb33" providerId="LiveId" clId="{BAE01094-EDD4-45D5-BA08-D7DE3EBEBF87}" dt="2024-04-02T00:34:39.317" v="2647" actId="14100"/>
        <pc:sldMkLst>
          <pc:docMk/>
          <pc:sldMk cId="4243723149" sldId="321"/>
        </pc:sldMkLst>
        <pc:spChg chg="mod">
          <ac:chgData name="VICTOIRE ETONYEMYA" userId="d35c5dfef212eb33" providerId="LiveId" clId="{BAE01094-EDD4-45D5-BA08-D7DE3EBEBF87}" dt="2024-04-01T23:55:14.708" v="2374" actId="255"/>
          <ac:spMkLst>
            <pc:docMk/>
            <pc:sldMk cId="4243723149" sldId="321"/>
            <ac:spMk id="2" creationId="{5F816A12-EC7B-4B0D-5F93-B916E874F500}"/>
          </ac:spMkLst>
        </pc:spChg>
        <pc:spChg chg="mod">
          <ac:chgData name="VICTOIRE ETONYEMYA" userId="d35c5dfef212eb33" providerId="LiveId" clId="{BAE01094-EDD4-45D5-BA08-D7DE3EBEBF87}" dt="2024-04-01T23:20:50.127" v="1769" actId="20577"/>
          <ac:spMkLst>
            <pc:docMk/>
            <pc:sldMk cId="4243723149" sldId="321"/>
            <ac:spMk id="3" creationId="{64695E59-314E-7298-05AC-346FCD432CB8}"/>
          </ac:spMkLst>
        </pc:spChg>
        <pc:picChg chg="add mod">
          <ac:chgData name="VICTOIRE ETONYEMYA" userId="d35c5dfef212eb33" providerId="LiveId" clId="{BAE01094-EDD4-45D5-BA08-D7DE3EBEBF87}" dt="2024-04-01T23:55:33.349" v="2377" actId="1076"/>
          <ac:picMkLst>
            <pc:docMk/>
            <pc:sldMk cId="4243723149" sldId="321"/>
            <ac:picMk id="2050" creationId="{C55D1A8A-8439-3F81-5B8F-15DCCCD31D8D}"/>
          </ac:picMkLst>
        </pc:picChg>
        <pc:picChg chg="add mod">
          <ac:chgData name="VICTOIRE ETONYEMYA" userId="d35c5dfef212eb33" providerId="LiveId" clId="{BAE01094-EDD4-45D5-BA08-D7DE3EBEBF87}" dt="2024-04-02T00:34:39.317" v="2647" actId="14100"/>
          <ac:picMkLst>
            <pc:docMk/>
            <pc:sldMk cId="4243723149" sldId="321"/>
            <ac:picMk id="2052" creationId="{D620233C-AED1-493B-A579-1FE0E5AD461B}"/>
          </ac:picMkLst>
        </pc:picChg>
      </pc:sldChg>
      <pc:sldChg chg="addSp modSp add mod">
        <pc:chgData name="VICTOIRE ETONYEMYA" userId="d35c5dfef212eb33" providerId="LiveId" clId="{BAE01094-EDD4-45D5-BA08-D7DE3EBEBF87}" dt="2024-04-02T00:35:23.353" v="2650" actId="1440"/>
        <pc:sldMkLst>
          <pc:docMk/>
          <pc:sldMk cId="4192690771" sldId="322"/>
        </pc:sldMkLst>
        <pc:spChg chg="mod">
          <ac:chgData name="VICTOIRE ETONYEMYA" userId="d35c5dfef212eb33" providerId="LiveId" clId="{BAE01094-EDD4-45D5-BA08-D7DE3EBEBF87}" dt="2024-04-02T00:03:52.487" v="2437" actId="20577"/>
          <ac:spMkLst>
            <pc:docMk/>
            <pc:sldMk cId="4192690771" sldId="322"/>
            <ac:spMk id="2" creationId="{D39F8E2E-6CC8-FE0E-8390-FDA1DA3CF98F}"/>
          </ac:spMkLst>
        </pc:spChg>
        <pc:spChg chg="mod">
          <ac:chgData name="VICTOIRE ETONYEMYA" userId="d35c5dfef212eb33" providerId="LiveId" clId="{BAE01094-EDD4-45D5-BA08-D7DE3EBEBF87}" dt="2024-04-01T23:20:39.251" v="1757" actId="20577"/>
          <ac:spMkLst>
            <pc:docMk/>
            <pc:sldMk cId="4192690771" sldId="322"/>
            <ac:spMk id="3" creationId="{C4E8F934-9B95-746F-5816-A1FAD9901AA4}"/>
          </ac:spMkLst>
        </pc:spChg>
        <pc:picChg chg="add mod">
          <ac:chgData name="VICTOIRE ETONYEMYA" userId="d35c5dfef212eb33" providerId="LiveId" clId="{BAE01094-EDD4-45D5-BA08-D7DE3EBEBF87}" dt="2024-04-02T00:35:15.471" v="2649" actId="1076"/>
          <ac:picMkLst>
            <pc:docMk/>
            <pc:sldMk cId="4192690771" sldId="322"/>
            <ac:picMk id="4098" creationId="{3A0E6474-A040-4059-EED0-926E602081D9}"/>
          </ac:picMkLst>
        </pc:picChg>
        <pc:picChg chg="add mod">
          <ac:chgData name="VICTOIRE ETONYEMYA" userId="d35c5dfef212eb33" providerId="LiveId" clId="{BAE01094-EDD4-45D5-BA08-D7DE3EBEBF87}" dt="2024-04-02T00:35:23.353" v="2650" actId="1440"/>
          <ac:picMkLst>
            <pc:docMk/>
            <pc:sldMk cId="4192690771" sldId="322"/>
            <ac:picMk id="4100" creationId="{69F9D673-3790-A9ED-6711-C333431D9EB4}"/>
          </ac:picMkLst>
        </pc:picChg>
      </pc:sldChg>
      <pc:sldChg chg="del">
        <pc:chgData name="VICTOIRE ETONYEMYA" userId="d35c5dfef212eb33" providerId="LiveId" clId="{BAE01094-EDD4-45D5-BA08-D7DE3EBEBF87}" dt="2024-04-02T00:33:09.060" v="2642" actId="47"/>
        <pc:sldMkLst>
          <pc:docMk/>
          <pc:sldMk cId="2291460693" sldId="323"/>
        </pc:sldMkLst>
      </pc:sldChg>
      <pc:sldChg chg="addSp modSp add del mod">
        <pc:chgData name="VICTOIRE ETONYEMYA" userId="d35c5dfef212eb33" providerId="LiveId" clId="{BAE01094-EDD4-45D5-BA08-D7DE3EBEBF87}" dt="2024-04-01T23:46:03.665" v="2350" actId="47"/>
        <pc:sldMkLst>
          <pc:docMk/>
          <pc:sldMk cId="1137193071" sldId="324"/>
        </pc:sldMkLst>
        <pc:spChg chg="mod">
          <ac:chgData name="VICTOIRE ETONYEMYA" userId="d35c5dfef212eb33" providerId="LiveId" clId="{BAE01094-EDD4-45D5-BA08-D7DE3EBEBF87}" dt="2024-04-01T23:45:18.114" v="2346" actId="33524"/>
          <ac:spMkLst>
            <pc:docMk/>
            <pc:sldMk cId="1137193071" sldId="324"/>
            <ac:spMk id="3" creationId="{C34A9E17-70F7-0A3E-F70C-0DB844D99E19}"/>
          </ac:spMkLst>
        </pc:spChg>
        <pc:picChg chg="add mod">
          <ac:chgData name="VICTOIRE ETONYEMYA" userId="d35c5dfef212eb33" providerId="LiveId" clId="{BAE01094-EDD4-45D5-BA08-D7DE3EBEBF87}" dt="2024-04-01T23:45:34.087" v="2349" actId="14100"/>
          <ac:picMkLst>
            <pc:docMk/>
            <pc:sldMk cId="1137193071" sldId="324"/>
            <ac:picMk id="4" creationId="{F538ED76-0DAA-4D16-68F7-E304312AC683}"/>
          </ac:picMkLst>
        </pc:picChg>
      </pc:sldChg>
      <pc:sldChg chg="modSp add mod">
        <pc:chgData name="VICTOIRE ETONYEMYA" userId="d35c5dfef212eb33" providerId="LiveId" clId="{BAE01094-EDD4-45D5-BA08-D7DE3EBEBF87}" dt="2024-04-02T00:16:18.168" v="2462" actId="14100"/>
        <pc:sldMkLst>
          <pc:docMk/>
          <pc:sldMk cId="3909626257" sldId="324"/>
        </pc:sldMkLst>
        <pc:spChg chg="mod">
          <ac:chgData name="VICTOIRE ETONYEMYA" userId="d35c5dfef212eb33" providerId="LiveId" clId="{BAE01094-EDD4-45D5-BA08-D7DE3EBEBF87}" dt="2024-04-02T00:12:24.350" v="2455" actId="20577"/>
          <ac:spMkLst>
            <pc:docMk/>
            <pc:sldMk cId="3909626257" sldId="324"/>
            <ac:spMk id="2155" creationId="{911DDAB8-E49C-4783-06DF-4141C5F4BE02}"/>
          </ac:spMkLst>
        </pc:spChg>
        <pc:spChg chg="mod">
          <ac:chgData name="VICTOIRE ETONYEMYA" userId="d35c5dfef212eb33" providerId="LiveId" clId="{BAE01094-EDD4-45D5-BA08-D7DE3EBEBF87}" dt="2024-04-02T00:16:18.168" v="2462" actId="14100"/>
          <ac:spMkLst>
            <pc:docMk/>
            <pc:sldMk cId="3909626257" sldId="324"/>
            <ac:spMk id="2157" creationId="{70CF2167-EF23-0DAF-4ABC-04BBA97EEB1D}"/>
          </ac:spMkLst>
        </pc:spChg>
      </pc:sldChg>
      <pc:sldChg chg="addSp delSp modSp add mod">
        <pc:chgData name="VICTOIRE ETONYEMYA" userId="d35c5dfef212eb33" providerId="LiveId" clId="{BAE01094-EDD4-45D5-BA08-D7DE3EBEBF87}" dt="2024-04-02T02:50:57.255" v="2848" actId="20577"/>
        <pc:sldMkLst>
          <pc:docMk/>
          <pc:sldMk cId="2255592590" sldId="327"/>
        </pc:sldMkLst>
        <pc:spChg chg="add del mod">
          <ac:chgData name="VICTOIRE ETONYEMYA" userId="d35c5dfef212eb33" providerId="LiveId" clId="{BAE01094-EDD4-45D5-BA08-D7DE3EBEBF87}" dt="2024-04-02T00:38:52.673" v="2703" actId="478"/>
          <ac:spMkLst>
            <pc:docMk/>
            <pc:sldMk cId="2255592590" sldId="327"/>
            <ac:spMk id="3" creationId="{7C399D5C-6A45-13B1-FF8A-3BD86439D636}"/>
          </ac:spMkLst>
        </pc:spChg>
        <pc:spChg chg="add del mod">
          <ac:chgData name="VICTOIRE ETONYEMYA" userId="d35c5dfef212eb33" providerId="LiveId" clId="{BAE01094-EDD4-45D5-BA08-D7DE3EBEBF87}" dt="2024-04-02T00:39:38.096" v="2733" actId="478"/>
          <ac:spMkLst>
            <pc:docMk/>
            <pc:sldMk cId="2255592590" sldId="327"/>
            <ac:spMk id="5" creationId="{EC93126D-50B6-0DA2-7B87-C79072E16660}"/>
          </ac:spMkLst>
        </pc:spChg>
        <pc:spChg chg="mod">
          <ac:chgData name="VICTOIRE ETONYEMYA" userId="d35c5dfef212eb33" providerId="LiveId" clId="{BAE01094-EDD4-45D5-BA08-D7DE3EBEBF87}" dt="2024-04-02T02:50:57.255" v="2848" actId="20577"/>
          <ac:spMkLst>
            <pc:docMk/>
            <pc:sldMk cId="2255592590" sldId="327"/>
            <ac:spMk id="3498" creationId="{205F761E-DF3D-F65E-AE1E-85766D1D4C71}"/>
          </ac:spMkLst>
        </pc:spChg>
        <pc:spChg chg="mod">
          <ac:chgData name="VICTOIRE ETONYEMYA" userId="d35c5dfef212eb33" providerId="LiveId" clId="{BAE01094-EDD4-45D5-BA08-D7DE3EBEBF87}" dt="2024-04-02T00:38:13.095" v="2698" actId="14100"/>
          <ac:spMkLst>
            <pc:docMk/>
            <pc:sldMk cId="2255592590" sldId="327"/>
            <ac:spMk id="3499" creationId="{1E045D2A-1C22-9823-51FE-F4955ECAF997}"/>
          </ac:spMkLst>
        </pc:spChg>
        <pc:spChg chg="mod">
          <ac:chgData name="VICTOIRE ETONYEMYA" userId="d35c5dfef212eb33" providerId="LiveId" clId="{BAE01094-EDD4-45D5-BA08-D7DE3EBEBF87}" dt="2024-04-02T00:38:42.291" v="2701" actId="14100"/>
          <ac:spMkLst>
            <pc:docMk/>
            <pc:sldMk cId="2255592590" sldId="327"/>
            <ac:spMk id="3500" creationId="{ECB167A2-6424-6401-0D2C-E518A782FBCF}"/>
          </ac:spMkLst>
        </pc:spChg>
        <pc:spChg chg="mod">
          <ac:chgData name="VICTOIRE ETONYEMYA" userId="d35c5dfef212eb33" providerId="LiveId" clId="{BAE01094-EDD4-45D5-BA08-D7DE3EBEBF87}" dt="2024-04-02T00:37:54.760" v="2696" actId="14100"/>
          <ac:spMkLst>
            <pc:docMk/>
            <pc:sldMk cId="2255592590" sldId="327"/>
            <ac:spMk id="3502" creationId="{8DA05512-E725-BBB1-6675-43D397E68141}"/>
          </ac:spMkLst>
        </pc:spChg>
        <pc:spChg chg="mod">
          <ac:chgData name="VICTOIRE ETONYEMYA" userId="d35c5dfef212eb33" providerId="LiveId" clId="{BAE01094-EDD4-45D5-BA08-D7DE3EBEBF87}" dt="2024-04-02T00:43:22.353" v="2783" actId="120"/>
          <ac:spMkLst>
            <pc:docMk/>
            <pc:sldMk cId="2255592590" sldId="327"/>
            <ac:spMk id="3503" creationId="{52F88B14-D0AC-8FAB-9DC2-CEAA1AACFC46}"/>
          </ac:spMkLst>
        </pc:spChg>
        <pc:spChg chg="mod">
          <ac:chgData name="VICTOIRE ETONYEMYA" userId="d35c5dfef212eb33" providerId="LiveId" clId="{BAE01094-EDD4-45D5-BA08-D7DE3EBEBF87}" dt="2024-04-02T00:44:55.996" v="2792" actId="20577"/>
          <ac:spMkLst>
            <pc:docMk/>
            <pc:sldMk cId="2255592590" sldId="327"/>
            <ac:spMk id="3504" creationId="{20D5F63F-643D-88C9-EB97-D8886BD86F26}"/>
          </ac:spMkLst>
        </pc:spChg>
        <pc:spChg chg="mod">
          <ac:chgData name="VICTOIRE ETONYEMYA" userId="d35c5dfef212eb33" providerId="LiveId" clId="{BAE01094-EDD4-45D5-BA08-D7DE3EBEBF87}" dt="2024-04-02T00:40:06.423" v="2754" actId="20577"/>
          <ac:spMkLst>
            <pc:docMk/>
            <pc:sldMk cId="2255592590" sldId="327"/>
            <ac:spMk id="3505" creationId="{679E29A7-1891-7D07-B679-C4284EF1A3CA}"/>
          </ac:spMkLst>
        </pc:spChg>
        <pc:spChg chg="mod">
          <ac:chgData name="VICTOIRE ETONYEMYA" userId="d35c5dfef212eb33" providerId="LiveId" clId="{BAE01094-EDD4-45D5-BA08-D7DE3EBEBF87}" dt="2024-04-02T00:39:30.067" v="2731" actId="20577"/>
          <ac:spMkLst>
            <pc:docMk/>
            <pc:sldMk cId="2255592590" sldId="327"/>
            <ac:spMk id="3506" creationId="{2040E420-8A3E-CD88-32AE-F78852BDA846}"/>
          </ac:spMkLst>
        </pc:spChg>
        <pc:spChg chg="del">
          <ac:chgData name="VICTOIRE ETONYEMYA" userId="d35c5dfef212eb33" providerId="LiveId" clId="{BAE01094-EDD4-45D5-BA08-D7DE3EBEBF87}" dt="2024-04-02T00:38:48.450" v="2702" actId="478"/>
          <ac:spMkLst>
            <pc:docMk/>
            <pc:sldMk cId="2255592590" sldId="327"/>
            <ac:spMk id="3507" creationId="{702B2278-1DA1-E464-61FC-241CE9CB900E}"/>
          </ac:spMkLst>
        </pc:spChg>
        <pc:spChg chg="del">
          <ac:chgData name="VICTOIRE ETONYEMYA" userId="d35c5dfef212eb33" providerId="LiveId" clId="{BAE01094-EDD4-45D5-BA08-D7DE3EBEBF87}" dt="2024-04-02T00:39:34.479" v="2732" actId="478"/>
          <ac:spMkLst>
            <pc:docMk/>
            <pc:sldMk cId="2255592590" sldId="327"/>
            <ac:spMk id="3508" creationId="{47B3E2AE-9AF2-D0BC-3ACD-108352BE6F76}"/>
          </ac:spMkLst>
        </pc:spChg>
      </pc:sldChg>
      <pc:sldMasterChg chg="delSldLayout">
        <pc:chgData name="VICTOIRE ETONYEMYA" userId="d35c5dfef212eb33" providerId="LiveId" clId="{BAE01094-EDD4-45D5-BA08-D7DE3EBEBF87}" dt="2024-04-02T00:17:19.202" v="2484" actId="47"/>
        <pc:sldMasterMkLst>
          <pc:docMk/>
          <pc:sldMasterMk cId="0" sldId="2147483680"/>
        </pc:sldMasterMkLst>
        <pc:sldLayoutChg chg="del">
          <pc:chgData name="VICTOIRE ETONYEMYA" userId="d35c5dfef212eb33" providerId="LiveId" clId="{BAE01094-EDD4-45D5-BA08-D7DE3EBEBF87}" dt="2024-04-01T23:19:37.164" v="1742" actId="47"/>
          <pc:sldLayoutMkLst>
            <pc:docMk/>
            <pc:sldMasterMk cId="0" sldId="2147483680"/>
            <pc:sldLayoutMk cId="0" sldId="2147483653"/>
          </pc:sldLayoutMkLst>
        </pc:sldLayoutChg>
        <pc:sldLayoutChg chg="del">
          <pc:chgData name="VICTOIRE ETONYEMYA" userId="d35c5dfef212eb33" providerId="LiveId" clId="{BAE01094-EDD4-45D5-BA08-D7DE3EBEBF87}" dt="2024-04-01T21:53:43.390" v="496" actId="47"/>
          <pc:sldLayoutMkLst>
            <pc:docMk/>
            <pc:sldMasterMk cId="0" sldId="2147483680"/>
            <pc:sldLayoutMk cId="0" sldId="2147483659"/>
          </pc:sldLayoutMkLst>
        </pc:sldLayoutChg>
        <pc:sldLayoutChg chg="del">
          <pc:chgData name="VICTOIRE ETONYEMYA" userId="d35c5dfef212eb33" providerId="LiveId" clId="{BAE01094-EDD4-45D5-BA08-D7DE3EBEBF87}" dt="2024-04-01T23:17:39.701" v="1719" actId="47"/>
          <pc:sldLayoutMkLst>
            <pc:docMk/>
            <pc:sldMasterMk cId="0" sldId="2147483680"/>
            <pc:sldLayoutMk cId="0" sldId="2147483660"/>
          </pc:sldLayoutMkLst>
        </pc:sldLayoutChg>
        <pc:sldLayoutChg chg="del">
          <pc:chgData name="VICTOIRE ETONYEMYA" userId="d35c5dfef212eb33" providerId="LiveId" clId="{BAE01094-EDD4-45D5-BA08-D7DE3EBEBF87}" dt="2024-04-02T00:17:19.202" v="2484" actId="47"/>
          <pc:sldLayoutMkLst>
            <pc:docMk/>
            <pc:sldMasterMk cId="0" sldId="2147483680"/>
            <pc:sldLayoutMk cId="0" sldId="2147483665"/>
          </pc:sldLayoutMkLst>
        </pc:sldLayoutChg>
        <pc:sldLayoutChg chg="del">
          <pc:chgData name="VICTOIRE ETONYEMYA" userId="d35c5dfef212eb33" providerId="LiveId" clId="{BAE01094-EDD4-45D5-BA08-D7DE3EBEBF87}" dt="2024-04-02T00:05:15.423" v="2440" actId="47"/>
          <pc:sldLayoutMkLst>
            <pc:docMk/>
            <pc:sldMasterMk cId="0" sldId="2147483680"/>
            <pc:sldLayoutMk cId="0" sldId="2147483666"/>
          </pc:sldLayoutMkLst>
        </pc:sldLayoutChg>
      </pc:sldMasterChg>
    </pc:docChg>
  </pc:docChgLst>
  <pc:docChgLst>
    <pc:chgData name="Utilisateur invité" providerId="Windows Live" clId="Web-{F382768D-D44A-4F5C-9F46-0BACE00F955B}"/>
    <pc:docChg chg="modSld">
      <pc:chgData name="Utilisateur invité" userId="" providerId="Windows Live" clId="Web-{F382768D-D44A-4F5C-9F46-0BACE00F955B}" dt="2024-04-02T03:07:44.837" v="26"/>
      <pc:docMkLst>
        <pc:docMk/>
      </pc:docMkLst>
      <pc:sldChg chg="modTransition">
        <pc:chgData name="Utilisateur invité" userId="" providerId="Windows Live" clId="Web-{F382768D-D44A-4F5C-9F46-0BACE00F955B}" dt="2024-04-02T03:04:50.800" v="6"/>
        <pc:sldMkLst>
          <pc:docMk/>
          <pc:sldMk cId="0" sldId="257"/>
        </pc:sldMkLst>
      </pc:sldChg>
      <pc:sldChg chg="modTransition">
        <pc:chgData name="Utilisateur invité" userId="" providerId="Windows Live" clId="Web-{F382768D-D44A-4F5C-9F46-0BACE00F955B}" dt="2024-04-02T03:06:24.240" v="7"/>
        <pc:sldMkLst>
          <pc:docMk/>
          <pc:sldMk cId="0" sldId="259"/>
        </pc:sldMkLst>
      </pc:sldChg>
      <pc:sldChg chg="modTransition">
        <pc:chgData name="Utilisateur invité" userId="" providerId="Windows Live" clId="Web-{F382768D-D44A-4F5C-9F46-0BACE00F955B}" dt="2024-04-02T03:06:36.694" v="11"/>
        <pc:sldMkLst>
          <pc:docMk/>
          <pc:sldMk cId="0" sldId="260"/>
        </pc:sldMkLst>
      </pc:sldChg>
      <pc:sldChg chg="modSp modTransition">
        <pc:chgData name="Utilisateur invité" userId="" providerId="Windows Live" clId="Web-{F382768D-D44A-4F5C-9F46-0BACE00F955B}" dt="2024-04-02T03:07:18.180" v="18"/>
        <pc:sldMkLst>
          <pc:docMk/>
          <pc:sldMk cId="0" sldId="266"/>
        </pc:sldMkLst>
        <pc:spChg chg="mod">
          <ac:chgData name="Utilisateur invité" userId="" providerId="Windows Live" clId="Web-{F382768D-D44A-4F5C-9F46-0BACE00F955B}" dt="2024-04-02T02:45:25.652" v="3" actId="1076"/>
          <ac:spMkLst>
            <pc:docMk/>
            <pc:sldMk cId="0" sldId="266"/>
            <ac:spMk id="3975" creationId="{EC466867-44BD-1EE3-B65C-AEA4C867233E}"/>
          </ac:spMkLst>
        </pc:spChg>
        <pc:graphicFrameChg chg="mod">
          <ac:chgData name="Utilisateur invité" userId="" providerId="Windows Live" clId="Web-{F382768D-D44A-4F5C-9F46-0BACE00F955B}" dt="2024-04-02T02:44:59.309" v="0" actId="1076"/>
          <ac:graphicFrameMkLst>
            <pc:docMk/>
            <pc:sldMk cId="0" sldId="266"/>
            <ac:graphicFrameMk id="2788" creationId="{0F10AD67-9A73-E45E-C561-9FDB7394C2E6}"/>
          </ac:graphicFrameMkLst>
        </pc:graphicFrameChg>
      </pc:sldChg>
      <pc:sldChg chg="modTransition">
        <pc:chgData name="Utilisateur invité" userId="" providerId="Windows Live" clId="Web-{F382768D-D44A-4F5C-9F46-0BACE00F955B}" dt="2024-04-02T03:07:27.086" v="22"/>
        <pc:sldMkLst>
          <pc:docMk/>
          <pc:sldMk cId="0" sldId="269"/>
        </pc:sldMkLst>
      </pc:sldChg>
      <pc:sldChg chg="modTransition">
        <pc:chgData name="Utilisateur invité" userId="" providerId="Windows Live" clId="Web-{F382768D-D44A-4F5C-9F46-0BACE00F955B}" dt="2024-04-02T03:07:29.664" v="23"/>
        <pc:sldMkLst>
          <pc:docMk/>
          <pc:sldMk cId="0" sldId="270"/>
        </pc:sldMkLst>
      </pc:sldChg>
      <pc:sldChg chg="modTransition">
        <pc:chgData name="Utilisateur invité" userId="" providerId="Windows Live" clId="Web-{F382768D-D44A-4F5C-9F46-0BACE00F955B}" dt="2024-04-02T03:07:20.883" v="19"/>
        <pc:sldMkLst>
          <pc:docMk/>
          <pc:sldMk cId="0" sldId="282"/>
        </pc:sldMkLst>
      </pc:sldChg>
      <pc:sldChg chg="modTransition">
        <pc:chgData name="Utilisateur invité" userId="" providerId="Windows Live" clId="Web-{F382768D-D44A-4F5C-9F46-0BACE00F955B}" dt="2024-04-02T03:06:26.772" v="8"/>
        <pc:sldMkLst>
          <pc:docMk/>
          <pc:sldMk cId="4172392874" sldId="306"/>
        </pc:sldMkLst>
      </pc:sldChg>
      <pc:sldChg chg="modTransition">
        <pc:chgData name="Utilisateur invité" userId="" providerId="Windows Live" clId="Web-{F382768D-D44A-4F5C-9F46-0BACE00F955B}" dt="2024-04-02T03:06:33.334" v="10"/>
        <pc:sldMkLst>
          <pc:docMk/>
          <pc:sldMk cId="2069599332" sldId="307"/>
        </pc:sldMkLst>
      </pc:sldChg>
      <pc:sldChg chg="modTransition">
        <pc:chgData name="Utilisateur invité" userId="" providerId="Windows Live" clId="Web-{F382768D-D44A-4F5C-9F46-0BACE00F955B}" dt="2024-04-02T03:06:38.663" v="12"/>
        <pc:sldMkLst>
          <pc:docMk/>
          <pc:sldMk cId="602254872" sldId="310"/>
        </pc:sldMkLst>
      </pc:sldChg>
      <pc:sldChg chg="modTransition">
        <pc:chgData name="Utilisateur invité" userId="" providerId="Windows Live" clId="Web-{F382768D-D44A-4F5C-9F46-0BACE00F955B}" dt="2024-04-02T03:06:41.647" v="13"/>
        <pc:sldMkLst>
          <pc:docMk/>
          <pc:sldMk cId="900617406" sldId="311"/>
        </pc:sldMkLst>
      </pc:sldChg>
      <pc:sldChg chg="modTransition">
        <pc:chgData name="Utilisateur invité" userId="" providerId="Windows Live" clId="Web-{F382768D-D44A-4F5C-9F46-0BACE00F955B}" dt="2024-04-02T03:06:44.397" v="14"/>
        <pc:sldMkLst>
          <pc:docMk/>
          <pc:sldMk cId="1169465616" sldId="312"/>
        </pc:sldMkLst>
      </pc:sldChg>
      <pc:sldChg chg="modTransition">
        <pc:chgData name="Utilisateur invité" userId="" providerId="Windows Live" clId="Web-{F382768D-D44A-4F5C-9F46-0BACE00F955B}" dt="2024-04-02T03:06:30.397" v="9"/>
        <pc:sldMkLst>
          <pc:docMk/>
          <pc:sldMk cId="2226384559" sldId="314"/>
        </pc:sldMkLst>
      </pc:sldChg>
      <pc:sldChg chg="modTransition">
        <pc:chgData name="Utilisateur invité" userId="" providerId="Windows Live" clId="Web-{F382768D-D44A-4F5C-9F46-0BACE00F955B}" dt="2024-04-02T03:07:24.945" v="21"/>
        <pc:sldMkLst>
          <pc:docMk/>
          <pc:sldMk cId="3168728683" sldId="316"/>
        </pc:sldMkLst>
      </pc:sldChg>
      <pc:sldChg chg="modTransition">
        <pc:chgData name="Utilisateur invité" userId="" providerId="Windows Live" clId="Web-{F382768D-D44A-4F5C-9F46-0BACE00F955B}" dt="2024-04-02T03:06:46.335" v="15"/>
        <pc:sldMkLst>
          <pc:docMk/>
          <pc:sldMk cId="4243723149" sldId="321"/>
        </pc:sldMkLst>
      </pc:sldChg>
      <pc:sldChg chg="modTransition">
        <pc:chgData name="Utilisateur invité" userId="" providerId="Windows Live" clId="Web-{F382768D-D44A-4F5C-9F46-0BACE00F955B}" dt="2024-04-02T03:06:48.132" v="16"/>
        <pc:sldMkLst>
          <pc:docMk/>
          <pc:sldMk cId="4192690771" sldId="322"/>
        </pc:sldMkLst>
      </pc:sldChg>
      <pc:sldChg chg="modTransition">
        <pc:chgData name="Utilisateur invité" userId="" providerId="Windows Live" clId="Web-{F382768D-D44A-4F5C-9F46-0BACE00F955B}" dt="2024-04-02T03:07:37.508" v="25"/>
        <pc:sldMkLst>
          <pc:docMk/>
          <pc:sldMk cId="3909626257" sldId="324"/>
        </pc:sldMkLst>
      </pc:sldChg>
      <pc:sldChg chg="modTransition">
        <pc:chgData name="Utilisateur invité" userId="" providerId="Windows Live" clId="Web-{F382768D-D44A-4F5C-9F46-0BACE00F955B}" dt="2024-04-02T03:07:23.523" v="20"/>
        <pc:sldMkLst>
          <pc:docMk/>
          <pc:sldMk cId="18539398" sldId="325"/>
        </pc:sldMkLst>
      </pc:sldChg>
      <pc:sldChg chg="modTransition">
        <pc:chgData name="Utilisateur invité" userId="" providerId="Windows Live" clId="Web-{F382768D-D44A-4F5C-9F46-0BACE00F955B}" dt="2024-04-02T03:06:53.960" v="17"/>
        <pc:sldMkLst>
          <pc:docMk/>
          <pc:sldMk cId="2551684101" sldId="326"/>
        </pc:sldMkLst>
      </pc:sldChg>
      <pc:sldChg chg="modTransition">
        <pc:chgData name="Utilisateur invité" userId="" providerId="Windows Live" clId="Web-{F382768D-D44A-4F5C-9F46-0BACE00F955B}" dt="2024-04-02T03:07:32.383" v="24"/>
        <pc:sldMkLst>
          <pc:docMk/>
          <pc:sldMk cId="2255592590" sldId="327"/>
        </pc:sldMkLst>
      </pc:sldChg>
      <pc:sldChg chg="modTransition">
        <pc:chgData name="Utilisateur invité" userId="" providerId="Windows Live" clId="Web-{F382768D-D44A-4F5C-9F46-0BACE00F955B}" dt="2024-04-02T03:07:44.837" v="26"/>
        <pc:sldMkLst>
          <pc:docMk/>
          <pc:sldMk cId="1156714557" sldId="328"/>
        </pc:sldMkLst>
      </pc:sldChg>
    </pc:docChg>
  </pc:docChgLst>
  <pc:docChgLst>
    <pc:chgData clId="Web-{B87ED4AC-74D6-4749-884E-D464C61B6A47}"/>
    <pc:docChg chg="delSld">
      <pc:chgData name="" userId="" providerId="" clId="Web-{B87ED4AC-74D6-4749-884E-D464C61B6A47}" dt="2024-04-01T21:28:23.239" v="0"/>
      <pc:docMkLst>
        <pc:docMk/>
      </pc:docMkLst>
      <pc:sldChg chg="del">
        <pc:chgData name="" userId="" providerId="" clId="Web-{B87ED4AC-74D6-4749-884E-D464C61B6A47}" dt="2024-04-01T21:28:23.239" v="0"/>
        <pc:sldMkLst>
          <pc:docMk/>
          <pc:sldMk cId="0" sldId="256"/>
        </pc:sldMkLst>
      </pc:sldChg>
    </pc:docChg>
  </pc:docChgLst>
  <pc:docChgLst>
    <pc:chgData name="Utilisateur invité" providerId="Windows Live" clId="Web-{8D869BF4-132B-4835-AB5C-EA43012FEB5A}"/>
    <pc:docChg chg="delSld modSld">
      <pc:chgData name="Utilisateur invité" userId="" providerId="Windows Live" clId="Web-{8D869BF4-132B-4835-AB5C-EA43012FEB5A}" dt="2024-04-01T23:05:01.128" v="14"/>
      <pc:docMkLst>
        <pc:docMk/>
      </pc:docMkLst>
      <pc:sldChg chg="addSp modSp mod modClrScheme chgLayout">
        <pc:chgData name="Utilisateur invité" userId="" providerId="Windows Live" clId="Web-{8D869BF4-132B-4835-AB5C-EA43012FEB5A}" dt="2024-04-01T23:05:01.128" v="14"/>
        <pc:sldMkLst>
          <pc:docMk/>
          <pc:sldMk cId="0" sldId="266"/>
        </pc:sldMkLst>
        <pc:spChg chg="add mod ord">
          <ac:chgData name="Utilisateur invité" userId="" providerId="Windows Live" clId="Web-{8D869BF4-132B-4835-AB5C-EA43012FEB5A}" dt="2024-04-01T23:05:01.128" v="14"/>
          <ac:spMkLst>
            <pc:docMk/>
            <pc:sldMk cId="0" sldId="266"/>
            <ac:spMk id="2" creationId="{683A61A2-5038-1CC9-2A98-CA42FBB9D7F8}"/>
          </ac:spMkLst>
        </pc:spChg>
        <pc:spChg chg="add mod ord">
          <ac:chgData name="Utilisateur invité" userId="" providerId="Windows Live" clId="Web-{8D869BF4-132B-4835-AB5C-EA43012FEB5A}" dt="2024-04-01T23:05:01.128" v="14"/>
          <ac:spMkLst>
            <pc:docMk/>
            <pc:sldMk cId="0" sldId="266"/>
            <ac:spMk id="3" creationId="{6F7E3932-22FD-34E7-4050-91DD8A9241E1}"/>
          </ac:spMkLst>
        </pc:spChg>
        <pc:spChg chg="mod ord">
          <ac:chgData name="Utilisateur invité" userId="" providerId="Windows Live" clId="Web-{8D869BF4-132B-4835-AB5C-EA43012FEB5A}" dt="2024-04-01T23:05:01.128" v="14"/>
          <ac:spMkLst>
            <pc:docMk/>
            <pc:sldMk cId="0" sldId="266"/>
            <ac:spMk id="2336" creationId="{00000000-0000-0000-0000-000000000000}"/>
          </ac:spMkLst>
        </pc:spChg>
      </pc:sldChg>
      <pc:sldChg chg="addSp modSp del mod modClrScheme chgLayout">
        <pc:chgData name="Utilisateur invité" userId="" providerId="Windows Live" clId="Web-{8D869BF4-132B-4835-AB5C-EA43012FEB5A}" dt="2024-04-01T23:04:48.534" v="13"/>
        <pc:sldMkLst>
          <pc:docMk/>
          <pc:sldMk cId="2390165826" sldId="313"/>
        </pc:sldMkLst>
        <pc:spChg chg="add mod ord">
          <ac:chgData name="Utilisateur invité" userId="" providerId="Windows Live" clId="Web-{8D869BF4-132B-4835-AB5C-EA43012FEB5A}" dt="2024-04-01T23:04:36.612" v="12"/>
          <ac:spMkLst>
            <pc:docMk/>
            <pc:sldMk cId="2390165826" sldId="313"/>
            <ac:spMk id="4" creationId="{542A48B0-BA35-2533-6C36-FE5F56FFC318}"/>
          </ac:spMkLst>
        </pc:spChg>
        <pc:spChg chg="add mod ord">
          <ac:chgData name="Utilisateur invité" userId="" providerId="Windows Live" clId="Web-{8D869BF4-132B-4835-AB5C-EA43012FEB5A}" dt="2024-04-01T23:04:36.612" v="12"/>
          <ac:spMkLst>
            <pc:docMk/>
            <pc:sldMk cId="2390165826" sldId="313"/>
            <ac:spMk id="5" creationId="{C8FDEA5D-5902-BAE4-C2CA-FADD639E9014}"/>
          </ac:spMkLst>
        </pc:spChg>
        <pc:spChg chg="add mod ord">
          <ac:chgData name="Utilisateur invité" userId="" providerId="Windows Live" clId="Web-{8D869BF4-132B-4835-AB5C-EA43012FEB5A}" dt="2024-04-01T23:04:36.612" v="12"/>
          <ac:spMkLst>
            <pc:docMk/>
            <pc:sldMk cId="2390165826" sldId="313"/>
            <ac:spMk id="6" creationId="{2ABD23B9-1D74-488C-1ABC-824ECF887BF4}"/>
          </ac:spMkLst>
        </pc:spChg>
        <pc:picChg chg="add mod">
          <ac:chgData name="Utilisateur invité" userId="" providerId="Windows Live" clId="Web-{8D869BF4-132B-4835-AB5C-EA43012FEB5A}" dt="2024-04-01T23:04:18.362" v="11" actId="1076"/>
          <ac:picMkLst>
            <pc:docMk/>
            <pc:sldMk cId="2390165826" sldId="313"/>
            <ac:picMk id="2" creationId="{8F30BC74-B57B-4A8E-28CF-48EB9D022174}"/>
          </ac:picMkLst>
        </pc:picChg>
        <pc:picChg chg="mod">
          <ac:chgData name="Utilisateur invité" userId="" providerId="Windows Live" clId="Web-{8D869BF4-132B-4835-AB5C-EA43012FEB5A}" dt="2024-04-01T23:04:16.643" v="10" actId="1076"/>
          <ac:picMkLst>
            <pc:docMk/>
            <pc:sldMk cId="2390165826" sldId="313"/>
            <ac:picMk id="3" creationId="{CD2B2EFD-D26B-F6EC-EDFA-25D121ED8CE5}"/>
          </ac:picMkLst>
        </pc:picChg>
      </pc:sldChg>
    </pc:docChg>
  </pc:docChgLst>
  <pc:docChgLst>
    <pc:chgData name="Guest User" providerId="Windows Live" clId="Web-{600E591F-2E2D-4C93-B01B-E24A00CF0065}"/>
    <pc:docChg chg="modSld">
      <pc:chgData name="Guest User" userId="" providerId="Windows Live" clId="Web-{600E591F-2E2D-4C93-B01B-E24A00CF0065}" dt="2024-04-01T22:46:56.082" v="34" actId="14100"/>
      <pc:docMkLst>
        <pc:docMk/>
      </pc:docMkLst>
      <pc:sldChg chg="addSp delSp modSp">
        <pc:chgData name="Guest User" userId="" providerId="Windows Live" clId="Web-{600E591F-2E2D-4C93-B01B-E24A00CF0065}" dt="2024-04-01T22:46:56.082" v="34" actId="14100"/>
        <pc:sldMkLst>
          <pc:docMk/>
          <pc:sldMk cId="4172392874" sldId="306"/>
        </pc:sldMkLst>
        <pc:spChg chg="add del">
          <ac:chgData name="Guest User" userId="" providerId="Windows Live" clId="Web-{600E591F-2E2D-4C93-B01B-E24A00CF0065}" dt="2024-04-01T22:40:17.308" v="20"/>
          <ac:spMkLst>
            <pc:docMk/>
            <pc:sldMk cId="4172392874" sldId="306"/>
            <ac:spMk id="6" creationId="{00BFE29C-AE06-D974-27DB-C6B63E152F4C}"/>
          </ac:spMkLst>
        </pc:spChg>
        <pc:spChg chg="add del">
          <ac:chgData name="Guest User" userId="" providerId="Windows Live" clId="Web-{600E591F-2E2D-4C93-B01B-E24A00CF0065}" dt="2024-04-01T22:46:50.363" v="33"/>
          <ac:spMkLst>
            <pc:docMk/>
            <pc:sldMk cId="4172392874" sldId="306"/>
            <ac:spMk id="7" creationId="{5281B7D1-1DD7-6332-392F-EE32A7CFBD43}"/>
          </ac:spMkLst>
        </pc:spChg>
        <pc:spChg chg="add del">
          <ac:chgData name="Guest User" userId="" providerId="Windows Live" clId="Web-{600E591F-2E2D-4C93-B01B-E24A00CF0065}" dt="2024-04-01T22:40:30.386" v="23"/>
          <ac:spMkLst>
            <pc:docMk/>
            <pc:sldMk cId="4172392874" sldId="306"/>
            <ac:spMk id="8" creationId="{D0F141D7-3330-185D-FDE2-23DB8CDFA7B3}"/>
          </ac:spMkLst>
        </pc:spChg>
        <pc:spChg chg="add del">
          <ac:chgData name="Guest User" userId="" providerId="Windows Live" clId="Web-{600E591F-2E2D-4C93-B01B-E24A00CF0065}" dt="2024-04-01T22:45:01.454" v="25"/>
          <ac:spMkLst>
            <pc:docMk/>
            <pc:sldMk cId="4172392874" sldId="306"/>
            <ac:spMk id="9" creationId="{C2709A9F-6802-CE8E-510F-5F9B9F908A27}"/>
          </ac:spMkLst>
        </pc:spChg>
        <pc:picChg chg="add del mod">
          <ac:chgData name="Guest User" userId="" providerId="Windows Live" clId="Web-{600E591F-2E2D-4C93-B01B-E24A00CF0065}" dt="2024-04-01T22:35:58.116" v="4"/>
          <ac:picMkLst>
            <pc:docMk/>
            <pc:sldMk cId="4172392874" sldId="306"/>
            <ac:picMk id="4" creationId="{C4A86D18-6AD8-C1C8-D4B6-5394A03970B0}"/>
          </ac:picMkLst>
        </pc:picChg>
        <pc:picChg chg="add mod">
          <ac:chgData name="Guest User" userId="" providerId="Windows Live" clId="Web-{600E591F-2E2D-4C93-B01B-E24A00CF0065}" dt="2024-04-01T22:46:56.082" v="34" actId="14100"/>
          <ac:picMkLst>
            <pc:docMk/>
            <pc:sldMk cId="4172392874" sldId="306"/>
            <ac:picMk id="5" creationId="{4C898EBD-B1B1-71CD-B4A3-E49CB340394A}"/>
          </ac:picMkLst>
        </pc:picChg>
      </pc:sldChg>
    </pc:docChg>
  </pc:docChgLst>
  <pc:docChgLst>
    <pc:chgData name="Guest User" providerId="Windows Live" clId="Web-{86A04356-D684-4AAA-B480-45342ECCB0F1}"/>
    <pc:docChg chg="addSld delSld modSld">
      <pc:chgData name="Guest User" userId="" providerId="Windows Live" clId="Web-{86A04356-D684-4AAA-B480-45342ECCB0F1}" dt="2024-04-02T03:06:58.204" v="360"/>
      <pc:docMkLst>
        <pc:docMk/>
      </pc:docMkLst>
      <pc:sldChg chg="modSp">
        <pc:chgData name="Guest User" userId="" providerId="Windows Live" clId="Web-{86A04356-D684-4AAA-B480-45342ECCB0F1}" dt="2024-04-02T02:05:14.532" v="0" actId="20577"/>
        <pc:sldMkLst>
          <pc:docMk/>
          <pc:sldMk cId="0" sldId="256"/>
        </pc:sldMkLst>
        <pc:spChg chg="mod">
          <ac:chgData name="Guest User" userId="" providerId="Windows Live" clId="Web-{86A04356-D684-4AAA-B480-45342ECCB0F1}" dt="2024-04-02T02:05:14.532" v="0" actId="20577"/>
          <ac:spMkLst>
            <pc:docMk/>
            <pc:sldMk cId="0" sldId="256"/>
            <ac:spMk id="1885" creationId="{00000000-0000-0000-0000-000000000000}"/>
          </ac:spMkLst>
        </pc:spChg>
      </pc:sldChg>
      <pc:sldChg chg="addSp delSp modSp mod setBg">
        <pc:chgData name="Guest User" userId="" providerId="Windows Live" clId="Web-{86A04356-D684-4AAA-B480-45342ECCB0F1}" dt="2024-04-02T02:35:46.797" v="237" actId="20577"/>
        <pc:sldMkLst>
          <pc:docMk/>
          <pc:sldMk cId="0" sldId="269"/>
        </pc:sldMkLst>
        <pc:spChg chg="mod">
          <ac:chgData name="Guest User" userId="" providerId="Windows Live" clId="Web-{86A04356-D684-4AAA-B480-45342ECCB0F1}" dt="2024-04-02T02:35:42.046" v="232" actId="20577"/>
          <ac:spMkLst>
            <pc:docMk/>
            <pc:sldMk cId="0" sldId="269"/>
            <ac:spMk id="2" creationId="{F3A3E238-58A3-975C-D0C8-D47A466B2EAC}"/>
          </ac:spMkLst>
        </pc:spChg>
        <pc:spChg chg="mod">
          <ac:chgData name="Guest User" userId="" providerId="Windows Live" clId="Web-{86A04356-D684-4AAA-B480-45342ECCB0F1}" dt="2024-04-02T02:35:46.797" v="237" actId="20577"/>
          <ac:spMkLst>
            <pc:docMk/>
            <pc:sldMk cId="0" sldId="269"/>
            <ac:spMk id="3" creationId="{C602AE35-D069-5728-24AA-0523F338CCF3}"/>
          </ac:spMkLst>
        </pc:spChg>
        <pc:spChg chg="add del mod ord">
          <ac:chgData name="Guest User" userId="" providerId="Windows Live" clId="Web-{86A04356-D684-4AAA-B480-45342ECCB0F1}" dt="2024-04-02T02:30:00.397" v="196"/>
          <ac:spMkLst>
            <pc:docMk/>
            <pc:sldMk cId="0" sldId="269"/>
            <ac:spMk id="5" creationId="{D9968CF4-EF21-E0E8-BE8E-AD8B242B2881}"/>
          </ac:spMkLst>
        </pc:spChg>
        <pc:picChg chg="add del mod ord">
          <ac:chgData name="Guest User" userId="" providerId="Windows Live" clId="Web-{86A04356-D684-4AAA-B480-45342ECCB0F1}" dt="2024-04-02T02:29:42.756" v="180" actId="14100"/>
          <ac:picMkLst>
            <pc:docMk/>
            <pc:sldMk cId="0" sldId="269"/>
            <ac:picMk id="4" creationId="{AA926E30-DB80-BA73-0168-C14913EF4683}"/>
          </ac:picMkLst>
        </pc:picChg>
      </pc:sldChg>
      <pc:sldChg chg="addSp modSp">
        <pc:chgData name="Guest User" userId="" providerId="Windows Live" clId="Web-{86A04356-D684-4AAA-B480-45342ECCB0F1}" dt="2024-04-02T03:02:25.323" v="346" actId="1076"/>
        <pc:sldMkLst>
          <pc:docMk/>
          <pc:sldMk cId="0" sldId="270"/>
        </pc:sldMkLst>
        <pc:spChg chg="mod">
          <ac:chgData name="Guest User" userId="" providerId="Windows Live" clId="Web-{86A04356-D684-4AAA-B480-45342ECCB0F1}" dt="2024-04-02T02:07:05.488" v="12" actId="1076"/>
          <ac:spMkLst>
            <pc:docMk/>
            <pc:sldMk cId="0" sldId="270"/>
            <ac:spMk id="3" creationId="{D39D9921-28AF-B3BE-C01F-22B904598F8A}"/>
          </ac:spMkLst>
        </pc:spChg>
        <pc:picChg chg="mod">
          <ac:chgData name="Guest User" userId="" providerId="Windows Live" clId="Web-{86A04356-D684-4AAA-B480-45342ECCB0F1}" dt="2024-04-02T02:10:45.774" v="16" actId="1076"/>
          <ac:picMkLst>
            <pc:docMk/>
            <pc:sldMk cId="0" sldId="270"/>
            <ac:picMk id="2" creationId="{562F5818-00A7-EFC0-57F1-C55D7EBDE101}"/>
          </ac:picMkLst>
        </pc:picChg>
        <pc:picChg chg="add mod">
          <ac:chgData name="Guest User" userId="" providerId="Windows Live" clId="Web-{86A04356-D684-4AAA-B480-45342ECCB0F1}" dt="2024-04-02T03:02:25.323" v="346" actId="1076"/>
          <ac:picMkLst>
            <pc:docMk/>
            <pc:sldMk cId="0" sldId="270"/>
            <ac:picMk id="4" creationId="{46B8248A-BC4D-5405-8C36-09B2A54A7C0A}"/>
          </ac:picMkLst>
        </pc:picChg>
      </pc:sldChg>
      <pc:sldChg chg="del">
        <pc:chgData name="Guest User" userId="" providerId="Windows Live" clId="Web-{86A04356-D684-4AAA-B480-45342ECCB0F1}" dt="2024-04-02T02:13:50.326" v="31"/>
        <pc:sldMkLst>
          <pc:docMk/>
          <pc:sldMk cId="0" sldId="272"/>
        </pc:sldMkLst>
      </pc:sldChg>
      <pc:sldChg chg="del">
        <pc:chgData name="Guest User" userId="" providerId="Windows Live" clId="Web-{86A04356-D684-4AAA-B480-45342ECCB0F1}" dt="2024-04-02T02:13:45.341" v="30"/>
        <pc:sldMkLst>
          <pc:docMk/>
          <pc:sldMk cId="0" sldId="273"/>
        </pc:sldMkLst>
      </pc:sldChg>
      <pc:sldChg chg="del">
        <pc:chgData name="Guest User" userId="" providerId="Windows Live" clId="Web-{86A04356-D684-4AAA-B480-45342ECCB0F1}" dt="2024-04-02T02:13:41.951" v="29"/>
        <pc:sldMkLst>
          <pc:docMk/>
          <pc:sldMk cId="0" sldId="274"/>
        </pc:sldMkLst>
      </pc:sldChg>
      <pc:sldChg chg="del">
        <pc:chgData name="Guest User" userId="" providerId="Windows Live" clId="Web-{86A04356-D684-4AAA-B480-45342ECCB0F1}" dt="2024-04-02T02:13:34.357" v="28"/>
        <pc:sldMkLst>
          <pc:docMk/>
          <pc:sldMk cId="0" sldId="275"/>
        </pc:sldMkLst>
      </pc:sldChg>
      <pc:sldChg chg="del">
        <pc:chgData name="Guest User" userId="" providerId="Windows Live" clId="Web-{86A04356-D684-4AAA-B480-45342ECCB0F1}" dt="2024-04-02T02:13:11.309" v="27"/>
        <pc:sldMkLst>
          <pc:docMk/>
          <pc:sldMk cId="0" sldId="276"/>
        </pc:sldMkLst>
      </pc:sldChg>
      <pc:sldChg chg="del">
        <pc:chgData name="Guest User" userId="" providerId="Windows Live" clId="Web-{86A04356-D684-4AAA-B480-45342ECCB0F1}" dt="2024-04-02T02:13:06.403" v="26"/>
        <pc:sldMkLst>
          <pc:docMk/>
          <pc:sldMk cId="0" sldId="277"/>
        </pc:sldMkLst>
      </pc:sldChg>
      <pc:sldChg chg="del">
        <pc:chgData name="Guest User" userId="" providerId="Windows Live" clId="Web-{86A04356-D684-4AAA-B480-45342ECCB0F1}" dt="2024-04-02T02:12:53.278" v="24"/>
        <pc:sldMkLst>
          <pc:docMk/>
          <pc:sldMk cId="0" sldId="278"/>
        </pc:sldMkLst>
      </pc:sldChg>
      <pc:sldChg chg="del">
        <pc:chgData name="Guest User" userId="" providerId="Windows Live" clId="Web-{86A04356-D684-4AAA-B480-45342ECCB0F1}" dt="2024-04-02T02:12:43.684" v="23"/>
        <pc:sldMkLst>
          <pc:docMk/>
          <pc:sldMk cId="0" sldId="279"/>
        </pc:sldMkLst>
      </pc:sldChg>
      <pc:sldChg chg="del">
        <pc:chgData name="Guest User" userId="" providerId="Windows Live" clId="Web-{86A04356-D684-4AAA-B480-45342ECCB0F1}" dt="2024-04-02T02:12:33.136" v="22"/>
        <pc:sldMkLst>
          <pc:docMk/>
          <pc:sldMk cId="0" sldId="280"/>
        </pc:sldMkLst>
      </pc:sldChg>
      <pc:sldChg chg="del">
        <pc:chgData name="Guest User" userId="" providerId="Windows Live" clId="Web-{86A04356-D684-4AAA-B480-45342ECCB0F1}" dt="2024-04-02T02:12:24.605" v="20"/>
        <pc:sldMkLst>
          <pc:docMk/>
          <pc:sldMk cId="0" sldId="281"/>
        </pc:sldMkLst>
      </pc:sldChg>
      <pc:sldChg chg="del">
        <pc:chgData name="Guest User" userId="" providerId="Windows Live" clId="Web-{86A04356-D684-4AAA-B480-45342ECCB0F1}" dt="2024-04-02T02:12:28.621" v="21"/>
        <pc:sldMkLst>
          <pc:docMk/>
          <pc:sldMk cId="0" sldId="283"/>
        </pc:sldMkLst>
      </pc:sldChg>
      <pc:sldChg chg="modSp del">
        <pc:chgData name="Guest User" userId="" providerId="Windows Live" clId="Web-{86A04356-D684-4AAA-B480-45342ECCB0F1}" dt="2024-04-02T02:14:26.717" v="32"/>
        <pc:sldMkLst>
          <pc:docMk/>
          <pc:sldMk cId="0" sldId="286"/>
        </pc:sldMkLst>
        <pc:spChg chg="mod">
          <ac:chgData name="Guest User" userId="" providerId="Windows Live" clId="Web-{86A04356-D684-4AAA-B480-45342ECCB0F1}" dt="2024-04-02T02:11:53.604" v="19" actId="20577"/>
          <ac:spMkLst>
            <pc:docMk/>
            <pc:sldMk cId="0" sldId="286"/>
            <ac:spMk id="4952" creationId="{00000000-0000-0000-0000-000000000000}"/>
          </ac:spMkLst>
        </pc:spChg>
      </pc:sldChg>
      <pc:sldChg chg="del">
        <pc:chgData name="Guest User" userId="" providerId="Windows Live" clId="Web-{86A04356-D684-4AAA-B480-45342ECCB0F1}" dt="2024-04-02T02:14:31.780" v="33"/>
        <pc:sldMkLst>
          <pc:docMk/>
          <pc:sldMk cId="0" sldId="289"/>
        </pc:sldMkLst>
      </pc:sldChg>
      <pc:sldChg chg="del">
        <pc:chgData name="Guest User" userId="" providerId="Windows Live" clId="Web-{86A04356-D684-4AAA-B480-45342ECCB0F1}" dt="2024-04-02T02:14:36.233" v="34"/>
        <pc:sldMkLst>
          <pc:docMk/>
          <pc:sldMk cId="0" sldId="292"/>
        </pc:sldMkLst>
      </pc:sldChg>
      <pc:sldChg chg="del">
        <pc:chgData name="Guest User" userId="" providerId="Windows Live" clId="Web-{86A04356-D684-4AAA-B480-45342ECCB0F1}" dt="2024-04-02T02:13:01.153" v="25"/>
        <pc:sldMkLst>
          <pc:docMk/>
          <pc:sldMk cId="3766380939" sldId="309"/>
        </pc:sldMkLst>
      </pc:sldChg>
      <pc:sldChg chg="addSp delSp modSp">
        <pc:chgData name="Guest User" userId="" providerId="Windows Live" clId="Web-{86A04356-D684-4AAA-B480-45342ECCB0F1}" dt="2024-04-02T02:56:29.564" v="345" actId="1076"/>
        <pc:sldMkLst>
          <pc:docMk/>
          <pc:sldMk cId="900617406" sldId="311"/>
        </pc:sldMkLst>
        <pc:spChg chg="del mod">
          <ac:chgData name="Guest User" userId="" providerId="Windows Live" clId="Web-{86A04356-D684-4AAA-B480-45342ECCB0F1}" dt="2024-04-02T02:55:50.531" v="338"/>
          <ac:spMkLst>
            <pc:docMk/>
            <pc:sldMk cId="900617406" sldId="311"/>
            <ac:spMk id="2" creationId="{ACF028EA-7278-88F6-88D1-8633113933DD}"/>
          </ac:spMkLst>
        </pc:spChg>
        <pc:spChg chg="add del mod">
          <ac:chgData name="Guest User" userId="" providerId="Windows Live" clId="Web-{86A04356-D684-4AAA-B480-45342ECCB0F1}" dt="2024-04-02T02:46:00.312" v="333"/>
          <ac:spMkLst>
            <pc:docMk/>
            <pc:sldMk cId="900617406" sldId="311"/>
            <ac:spMk id="5" creationId="{172619B6-D2A3-AA24-A263-44ECAC59F109}"/>
          </ac:spMkLst>
        </pc:spChg>
        <pc:picChg chg="add del mod">
          <ac:chgData name="Guest User" userId="" providerId="Windows Live" clId="Web-{86A04356-D684-4AAA-B480-45342ECCB0F1}" dt="2024-04-02T02:46:00.312" v="333"/>
          <ac:picMkLst>
            <pc:docMk/>
            <pc:sldMk cId="900617406" sldId="311"/>
            <ac:picMk id="4" creationId="{F5026C99-DA29-E456-281D-64BBD82FEFCC}"/>
          </ac:picMkLst>
        </pc:picChg>
        <pc:picChg chg="add mod">
          <ac:chgData name="Guest User" userId="" providerId="Windows Live" clId="Web-{86A04356-D684-4AAA-B480-45342ECCB0F1}" dt="2024-04-02T02:56:29.564" v="345" actId="1076"/>
          <ac:picMkLst>
            <pc:docMk/>
            <pc:sldMk cId="900617406" sldId="311"/>
            <ac:picMk id="7" creationId="{B4850628-28B3-9578-E990-C4F84092EAE9}"/>
          </ac:picMkLst>
        </pc:picChg>
      </pc:sldChg>
      <pc:sldChg chg="modSp">
        <pc:chgData name="Guest User" userId="" providerId="Windows Live" clId="Web-{86A04356-D684-4AAA-B480-45342ECCB0F1}" dt="2024-04-02T02:25:48.110" v="166" actId="20577"/>
        <pc:sldMkLst>
          <pc:docMk/>
          <pc:sldMk cId="2226384559" sldId="314"/>
        </pc:sldMkLst>
        <pc:spChg chg="mod">
          <ac:chgData name="Guest User" userId="" providerId="Windows Live" clId="Web-{86A04356-D684-4AAA-B480-45342ECCB0F1}" dt="2024-04-02T02:25:48.110" v="166" actId="20577"/>
          <ac:spMkLst>
            <pc:docMk/>
            <pc:sldMk cId="2226384559" sldId="314"/>
            <ac:spMk id="2" creationId="{2F73EEAB-DE71-DA3B-BBEB-CDC2BB7EAD4B}"/>
          </ac:spMkLst>
        </pc:spChg>
      </pc:sldChg>
      <pc:sldChg chg="modSp del">
        <pc:chgData name="Guest User" userId="" providerId="Windows Live" clId="Web-{86A04356-D684-4AAA-B480-45342ECCB0F1}" dt="2024-04-02T03:06:58.204" v="360"/>
        <pc:sldMkLst>
          <pc:docMk/>
          <pc:sldMk cId="2551684101" sldId="326"/>
        </pc:sldMkLst>
        <pc:spChg chg="mod">
          <ac:chgData name="Guest User" userId="" providerId="Windows Live" clId="Web-{86A04356-D684-4AAA-B480-45342ECCB0F1}" dt="2024-04-02T03:06:44.485" v="359" actId="14100"/>
          <ac:spMkLst>
            <pc:docMk/>
            <pc:sldMk cId="2551684101" sldId="326"/>
            <ac:spMk id="3" creationId="{06A17D63-8AE3-24BD-75F9-A2AC074B31B8}"/>
          </ac:spMkLst>
        </pc:spChg>
      </pc:sldChg>
      <pc:sldChg chg="modSp">
        <pc:chgData name="Guest User" userId="" providerId="Windows Live" clId="Web-{86A04356-D684-4AAA-B480-45342ECCB0F1}" dt="2024-04-02T02:35:22.546" v="229" actId="20577"/>
        <pc:sldMkLst>
          <pc:docMk/>
          <pc:sldMk cId="2255592590" sldId="327"/>
        </pc:sldMkLst>
        <pc:spChg chg="mod">
          <ac:chgData name="Guest User" userId="" providerId="Windows Live" clId="Web-{86A04356-D684-4AAA-B480-45342ECCB0F1}" dt="2024-04-02T02:35:22.546" v="229" actId="20577"/>
          <ac:spMkLst>
            <pc:docMk/>
            <pc:sldMk cId="2255592590" sldId="327"/>
            <ac:spMk id="3503" creationId="{52F88B14-D0AC-8FAB-9DC2-CEAA1AACFC46}"/>
          </ac:spMkLst>
        </pc:spChg>
        <pc:spChg chg="mod">
          <ac:chgData name="Guest User" userId="" providerId="Windows Live" clId="Web-{86A04356-D684-4AAA-B480-45342ECCB0F1}" dt="2024-04-02T02:35:12.311" v="227" actId="20577"/>
          <ac:spMkLst>
            <pc:docMk/>
            <pc:sldMk cId="2255592590" sldId="327"/>
            <ac:spMk id="3504" creationId="{20D5F63F-643D-88C9-EB97-D8886BD86F26}"/>
          </ac:spMkLst>
        </pc:spChg>
      </pc:sldChg>
      <pc:sldChg chg="delSp modSp new">
        <pc:chgData name="Guest User" userId="" providerId="Windows Live" clId="Web-{86A04356-D684-4AAA-B480-45342ECCB0F1}" dt="2024-04-02T02:17:55.582" v="143" actId="20577"/>
        <pc:sldMkLst>
          <pc:docMk/>
          <pc:sldMk cId="1156714557" sldId="328"/>
        </pc:sldMkLst>
        <pc:spChg chg="del">
          <ac:chgData name="Guest User" userId="" providerId="Windows Live" clId="Web-{86A04356-D684-4AAA-B480-45342ECCB0F1}" dt="2024-04-02T02:17:09.721" v="130"/>
          <ac:spMkLst>
            <pc:docMk/>
            <pc:sldMk cId="1156714557" sldId="328"/>
            <ac:spMk id="2" creationId="{0EBC2272-4D7D-567F-2970-C65885E50F6B}"/>
          </ac:spMkLst>
        </pc:spChg>
        <pc:spChg chg="mod">
          <ac:chgData name="Guest User" userId="" providerId="Windows Live" clId="Web-{86A04356-D684-4AAA-B480-45342ECCB0F1}" dt="2024-04-02T02:17:55.582" v="143" actId="20577"/>
          <ac:spMkLst>
            <pc:docMk/>
            <pc:sldMk cId="1156714557" sldId="328"/>
            <ac:spMk id="3" creationId="{A20078D4-2065-8054-0DBD-738D1B842A03}"/>
          </ac:spMkLst>
        </pc:spChg>
        <pc:spChg chg="del">
          <ac:chgData name="Guest User" userId="" providerId="Windows Live" clId="Web-{86A04356-D684-4AAA-B480-45342ECCB0F1}" dt="2024-04-02T02:17:17.378" v="131"/>
          <ac:spMkLst>
            <pc:docMk/>
            <pc:sldMk cId="1156714557" sldId="328"/>
            <ac:spMk id="4" creationId="{BA3ED562-B873-B690-99F1-CA97D5E118E0}"/>
          </ac:spMkLst>
        </pc:spChg>
      </pc:sldChg>
    </pc:docChg>
  </pc:docChgLst>
  <pc:docChgLst>
    <pc:chgData name="Guest User" providerId="Windows Live" clId="Web-{29F5291E-7219-430D-A217-13D6CAB4618B}"/>
    <pc:docChg chg="addSld modSld sldOrd">
      <pc:chgData name="Guest User" userId="" providerId="Windows Live" clId="Web-{29F5291E-7219-430D-A217-13D6CAB4618B}" dt="2024-04-02T03:46:20.627" v="233"/>
      <pc:docMkLst>
        <pc:docMk/>
      </pc:docMkLst>
      <pc:sldChg chg="mod modShow">
        <pc:chgData name="Guest User" userId="" providerId="Windows Live" clId="Web-{29F5291E-7219-430D-A217-13D6CAB4618B}" dt="2024-04-02T03:46:20.627" v="233"/>
        <pc:sldMkLst>
          <pc:docMk/>
          <pc:sldMk cId="0" sldId="256"/>
        </pc:sldMkLst>
      </pc:sldChg>
      <pc:sldChg chg="modSp">
        <pc:chgData name="Guest User" userId="" providerId="Windows Live" clId="Web-{29F5291E-7219-430D-A217-13D6CAB4618B}" dt="2024-04-02T00:21:53.989" v="5" actId="20577"/>
        <pc:sldMkLst>
          <pc:docMk/>
          <pc:sldMk cId="0" sldId="260"/>
        </pc:sldMkLst>
        <pc:spChg chg="mod">
          <ac:chgData name="Guest User" userId="" providerId="Windows Live" clId="Web-{29F5291E-7219-430D-A217-13D6CAB4618B}" dt="2024-04-02T00:21:44.519" v="3" actId="1076"/>
          <ac:spMkLst>
            <pc:docMk/>
            <pc:sldMk cId="0" sldId="260"/>
            <ac:spMk id="2177" creationId="{00000000-0000-0000-0000-000000000000}"/>
          </ac:spMkLst>
        </pc:spChg>
        <pc:spChg chg="mod">
          <ac:chgData name="Guest User" userId="" providerId="Windows Live" clId="Web-{29F5291E-7219-430D-A217-13D6CAB4618B}" dt="2024-04-02T00:21:53.989" v="5" actId="20577"/>
          <ac:spMkLst>
            <pc:docMk/>
            <pc:sldMk cId="0" sldId="260"/>
            <ac:spMk id="2178" creationId="{00000000-0000-0000-0000-000000000000}"/>
          </ac:spMkLst>
        </pc:spChg>
        <pc:grpChg chg="mod">
          <ac:chgData name="Guest User" userId="" providerId="Windows Live" clId="Web-{29F5291E-7219-430D-A217-13D6CAB4618B}" dt="2024-04-02T00:21:42.551" v="1" actId="1076"/>
          <ac:grpSpMkLst>
            <pc:docMk/>
            <pc:sldMk cId="0" sldId="260"/>
            <ac:grpSpMk id="2162" creationId="{00000000-0000-0000-0000-000000000000}"/>
          </ac:grpSpMkLst>
        </pc:grpChg>
        <pc:grpChg chg="mod">
          <ac:chgData name="Guest User" userId="" providerId="Windows Live" clId="Web-{29F5291E-7219-430D-A217-13D6CAB4618B}" dt="2024-04-02T00:21:42.582" v="2" actId="1076"/>
          <ac:grpSpMkLst>
            <pc:docMk/>
            <pc:sldMk cId="0" sldId="260"/>
            <ac:grpSpMk id="2166" creationId="{00000000-0000-0000-0000-000000000000}"/>
          </ac:grpSpMkLst>
        </pc:grpChg>
      </pc:sldChg>
      <pc:sldChg chg="modSp">
        <pc:chgData name="Guest User" userId="" providerId="Windows Live" clId="Web-{29F5291E-7219-430D-A217-13D6CAB4618B}" dt="2024-04-02T03:42:32.275" v="232" actId="1076"/>
        <pc:sldMkLst>
          <pc:docMk/>
          <pc:sldMk cId="0" sldId="270"/>
        </pc:sldMkLst>
        <pc:spChg chg="mod">
          <ac:chgData name="Guest User" userId="" providerId="Windows Live" clId="Web-{29F5291E-7219-430D-A217-13D6CAB4618B}" dt="2024-04-02T03:42:23.790" v="230" actId="1076"/>
          <ac:spMkLst>
            <pc:docMk/>
            <pc:sldMk cId="0" sldId="270"/>
            <ac:spMk id="3" creationId="{D39D9921-28AF-B3BE-C01F-22B904598F8A}"/>
          </ac:spMkLst>
        </pc:spChg>
        <pc:picChg chg="mod">
          <ac:chgData name="Guest User" userId="" providerId="Windows Live" clId="Web-{29F5291E-7219-430D-A217-13D6CAB4618B}" dt="2024-04-02T03:42:30.212" v="231" actId="1076"/>
          <ac:picMkLst>
            <pc:docMk/>
            <pc:sldMk cId="0" sldId="270"/>
            <ac:picMk id="2" creationId="{562F5818-00A7-EFC0-57F1-C55D7EBDE101}"/>
          </ac:picMkLst>
        </pc:picChg>
        <pc:picChg chg="mod">
          <ac:chgData name="Guest User" userId="" providerId="Windows Live" clId="Web-{29F5291E-7219-430D-A217-13D6CAB4618B}" dt="2024-04-02T03:42:32.275" v="232" actId="1076"/>
          <ac:picMkLst>
            <pc:docMk/>
            <pc:sldMk cId="0" sldId="270"/>
            <ac:picMk id="4" creationId="{46B8248A-BC4D-5405-8C36-09B2A54A7C0A}"/>
          </ac:picMkLst>
        </pc:picChg>
      </pc:sldChg>
      <pc:sldChg chg="addSp delSp modSp">
        <pc:chgData name="Guest User" userId="" providerId="Windows Live" clId="Web-{29F5291E-7219-430D-A217-13D6CAB4618B}" dt="2024-04-02T00:29:55.338" v="104" actId="1076"/>
        <pc:sldMkLst>
          <pc:docMk/>
          <pc:sldMk cId="3168728683" sldId="316"/>
        </pc:sldMkLst>
        <pc:spChg chg="mod">
          <ac:chgData name="Guest User" userId="" providerId="Windows Live" clId="Web-{29F5291E-7219-430D-A217-13D6CAB4618B}" dt="2024-04-02T00:29:38.838" v="86" actId="1076"/>
          <ac:spMkLst>
            <pc:docMk/>
            <pc:sldMk cId="3168728683" sldId="316"/>
            <ac:spMk id="2" creationId="{683A61A2-5038-1CC9-2A98-CA42FBB9D7F8}"/>
          </ac:spMkLst>
        </pc:spChg>
        <pc:spChg chg="mod">
          <ac:chgData name="Guest User" userId="" providerId="Windows Live" clId="Web-{29F5291E-7219-430D-A217-13D6CAB4618B}" dt="2024-04-02T00:29:38.838" v="87" actId="1076"/>
          <ac:spMkLst>
            <pc:docMk/>
            <pc:sldMk cId="3168728683" sldId="316"/>
            <ac:spMk id="3" creationId="{6F7E3932-22FD-34E7-4050-91DD8A9241E1}"/>
          </ac:spMkLst>
        </pc:spChg>
        <pc:spChg chg="mod">
          <ac:chgData name="Guest User" userId="" providerId="Windows Live" clId="Web-{29F5291E-7219-430D-A217-13D6CAB4618B}" dt="2024-04-02T00:29:55.338" v="104" actId="1076"/>
          <ac:spMkLst>
            <pc:docMk/>
            <pc:sldMk cId="3168728683" sldId="316"/>
            <ac:spMk id="7" creationId="{D56DA174-7944-294D-8A00-D344D97D1916}"/>
          </ac:spMkLst>
        </pc:spChg>
        <pc:spChg chg="add mod">
          <ac:chgData name="Guest User" userId="" providerId="Windows Live" clId="Web-{29F5291E-7219-430D-A217-13D6CAB4618B}" dt="2024-04-02T00:29:39.056" v="99" actId="1076"/>
          <ac:spMkLst>
            <pc:docMk/>
            <pc:sldMk cId="3168728683" sldId="316"/>
            <ac:spMk id="8" creationId="{4E181988-0960-9929-1726-BEBE2C01A5D3}"/>
          </ac:spMkLst>
        </pc:spChg>
        <pc:spChg chg="mod">
          <ac:chgData name="Guest User" userId="" providerId="Windows Live" clId="Web-{29F5291E-7219-430D-A217-13D6CAB4618B}" dt="2024-04-02T00:29:38.900" v="89" actId="1076"/>
          <ac:spMkLst>
            <pc:docMk/>
            <pc:sldMk cId="3168728683" sldId="316"/>
            <ac:spMk id="10" creationId="{99041543-FF48-DC44-E746-0DBDB887A3E8}"/>
          </ac:spMkLst>
        </pc:spChg>
        <pc:spChg chg="mod">
          <ac:chgData name="Guest User" userId="" providerId="Windows Live" clId="Web-{29F5291E-7219-430D-A217-13D6CAB4618B}" dt="2024-04-02T00:29:38.900" v="90" actId="1076"/>
          <ac:spMkLst>
            <pc:docMk/>
            <pc:sldMk cId="3168728683" sldId="316"/>
            <ac:spMk id="12" creationId="{098117A9-3575-2C58-F7D8-AB7F8061AC8F}"/>
          </ac:spMkLst>
        </pc:spChg>
        <pc:spChg chg="mod">
          <ac:chgData name="Guest User" userId="" providerId="Windows Live" clId="Web-{29F5291E-7219-430D-A217-13D6CAB4618B}" dt="2024-04-02T00:29:38.916" v="91" actId="1076"/>
          <ac:spMkLst>
            <pc:docMk/>
            <pc:sldMk cId="3168728683" sldId="316"/>
            <ac:spMk id="13" creationId="{413446D4-EE89-D5C4-D593-8C40E49D90FB}"/>
          </ac:spMkLst>
        </pc:spChg>
        <pc:spChg chg="mod">
          <ac:chgData name="Guest User" userId="" providerId="Windows Live" clId="Web-{29F5291E-7219-430D-A217-13D6CAB4618B}" dt="2024-04-02T00:29:38.916" v="92" actId="1076"/>
          <ac:spMkLst>
            <pc:docMk/>
            <pc:sldMk cId="3168728683" sldId="316"/>
            <ac:spMk id="14" creationId="{99041543-FF48-DC44-E746-0DBDB887A3E8}"/>
          </ac:spMkLst>
        </pc:spChg>
        <pc:spChg chg="mod">
          <ac:chgData name="Guest User" userId="" providerId="Windows Live" clId="Web-{29F5291E-7219-430D-A217-13D6CAB4618B}" dt="2024-04-02T00:29:38.931" v="93" actId="1076"/>
          <ac:spMkLst>
            <pc:docMk/>
            <pc:sldMk cId="3168728683" sldId="316"/>
            <ac:spMk id="16" creationId="{F2CA7D6E-544A-30DC-A6EF-A8D796E51CD0}"/>
          </ac:spMkLst>
        </pc:spChg>
        <pc:spChg chg="del">
          <ac:chgData name="Guest User" userId="" providerId="Windows Live" clId="Web-{29F5291E-7219-430D-A217-13D6CAB4618B}" dt="2024-04-02T00:29:16.727" v="83"/>
          <ac:spMkLst>
            <pc:docMk/>
            <pc:sldMk cId="3168728683" sldId="316"/>
            <ac:spMk id="17" creationId="{A780937E-4DBE-A76E-EE37-2C2FE149D527}"/>
          </ac:spMkLst>
        </pc:spChg>
        <pc:spChg chg="mod">
          <ac:chgData name="Guest User" userId="" providerId="Windows Live" clId="Web-{29F5291E-7219-430D-A217-13D6CAB4618B}" dt="2024-04-02T00:29:38.931" v="94" actId="1076"/>
          <ac:spMkLst>
            <pc:docMk/>
            <pc:sldMk cId="3168728683" sldId="316"/>
            <ac:spMk id="18" creationId="{CD309569-ED08-E7A9-BF85-B97443F9D112}"/>
          </ac:spMkLst>
        </pc:spChg>
        <pc:spChg chg="mod">
          <ac:chgData name="Guest User" userId="" providerId="Windows Live" clId="Web-{29F5291E-7219-430D-A217-13D6CAB4618B}" dt="2024-04-02T00:29:38.947" v="95" actId="1076"/>
          <ac:spMkLst>
            <pc:docMk/>
            <pc:sldMk cId="3168728683" sldId="316"/>
            <ac:spMk id="19" creationId="{17BBEC79-6A22-328E-57A0-EC1780E5AD76}"/>
          </ac:spMkLst>
        </pc:spChg>
        <pc:spChg chg="add mod">
          <ac:chgData name="Guest User" userId="" providerId="Windows Live" clId="Web-{29F5291E-7219-430D-A217-13D6CAB4618B}" dt="2024-04-02T00:29:39.056" v="100" actId="1076"/>
          <ac:spMkLst>
            <pc:docMk/>
            <pc:sldMk cId="3168728683" sldId="316"/>
            <ac:spMk id="21" creationId="{897DF0A0-F4FA-8109-2B1D-328565F92466}"/>
          </ac:spMkLst>
        </pc:spChg>
        <pc:spChg chg="add mod">
          <ac:chgData name="Guest User" userId="" providerId="Windows Live" clId="Web-{29F5291E-7219-430D-A217-13D6CAB4618B}" dt="2024-04-02T00:29:39.072" v="101" actId="1076"/>
          <ac:spMkLst>
            <pc:docMk/>
            <pc:sldMk cId="3168728683" sldId="316"/>
            <ac:spMk id="22" creationId="{8153197D-F01C-EF3E-148C-99D9B289029B}"/>
          </ac:spMkLst>
        </pc:spChg>
        <pc:picChg chg="mod">
          <ac:chgData name="Guest User" userId="" providerId="Windows Live" clId="Web-{29F5291E-7219-430D-A217-13D6CAB4618B}" dt="2024-04-02T00:29:38.885" v="88" actId="1076"/>
          <ac:picMkLst>
            <pc:docMk/>
            <pc:sldMk cId="3168728683" sldId="316"/>
            <ac:picMk id="6" creationId="{E5806B26-A98C-C434-9D75-B8C0FFB08D4F}"/>
          </ac:picMkLst>
        </pc:picChg>
        <pc:picChg chg="mod">
          <ac:chgData name="Guest User" userId="" providerId="Windows Live" clId="Web-{29F5291E-7219-430D-A217-13D6CAB4618B}" dt="2024-04-02T00:29:49.385" v="103" actId="1076"/>
          <ac:picMkLst>
            <pc:docMk/>
            <pc:sldMk cId="3168728683" sldId="316"/>
            <ac:picMk id="9" creationId="{A4223062-5B42-C2BA-D9F8-DAF282FBA64F}"/>
          </ac:picMkLst>
        </pc:picChg>
        <pc:picChg chg="mod">
          <ac:chgData name="Guest User" userId="" providerId="Windows Live" clId="Web-{29F5291E-7219-430D-A217-13D6CAB4618B}" dt="2024-04-02T00:29:38.978" v="96" actId="1076"/>
          <ac:picMkLst>
            <pc:docMk/>
            <pc:sldMk cId="3168728683" sldId="316"/>
            <ac:picMk id="11" creationId="{AFF739C2-14BF-8EF3-FDC1-56291FC89689}"/>
          </ac:picMkLst>
        </pc:picChg>
        <pc:picChg chg="mod">
          <ac:chgData name="Guest User" userId="" providerId="Windows Live" clId="Web-{29F5291E-7219-430D-A217-13D6CAB4618B}" dt="2024-04-02T00:29:39.010" v="97" actId="1076"/>
          <ac:picMkLst>
            <pc:docMk/>
            <pc:sldMk cId="3168728683" sldId="316"/>
            <ac:picMk id="15" creationId="{82BA4FA9-97BA-2B15-46BB-94F572B69F28}"/>
          </ac:picMkLst>
        </pc:picChg>
        <pc:picChg chg="mod">
          <ac:chgData name="Guest User" userId="" providerId="Windows Live" clId="Web-{29F5291E-7219-430D-A217-13D6CAB4618B}" dt="2024-04-02T00:29:39.041" v="98" actId="1076"/>
          <ac:picMkLst>
            <pc:docMk/>
            <pc:sldMk cId="3168728683" sldId="316"/>
            <ac:picMk id="20" creationId="{350417EA-3612-1B0C-E047-E9484E2FD4E8}"/>
          </ac:picMkLst>
        </pc:picChg>
      </pc:sldChg>
      <pc:sldChg chg="addSp delSp modSp">
        <pc:chgData name="Guest User" userId="" providerId="Windows Live" clId="Web-{29F5291E-7219-430D-A217-13D6CAB4618B}" dt="2024-04-02T00:41:28.432" v="225" actId="20577"/>
        <pc:sldMkLst>
          <pc:docMk/>
          <pc:sldMk cId="18539398" sldId="325"/>
        </pc:sldMkLst>
        <pc:spChg chg="mod">
          <ac:chgData name="Guest User" userId="" providerId="Windows Live" clId="Web-{29F5291E-7219-430D-A217-13D6CAB4618B}" dt="2024-04-02T00:38:25.424" v="164" actId="1076"/>
          <ac:spMkLst>
            <pc:docMk/>
            <pc:sldMk cId="18539398" sldId="325"/>
            <ac:spMk id="3" creationId="{6F7E3932-22FD-34E7-4050-91DD8A9241E1}"/>
          </ac:spMkLst>
        </pc:spChg>
        <pc:spChg chg="del mod">
          <ac:chgData name="Guest User" userId="" providerId="Windows Live" clId="Web-{29F5291E-7219-430D-A217-13D6CAB4618B}" dt="2024-04-02T00:31:49.375" v="106"/>
          <ac:spMkLst>
            <pc:docMk/>
            <pc:sldMk cId="18539398" sldId="325"/>
            <ac:spMk id="5" creationId="{CD524C00-E597-8690-BFA4-C6400E4C9B24}"/>
          </ac:spMkLst>
        </pc:spChg>
        <pc:spChg chg="add del mod">
          <ac:chgData name="Guest User" userId="" providerId="Windows Live" clId="Web-{29F5291E-7219-430D-A217-13D6CAB4618B}" dt="2024-04-02T00:38:06.798" v="154"/>
          <ac:spMkLst>
            <pc:docMk/>
            <pc:sldMk cId="18539398" sldId="325"/>
            <ac:spMk id="6" creationId="{F5954B3C-2DB1-503B-1D5A-511713A9D626}"/>
          </ac:spMkLst>
        </pc:spChg>
        <pc:spChg chg="add del mod">
          <ac:chgData name="Guest User" userId="" providerId="Windows Live" clId="Web-{29F5291E-7219-430D-A217-13D6CAB4618B}" dt="2024-04-02T00:40:25.195" v="190" actId="20577"/>
          <ac:spMkLst>
            <pc:docMk/>
            <pc:sldMk cId="18539398" sldId="325"/>
            <ac:spMk id="14" creationId="{10607E9B-428F-8ADF-D189-9238AB56857E}"/>
          </ac:spMkLst>
        </pc:spChg>
        <pc:spChg chg="add mod">
          <ac:chgData name="Guest User" userId="" providerId="Windows Live" clId="Web-{29F5291E-7219-430D-A217-13D6CAB4618B}" dt="2024-04-02T00:40:56.181" v="208" actId="20577"/>
          <ac:spMkLst>
            <pc:docMk/>
            <pc:sldMk cId="18539398" sldId="325"/>
            <ac:spMk id="18" creationId="{DF8AF9DE-DA84-697F-5447-244566092463}"/>
          </ac:spMkLst>
        </pc:spChg>
        <pc:spChg chg="add mod">
          <ac:chgData name="Guest User" userId="" providerId="Windows Live" clId="Web-{29F5291E-7219-430D-A217-13D6CAB4618B}" dt="2024-04-02T00:41:28.432" v="225" actId="20577"/>
          <ac:spMkLst>
            <pc:docMk/>
            <pc:sldMk cId="18539398" sldId="325"/>
            <ac:spMk id="22" creationId="{40297BBA-3B48-5521-2174-9247A57A8846}"/>
          </ac:spMkLst>
        </pc:spChg>
        <pc:spChg chg="mod">
          <ac:chgData name="Guest User" userId="" providerId="Windows Live" clId="Web-{29F5291E-7219-430D-A217-13D6CAB4618B}" dt="2024-04-02T00:38:33.596" v="167" actId="1076"/>
          <ac:spMkLst>
            <pc:docMk/>
            <pc:sldMk cId="18539398" sldId="325"/>
            <ac:spMk id="2336" creationId="{00000000-0000-0000-0000-000000000000}"/>
          </ac:spMkLst>
        </pc:spChg>
        <pc:grpChg chg="add mod">
          <ac:chgData name="Guest User" userId="" providerId="Windows Live" clId="Web-{29F5291E-7219-430D-A217-13D6CAB4618B}" dt="2024-04-02T00:38:25.440" v="165" actId="1076"/>
          <ac:grpSpMkLst>
            <pc:docMk/>
            <pc:sldMk cId="18539398" sldId="325"/>
            <ac:grpSpMk id="12" creationId="{6816D665-A486-A3F2-AA93-CE8ADB579677}"/>
          </ac:grpSpMkLst>
        </pc:grpChg>
        <pc:grpChg chg="add mod">
          <ac:chgData name="Guest User" userId="" providerId="Windows Live" clId="Web-{29F5291E-7219-430D-A217-13D6CAB4618B}" dt="2024-04-02T00:39:08.410" v="177" actId="1076"/>
          <ac:grpSpMkLst>
            <pc:docMk/>
            <pc:sldMk cId="18539398" sldId="325"/>
            <ac:grpSpMk id="15" creationId="{3E362922-7F0E-AFA4-96F6-7822C66844C2}"/>
          </ac:grpSpMkLst>
        </pc:grpChg>
        <pc:grpChg chg="add mod">
          <ac:chgData name="Guest User" userId="" providerId="Windows Live" clId="Web-{29F5291E-7219-430D-A217-13D6CAB4618B}" dt="2024-04-02T00:38:46.972" v="172" actId="1076"/>
          <ac:grpSpMkLst>
            <pc:docMk/>
            <pc:sldMk cId="18539398" sldId="325"/>
            <ac:grpSpMk id="19" creationId="{6220EB4A-AB93-0D1E-AB1B-495672A355A0}"/>
          </ac:grpSpMkLst>
        </pc:grpChg>
      </pc:sldChg>
      <pc:sldChg chg="addSp delSp modSp add ord replId">
        <pc:chgData name="Guest User" userId="" providerId="Windows Live" clId="Web-{29F5291E-7219-430D-A217-13D6CAB4618B}" dt="2024-04-02T00:33:48.208" v="147"/>
        <pc:sldMkLst>
          <pc:docMk/>
          <pc:sldMk cId="2551684101" sldId="326"/>
        </pc:sldMkLst>
        <pc:spChg chg="add mod">
          <ac:chgData name="Guest User" userId="" providerId="Windows Live" clId="Web-{29F5291E-7219-430D-A217-13D6CAB4618B}" dt="2024-04-02T00:33:48.208" v="147"/>
          <ac:spMkLst>
            <pc:docMk/>
            <pc:sldMk cId="2551684101" sldId="326"/>
            <ac:spMk id="3" creationId="{06A17D63-8AE3-24BD-75F9-A2AC074B31B8}"/>
          </ac:spMkLst>
        </pc:spChg>
        <pc:spChg chg="mod">
          <ac:chgData name="Guest User" userId="" providerId="Windows Live" clId="Web-{29F5291E-7219-430D-A217-13D6CAB4618B}" dt="2024-04-02T00:33:29.879" v="146" actId="20577"/>
          <ac:spMkLst>
            <pc:docMk/>
            <pc:sldMk cId="2551684101" sldId="326"/>
            <ac:spMk id="2732" creationId="{00000000-0000-0000-0000-000000000000}"/>
          </ac:spMkLst>
        </pc:spChg>
        <pc:spChg chg="del">
          <ac:chgData name="Guest User" userId="" providerId="Windows Live" clId="Web-{29F5291E-7219-430D-A217-13D6CAB4618B}" dt="2024-04-02T00:33:48.208" v="147"/>
          <ac:spMkLst>
            <pc:docMk/>
            <pc:sldMk cId="2551684101" sldId="326"/>
            <ac:spMk id="2733" creationId="{00000000-0000-0000-0000-000000000000}"/>
          </ac:spMkLst>
        </pc:spChg>
      </pc:sldChg>
    </pc:docChg>
  </pc:docChgLst>
  <pc:docChgLst>
    <pc:chgData name="Utilisateur invité" providerId="Windows Live" clId="Web-{C3B08E0D-9BCE-4027-88E8-900FE8A647B9}"/>
    <pc:docChg chg="addSld delSld modSld">
      <pc:chgData name="Utilisateur invité" userId="" providerId="Windows Live" clId="Web-{C3B08E0D-9BCE-4027-88E8-900FE8A647B9}" dt="2024-04-01T22:56:27.264" v="15"/>
      <pc:docMkLst>
        <pc:docMk/>
      </pc:docMkLst>
      <pc:sldChg chg="new del">
        <pc:chgData name="Utilisateur invité" userId="" providerId="Windows Live" clId="Web-{C3B08E0D-9BCE-4027-88E8-900FE8A647B9}" dt="2024-04-01T22:50:21.665" v="1"/>
        <pc:sldMkLst>
          <pc:docMk/>
          <pc:sldMk cId="2081303863" sldId="312"/>
        </pc:sldMkLst>
      </pc:sldChg>
      <pc:sldChg chg="addSp delSp modSp new addAnim delAnim">
        <pc:chgData name="Utilisateur invité" userId="" providerId="Windows Live" clId="Web-{C3B08E0D-9BCE-4027-88E8-900FE8A647B9}" dt="2024-04-01T22:56:27.264" v="15"/>
        <pc:sldMkLst>
          <pc:docMk/>
          <pc:sldMk cId="2390165826" sldId="313"/>
        </pc:sldMkLst>
        <pc:spChg chg="del mod">
          <ac:chgData name="Utilisateur invité" userId="" providerId="Windows Live" clId="Web-{C3B08E0D-9BCE-4027-88E8-900FE8A647B9}" dt="2024-04-01T22:54:38.711" v="7"/>
          <ac:spMkLst>
            <pc:docMk/>
            <pc:sldMk cId="2390165826" sldId="313"/>
            <ac:spMk id="2" creationId="{15049328-149F-D2A5-4467-A5DFFF66928B}"/>
          </ac:spMkLst>
        </pc:spChg>
        <pc:picChg chg="add mod">
          <ac:chgData name="Utilisateur invité" userId="" providerId="Windows Live" clId="Web-{C3B08E0D-9BCE-4027-88E8-900FE8A647B9}" dt="2024-04-01T22:55:04.665" v="12" actId="14100"/>
          <ac:picMkLst>
            <pc:docMk/>
            <pc:sldMk cId="2390165826" sldId="313"/>
            <ac:picMk id="3" creationId="{CD2B2EFD-D26B-F6EC-EDFA-25D121ED8CE5}"/>
          </ac:picMkLst>
        </pc:picChg>
      </pc:sldChg>
    </pc:docChg>
  </pc:docChgLst>
  <pc:docChgLst>
    <pc:chgData clId="Web-{C033855E-4811-4E33-AFDA-5CE96281A419}"/>
    <pc:docChg chg="modSld">
      <pc:chgData name="" userId="" providerId="" clId="Web-{C033855E-4811-4E33-AFDA-5CE96281A419}" dt="2024-04-01T23:41:28.057" v="0"/>
      <pc:docMkLst>
        <pc:docMk/>
      </pc:docMkLst>
      <pc:sldChg chg="delSp">
        <pc:chgData name="" userId="" providerId="" clId="Web-{C033855E-4811-4E33-AFDA-5CE96281A419}" dt="2024-04-01T23:41:28.057" v="0"/>
        <pc:sldMkLst>
          <pc:docMk/>
          <pc:sldMk cId="4172392874" sldId="306"/>
        </pc:sldMkLst>
        <pc:spChg chg="del">
          <ac:chgData name="" userId="" providerId="" clId="Web-{C033855E-4811-4E33-AFDA-5CE96281A419}" dt="2024-04-01T23:41:28.057" v="0"/>
          <ac:spMkLst>
            <pc:docMk/>
            <pc:sldMk cId="4172392874" sldId="306"/>
            <ac:spMk id="7" creationId="{B13F738D-B0D8-BF5F-6929-1335C95FF834}"/>
          </ac:spMkLst>
        </pc:spChg>
      </pc:sldChg>
    </pc:docChg>
  </pc:docChgLst>
  <pc:docChgLst>
    <pc:chgData name="Guest User" providerId="Windows Live" clId="Web-{843898E0-C4E3-4228-8BEA-3014E5FE0749}"/>
    <pc:docChg chg="addSld delSld modSld sldOrd">
      <pc:chgData name="Guest User" userId="" providerId="Windows Live" clId="Web-{843898E0-C4E3-4228-8BEA-3014E5FE0749}" dt="2024-04-01T23:31:38.481" v="324" actId="1076"/>
      <pc:docMkLst>
        <pc:docMk/>
      </pc:docMkLst>
      <pc:sldChg chg="addSp delSp modSp mod setBg">
        <pc:chgData name="Guest User" userId="" providerId="Windows Live" clId="Web-{843898E0-C4E3-4228-8BEA-3014E5FE0749}" dt="2024-04-01T23:31:38.481" v="324" actId="1076"/>
        <pc:sldMkLst>
          <pc:docMk/>
          <pc:sldMk cId="0" sldId="282"/>
        </pc:sldMkLst>
        <pc:spChg chg="add mod">
          <ac:chgData name="Guest User" userId="" providerId="Windows Live" clId="Web-{843898E0-C4E3-4228-8BEA-3014E5FE0749}" dt="2024-04-01T22:51:34.222" v="71" actId="1076"/>
          <ac:spMkLst>
            <pc:docMk/>
            <pc:sldMk cId="0" sldId="282"/>
            <ac:spMk id="4" creationId="{57AB8385-0299-08C6-85B7-48E1DC5A05F6}"/>
          </ac:spMkLst>
        </pc:spChg>
        <pc:spChg chg="add del mod">
          <ac:chgData name="Guest User" userId="" providerId="Windows Live" clId="Web-{843898E0-C4E3-4228-8BEA-3014E5FE0749}" dt="2024-04-01T22:54:00.444" v="98"/>
          <ac:spMkLst>
            <pc:docMk/>
            <pc:sldMk cId="0" sldId="282"/>
            <ac:spMk id="12" creationId="{03473020-E534-07FD-A6E0-94862BEFF182}"/>
          </ac:spMkLst>
        </pc:spChg>
        <pc:spChg chg="add mod">
          <ac:chgData name="Guest User" userId="" providerId="Windows Live" clId="Web-{843898E0-C4E3-4228-8BEA-3014E5FE0749}" dt="2024-04-01T22:56:37.198" v="145" actId="14100"/>
          <ac:spMkLst>
            <pc:docMk/>
            <pc:sldMk cId="0" sldId="282"/>
            <ac:spMk id="14" creationId="{FCCBA9CC-49F4-CCFF-F9F4-A8AB6B461DDA}"/>
          </ac:spMkLst>
        </pc:spChg>
        <pc:spChg chg="mod">
          <ac:chgData name="Guest User" userId="" providerId="Windows Live" clId="Web-{843898E0-C4E3-4228-8BEA-3014E5FE0749}" dt="2024-04-01T22:55:57.385" v="138" actId="20577"/>
          <ac:spMkLst>
            <pc:docMk/>
            <pc:sldMk cId="0" sldId="282"/>
            <ac:spMk id="20" creationId="{08CCAA79-B6CB-D005-A98A-84AEA5914C78}"/>
          </ac:spMkLst>
        </pc:spChg>
        <pc:spChg chg="add del mod">
          <ac:chgData name="Guest User" userId="" providerId="Windows Live" clId="Web-{843898E0-C4E3-4228-8BEA-3014E5FE0749}" dt="2024-04-01T22:56:42.698" v="147"/>
          <ac:spMkLst>
            <pc:docMk/>
            <pc:sldMk cId="0" sldId="282"/>
            <ac:spMk id="21" creationId="{618DB990-D69C-56AD-44E3-E9CD8291FEF4}"/>
          </ac:spMkLst>
        </pc:spChg>
        <pc:spChg chg="add mod">
          <ac:chgData name="Guest User" userId="" providerId="Windows Live" clId="Web-{843898E0-C4E3-4228-8BEA-3014E5FE0749}" dt="2024-04-01T22:57:23.012" v="173" actId="14100"/>
          <ac:spMkLst>
            <pc:docMk/>
            <pc:sldMk cId="0" sldId="282"/>
            <ac:spMk id="22" creationId="{A390CEC2-3DFD-D0BD-5E49-0A6FD1968378}"/>
          </ac:spMkLst>
        </pc:spChg>
        <pc:spChg chg="add mod">
          <ac:chgData name="Guest User" userId="" providerId="Windows Live" clId="Web-{843898E0-C4E3-4228-8BEA-3014E5FE0749}" dt="2024-04-01T23:31:38.481" v="324" actId="1076"/>
          <ac:spMkLst>
            <pc:docMk/>
            <pc:sldMk cId="0" sldId="282"/>
            <ac:spMk id="29" creationId="{7A872890-7FE4-FDFA-7252-92D466D4F409}"/>
          </ac:spMkLst>
        </pc:spChg>
        <pc:spChg chg="mod">
          <ac:chgData name="Guest User" userId="" providerId="Windows Live" clId="Web-{843898E0-C4E3-4228-8BEA-3014E5FE0749}" dt="2024-04-01T22:55:21.774" v="107" actId="1076"/>
          <ac:spMkLst>
            <pc:docMk/>
            <pc:sldMk cId="0" sldId="282"/>
            <ac:spMk id="3498" creationId="{00000000-0000-0000-0000-000000000000}"/>
          </ac:spMkLst>
        </pc:spChg>
        <pc:spChg chg="del mod">
          <ac:chgData name="Guest User" userId="" providerId="Windows Live" clId="Web-{843898E0-C4E3-4228-8BEA-3014E5FE0749}" dt="2024-04-01T22:50:01.736" v="36"/>
          <ac:spMkLst>
            <pc:docMk/>
            <pc:sldMk cId="0" sldId="282"/>
            <ac:spMk id="3499" creationId="{00000000-0000-0000-0000-000000000000}"/>
          </ac:spMkLst>
        </pc:spChg>
        <pc:spChg chg="del">
          <ac:chgData name="Guest User" userId="" providerId="Windows Live" clId="Web-{843898E0-C4E3-4228-8BEA-3014E5FE0749}" dt="2024-04-01T22:51:38.472" v="72"/>
          <ac:spMkLst>
            <pc:docMk/>
            <pc:sldMk cId="0" sldId="282"/>
            <ac:spMk id="3500" creationId="{00000000-0000-0000-0000-000000000000}"/>
          </ac:spMkLst>
        </pc:spChg>
        <pc:spChg chg="mod">
          <ac:chgData name="Guest User" userId="" providerId="Windows Live" clId="Web-{843898E0-C4E3-4228-8BEA-3014E5FE0749}" dt="2024-04-01T22:51:31.863" v="70" actId="1076"/>
          <ac:spMkLst>
            <pc:docMk/>
            <pc:sldMk cId="0" sldId="282"/>
            <ac:spMk id="3501" creationId="{00000000-0000-0000-0000-000000000000}"/>
          </ac:spMkLst>
        </pc:spChg>
        <pc:spChg chg="del">
          <ac:chgData name="Guest User" userId="" providerId="Windows Live" clId="Web-{843898E0-C4E3-4228-8BEA-3014E5FE0749}" dt="2024-04-01T22:49:52.282" v="32"/>
          <ac:spMkLst>
            <pc:docMk/>
            <pc:sldMk cId="0" sldId="282"/>
            <ac:spMk id="3502" creationId="{00000000-0000-0000-0000-000000000000}"/>
          </ac:spMkLst>
        </pc:spChg>
        <pc:spChg chg="del mod">
          <ac:chgData name="Guest User" userId="" providerId="Windows Live" clId="Web-{843898E0-C4E3-4228-8BEA-3014E5FE0749}" dt="2024-04-01T22:52:00.629" v="78"/>
          <ac:spMkLst>
            <pc:docMk/>
            <pc:sldMk cId="0" sldId="282"/>
            <ac:spMk id="3507" creationId="{00000000-0000-0000-0000-000000000000}"/>
          </ac:spMkLst>
        </pc:spChg>
        <pc:grpChg chg="add mod">
          <ac:chgData name="Guest User" userId="" providerId="Windows Live" clId="Web-{843898E0-C4E3-4228-8BEA-3014E5FE0749}" dt="2024-04-01T22:53:27.553" v="93" actId="14100"/>
          <ac:grpSpMkLst>
            <pc:docMk/>
            <pc:sldMk cId="0" sldId="282"/>
            <ac:grpSpMk id="10" creationId="{AA947C87-83EC-C6DB-2BE9-A7A5C078F314}"/>
          </ac:grpSpMkLst>
        </pc:grpChg>
        <pc:grpChg chg="add del mod">
          <ac:chgData name="Guest User" userId="" providerId="Windows Live" clId="Web-{843898E0-C4E3-4228-8BEA-3014E5FE0749}" dt="2024-04-01T22:54:58.055" v="104"/>
          <ac:grpSpMkLst>
            <pc:docMk/>
            <pc:sldMk cId="0" sldId="282"/>
            <ac:grpSpMk id="15" creationId="{1087C90B-7AEE-9397-06BF-D74FDDC79F49}"/>
          </ac:grpSpMkLst>
        </pc:grpChg>
        <pc:grpChg chg="add mod">
          <ac:chgData name="Guest User" userId="" providerId="Windows Live" clId="Web-{843898E0-C4E3-4228-8BEA-3014E5FE0749}" dt="2024-04-01T22:55:17.681" v="106" actId="1076"/>
          <ac:grpSpMkLst>
            <pc:docMk/>
            <pc:sldMk cId="0" sldId="282"/>
            <ac:grpSpMk id="18" creationId="{0625C08D-5D6B-0F46-85E1-43A71AFB79C3}"/>
          </ac:grpSpMkLst>
        </pc:grpChg>
        <pc:grpChg chg="add del">
          <ac:chgData name="Guest User" userId="" providerId="Windows Live" clId="Web-{843898E0-C4E3-4228-8BEA-3014E5FE0749}" dt="2024-04-01T23:02:11.706" v="177"/>
          <ac:grpSpMkLst>
            <pc:docMk/>
            <pc:sldMk cId="0" sldId="282"/>
            <ac:grpSpMk id="23" creationId="{95229A5B-6A72-3BA3-C546-A52C3831B5A0}"/>
          </ac:grpSpMkLst>
        </pc:grpChg>
        <pc:grpChg chg="add del">
          <ac:chgData name="Guest User" userId="" providerId="Windows Live" clId="Web-{843898E0-C4E3-4228-8BEA-3014E5FE0749}" dt="2024-04-01T23:02:19.065" v="179"/>
          <ac:grpSpMkLst>
            <pc:docMk/>
            <pc:sldMk cId="0" sldId="282"/>
            <ac:grpSpMk id="26" creationId="{36C3CD18-9E4E-6ED6-BCCA-CAAAF5E0F2F1}"/>
          </ac:grpSpMkLst>
        </pc:grpChg>
        <pc:picChg chg="add del mod">
          <ac:chgData name="Guest User" userId="" providerId="Windows Live" clId="Web-{843898E0-C4E3-4228-8BEA-3014E5FE0749}" dt="2024-04-01T22:50:57.581" v="55"/>
          <ac:picMkLst>
            <pc:docMk/>
            <pc:sldMk cId="0" sldId="282"/>
            <ac:picMk id="2" creationId="{EBA50BB2-4CA7-F888-8196-E519BD06C392}"/>
          </ac:picMkLst>
        </pc:picChg>
        <pc:picChg chg="del mod">
          <ac:chgData name="Guest User" userId="" providerId="Windows Live" clId="Web-{843898E0-C4E3-4228-8BEA-3014E5FE0749}" dt="2024-04-01T22:50:10.798" v="43"/>
          <ac:picMkLst>
            <pc:docMk/>
            <pc:sldMk cId="0" sldId="282"/>
            <ac:picMk id="3" creationId="{D75F5068-7FD8-8E4A-2C04-9AA065ABF941}"/>
          </ac:picMkLst>
        </pc:picChg>
        <pc:picChg chg="add mod">
          <ac:chgData name="Guest User" userId="" providerId="Windows Live" clId="Web-{843898E0-C4E3-4228-8BEA-3014E5FE0749}" dt="2024-04-01T23:31:21.278" v="323" actId="1076"/>
          <ac:picMkLst>
            <pc:docMk/>
            <pc:sldMk cId="0" sldId="282"/>
            <ac:picMk id="5" creationId="{CFA0E120-FC1B-C081-29FE-F02B9C106AB7}"/>
          </ac:picMkLst>
        </pc:picChg>
        <pc:picChg chg="add mod">
          <ac:chgData name="Guest User" userId="" providerId="Windows Live" clId="Web-{843898E0-C4E3-4228-8BEA-3014E5FE0749}" dt="2024-04-01T22:51:44.691" v="73" actId="1076"/>
          <ac:picMkLst>
            <pc:docMk/>
            <pc:sldMk cId="0" sldId="282"/>
            <ac:picMk id="6" creationId="{598D5FA6-6412-1235-A49D-887AC7810EF7}"/>
          </ac:picMkLst>
        </pc:picChg>
      </pc:sldChg>
      <pc:sldChg chg="add ord replId">
        <pc:chgData name="Guest User" userId="" providerId="Windows Live" clId="Web-{843898E0-C4E3-4228-8BEA-3014E5FE0749}" dt="2024-04-01T22:59:39.609" v="175"/>
        <pc:sldMkLst>
          <pc:docMk/>
          <pc:sldMk cId="1362948030" sldId="315"/>
        </pc:sldMkLst>
      </pc:sldChg>
      <pc:sldChg chg="addSp delSp modSp add ord replId">
        <pc:chgData name="Guest User" userId="" providerId="Windows Live" clId="Web-{843898E0-C4E3-4228-8BEA-3014E5FE0749}" dt="2024-04-01T23:27:08.241" v="220" actId="1076"/>
        <pc:sldMkLst>
          <pc:docMk/>
          <pc:sldMk cId="3168728683" sldId="316"/>
        </pc:sldMkLst>
        <pc:spChg chg="mod">
          <ac:chgData name="Guest User" userId="" providerId="Windows Live" clId="Web-{843898E0-C4E3-4228-8BEA-3014E5FE0749}" dt="2024-04-01T23:13:54.066" v="190" actId="20577"/>
          <ac:spMkLst>
            <pc:docMk/>
            <pc:sldMk cId="3168728683" sldId="316"/>
            <ac:spMk id="2" creationId="{683A61A2-5038-1CC9-2A98-CA42FBB9D7F8}"/>
          </ac:spMkLst>
        </pc:spChg>
        <pc:spChg chg="mod">
          <ac:chgData name="Guest User" userId="" providerId="Windows Live" clId="Web-{843898E0-C4E3-4228-8BEA-3014E5FE0749}" dt="2024-04-01T23:13:52.816" v="189" actId="20577"/>
          <ac:spMkLst>
            <pc:docMk/>
            <pc:sldMk cId="3168728683" sldId="316"/>
            <ac:spMk id="3" creationId="{6F7E3932-22FD-34E7-4050-91DD8A9241E1}"/>
          </ac:spMkLst>
        </pc:spChg>
        <pc:spChg chg="add mod">
          <ac:chgData name="Guest User" userId="" providerId="Windows Live" clId="Web-{843898E0-C4E3-4228-8BEA-3014E5FE0749}" dt="2024-04-01T23:17:16.352" v="196"/>
          <ac:spMkLst>
            <pc:docMk/>
            <pc:sldMk cId="3168728683" sldId="316"/>
            <ac:spMk id="7" creationId="{D56DA174-7944-294D-8A00-D344D97D1916}"/>
          </ac:spMkLst>
        </pc:spChg>
        <pc:spChg chg="del">
          <ac:chgData name="Guest User" userId="" providerId="Windows Live" clId="Web-{843898E0-C4E3-4228-8BEA-3014E5FE0749}" dt="2024-04-01T23:17:16.352" v="196"/>
          <ac:spMkLst>
            <pc:docMk/>
            <pc:sldMk cId="3168728683" sldId="316"/>
            <ac:spMk id="2336" creationId="{00000000-0000-0000-0000-000000000000}"/>
          </ac:spMkLst>
        </pc:spChg>
        <pc:picChg chg="add del mod">
          <ac:chgData name="Guest User" userId="" providerId="Windows Live" clId="Web-{843898E0-C4E3-4228-8BEA-3014E5FE0749}" dt="2024-04-01T23:25:39.598" v="206"/>
          <ac:picMkLst>
            <pc:docMk/>
            <pc:sldMk cId="3168728683" sldId="316"/>
            <ac:picMk id="4" creationId="{A33A4D8E-DD9D-8D45-8B28-BDE3D1A7D6F1}"/>
          </ac:picMkLst>
        </pc:picChg>
        <pc:picChg chg="add del mod">
          <ac:chgData name="Guest User" userId="" providerId="Windows Live" clId="Web-{843898E0-C4E3-4228-8BEA-3014E5FE0749}" dt="2024-04-01T23:25:39.426" v="205"/>
          <ac:picMkLst>
            <pc:docMk/>
            <pc:sldMk cId="3168728683" sldId="316"/>
            <ac:picMk id="5" creationId="{F00D417F-28ED-B112-5BCC-46823CDA8D46}"/>
          </ac:picMkLst>
        </pc:picChg>
        <pc:picChg chg="add mod">
          <ac:chgData name="Guest User" userId="" providerId="Windows Live" clId="Web-{843898E0-C4E3-4228-8BEA-3014E5FE0749}" dt="2024-04-01T23:27:08.241" v="220" actId="1076"/>
          <ac:picMkLst>
            <pc:docMk/>
            <pc:sldMk cId="3168728683" sldId="316"/>
            <ac:picMk id="8" creationId="{435C1276-E1B3-D695-0A6B-ACA83BFDCC5C}"/>
          </ac:picMkLst>
        </pc:picChg>
      </pc:sldChg>
      <pc:sldChg chg="add del replId">
        <pc:chgData name="Guest User" userId="" providerId="Windows Live" clId="Web-{843898E0-C4E3-4228-8BEA-3014E5FE0749}" dt="2024-04-01T23:12:41.283" v="183"/>
        <pc:sldMkLst>
          <pc:docMk/>
          <pc:sldMk cId="3737291612" sldId="317"/>
        </pc:sldMkLst>
      </pc:sldChg>
    </pc:docChg>
  </pc:docChgLst>
  <pc:docChgLst>
    <pc:chgData name="Guest User" providerId="Windows Live" clId="Web-{70D2148A-5430-40A6-9477-6F933E8BC823}"/>
    <pc:docChg chg="modSld">
      <pc:chgData name="Guest User" userId="" providerId="Windows Live" clId="Web-{70D2148A-5430-40A6-9477-6F933E8BC823}" dt="2024-04-01T23:02:29.098" v="11" actId="1076"/>
      <pc:docMkLst>
        <pc:docMk/>
      </pc:docMkLst>
      <pc:sldChg chg="addSp modSp">
        <pc:chgData name="Guest User" userId="" providerId="Windows Live" clId="Web-{70D2148A-5430-40A6-9477-6F933E8BC823}" dt="2024-04-01T23:02:29.098" v="11" actId="1076"/>
        <pc:sldMkLst>
          <pc:docMk/>
          <pc:sldMk cId="0" sldId="259"/>
        </pc:sldMkLst>
        <pc:spChg chg="mod">
          <ac:chgData name="Guest User" userId="" providerId="Windows Live" clId="Web-{70D2148A-5430-40A6-9477-6F933E8BC823}" dt="2024-04-01T22:59:58.453" v="6" actId="1076"/>
          <ac:spMkLst>
            <pc:docMk/>
            <pc:sldMk cId="0" sldId="259"/>
            <ac:spMk id="2155" creationId="{00000000-0000-0000-0000-000000000000}"/>
          </ac:spMkLst>
        </pc:spChg>
        <pc:spChg chg="mod">
          <ac:chgData name="Guest User" userId="" providerId="Windows Live" clId="Web-{70D2148A-5430-40A6-9477-6F933E8BC823}" dt="2024-04-01T23:02:10.379" v="10" actId="1076"/>
          <ac:spMkLst>
            <pc:docMk/>
            <pc:sldMk cId="0" sldId="259"/>
            <ac:spMk id="2157" creationId="{00000000-0000-0000-0000-000000000000}"/>
          </ac:spMkLst>
        </pc:spChg>
        <pc:picChg chg="add mod">
          <ac:chgData name="Guest User" userId="" providerId="Windows Live" clId="Web-{70D2148A-5430-40A6-9477-6F933E8BC823}" dt="2024-04-01T23:02:29.098" v="11" actId="1076"/>
          <ac:picMkLst>
            <pc:docMk/>
            <pc:sldMk cId="0" sldId="259"/>
            <ac:picMk id="2" creationId="{CA4B839B-008C-4ACB-90A2-299451DC99BF}"/>
          </ac:picMkLst>
        </pc:picChg>
      </pc:sldChg>
    </pc:docChg>
  </pc:docChgLst>
  <pc:docChgLst>
    <pc:chgData clId="Web-{86A04356-D684-4AAA-B480-45342ECCB0F1}"/>
    <pc:docChg chg="modSld">
      <pc:chgData name="" userId="" providerId="" clId="Web-{86A04356-D684-4AAA-B480-45342ECCB0F1}" dt="2024-04-02T02:05:03.625" v="3" actId="20577"/>
      <pc:docMkLst>
        <pc:docMk/>
      </pc:docMkLst>
      <pc:sldChg chg="modSp">
        <pc:chgData name="" userId="" providerId="" clId="Web-{86A04356-D684-4AAA-B480-45342ECCB0F1}" dt="2024-04-02T02:05:03.625" v="3" actId="20577"/>
        <pc:sldMkLst>
          <pc:docMk/>
          <pc:sldMk cId="0" sldId="256"/>
        </pc:sldMkLst>
        <pc:spChg chg="mod">
          <ac:chgData name="" userId="" providerId="" clId="Web-{86A04356-D684-4AAA-B480-45342ECCB0F1}" dt="2024-04-02T02:05:03.625" v="3" actId="20577"/>
          <ac:spMkLst>
            <pc:docMk/>
            <pc:sldMk cId="0" sldId="256"/>
            <ac:spMk id="1885" creationId="{00000000-0000-0000-0000-000000000000}"/>
          </ac:spMkLst>
        </pc:spChg>
      </pc:sldChg>
    </pc:docChg>
  </pc:docChgLst>
  <pc:docChgLst>
    <pc:chgData name="Utilisateur invité" providerId="Windows Live" clId="Web-{58234F7F-46A6-44BE-BA97-6EDA454A4D25}"/>
    <pc:docChg chg="modSld">
      <pc:chgData name="Utilisateur invité" userId="" providerId="Windows Live" clId="Web-{58234F7F-46A6-44BE-BA97-6EDA454A4D25}" dt="2024-04-02T01:28:29.934" v="354" actId="20577"/>
      <pc:docMkLst>
        <pc:docMk/>
      </pc:docMkLst>
      <pc:sldChg chg="addSp delSp modSp">
        <pc:chgData name="Utilisateur invité" userId="" providerId="Windows Live" clId="Web-{58234F7F-46A6-44BE-BA97-6EDA454A4D25}" dt="2024-04-02T01:28:29.934" v="354" actId="20577"/>
        <pc:sldMkLst>
          <pc:docMk/>
          <pc:sldMk cId="0" sldId="266"/>
        </pc:sldMkLst>
        <pc:spChg chg="del mod">
          <ac:chgData name="Utilisateur invité" userId="" providerId="Windows Live" clId="Web-{58234F7F-46A6-44BE-BA97-6EDA454A4D25}" dt="2024-04-02T00:47:38.476" v="13"/>
          <ac:spMkLst>
            <pc:docMk/>
            <pc:sldMk cId="0" sldId="266"/>
            <ac:spMk id="2" creationId="{683A61A2-5038-1CC9-2A98-CA42FBB9D7F8}"/>
          </ac:spMkLst>
        </pc:spChg>
        <pc:spChg chg="del mod">
          <ac:chgData name="Utilisateur invité" userId="" providerId="Windows Live" clId="Web-{58234F7F-46A6-44BE-BA97-6EDA454A4D25}" dt="2024-04-02T00:48:36.891" v="22"/>
          <ac:spMkLst>
            <pc:docMk/>
            <pc:sldMk cId="0" sldId="266"/>
            <ac:spMk id="3" creationId="{6F7E3932-22FD-34E7-4050-91DD8A9241E1}"/>
          </ac:spMkLst>
        </pc:spChg>
        <pc:spChg chg="mod">
          <ac:chgData name="Utilisateur invité" userId="" providerId="Windows Live" clId="Web-{58234F7F-46A6-44BE-BA97-6EDA454A4D25}" dt="2024-04-02T00:48:11.353" v="19" actId="1076"/>
          <ac:spMkLst>
            <pc:docMk/>
            <pc:sldMk cId="0" sldId="266"/>
            <ac:spMk id="2336" creationId="{00000000-0000-0000-0000-000000000000}"/>
          </ac:spMkLst>
        </pc:spChg>
        <pc:spChg chg="add mod">
          <ac:chgData name="Utilisateur invité" userId="" providerId="Windows Live" clId="Web-{58234F7F-46A6-44BE-BA97-6EDA454A4D25}" dt="2024-04-02T01:17:28.469" v="309" actId="20577"/>
          <ac:spMkLst>
            <pc:docMk/>
            <pc:sldMk cId="0" sldId="266"/>
            <ac:spMk id="3820" creationId="{F5B938E7-F15E-7073-99C2-00D978ACCDD2}"/>
          </ac:spMkLst>
        </pc:spChg>
        <pc:spChg chg="add mod">
          <ac:chgData name="Utilisateur invité" userId="" providerId="Windows Live" clId="Web-{58234F7F-46A6-44BE-BA97-6EDA454A4D25}" dt="2024-04-02T01:16:19.419" v="298" actId="20577"/>
          <ac:spMkLst>
            <pc:docMk/>
            <pc:sldMk cId="0" sldId="266"/>
            <ac:spMk id="3893" creationId="{7B75C602-0B4C-FB64-51FB-E39E54D6C12F}"/>
          </ac:spMkLst>
        </pc:spChg>
        <pc:spChg chg="add del mod">
          <ac:chgData name="Utilisateur invité" userId="" providerId="Windows Live" clId="Web-{58234F7F-46A6-44BE-BA97-6EDA454A4D25}" dt="2024-04-02T01:27:22.087" v="333"/>
          <ac:spMkLst>
            <pc:docMk/>
            <pc:sldMk cId="0" sldId="266"/>
            <ac:spMk id="3946" creationId="{404B5337-040C-DB5B-8824-B8A562CAA858}"/>
          </ac:spMkLst>
        </pc:spChg>
        <pc:spChg chg="add mod">
          <ac:chgData name="Utilisateur invité" userId="" providerId="Windows Live" clId="Web-{58234F7F-46A6-44BE-BA97-6EDA454A4D25}" dt="2024-04-02T01:28:29.934" v="354" actId="20577"/>
          <ac:spMkLst>
            <pc:docMk/>
            <pc:sldMk cId="0" sldId="266"/>
            <ac:spMk id="3975" creationId="{EC466867-44BD-1EE3-B65C-AEA4C867233E}"/>
          </ac:spMkLst>
        </pc:spChg>
        <pc:graphicFrameChg chg="add del mod modGraphic">
          <ac:chgData name="Utilisateur invité" userId="" providerId="Windows Live" clId="Web-{58234F7F-46A6-44BE-BA97-6EDA454A4D25}" dt="2024-04-02T00:54:51.250" v="108"/>
          <ac:graphicFrameMkLst>
            <pc:docMk/>
            <pc:sldMk cId="0" sldId="266"/>
            <ac:graphicFrameMk id="6" creationId="{5D19586A-B9C8-B245-11C3-C41F92017388}"/>
          </ac:graphicFrameMkLst>
        </pc:graphicFrameChg>
        <pc:graphicFrameChg chg="add del mod modGraphic">
          <ac:chgData name="Utilisateur invité" userId="" providerId="Windows Live" clId="Web-{58234F7F-46A6-44BE-BA97-6EDA454A4D25}" dt="2024-04-02T00:53:23.668" v="98"/>
          <ac:graphicFrameMkLst>
            <pc:docMk/>
            <pc:sldMk cId="0" sldId="266"/>
            <ac:graphicFrameMk id="2658" creationId="{76A425FC-3F34-1E40-2FE9-0AB4A3FC6CDE}"/>
          </ac:graphicFrameMkLst>
        </pc:graphicFrameChg>
        <pc:graphicFrameChg chg="add mod modGraphic">
          <ac:chgData name="Utilisateur invité" userId="" providerId="Windows Live" clId="Web-{58234F7F-46A6-44BE-BA97-6EDA454A4D25}" dt="2024-04-02T01:17:08.124" v="306" actId="20577"/>
          <ac:graphicFrameMkLst>
            <pc:docMk/>
            <pc:sldMk cId="0" sldId="266"/>
            <ac:graphicFrameMk id="2707" creationId="{F6491984-B8A1-DF9A-40BA-84A290FE6F70}"/>
          </ac:graphicFrameMkLst>
        </pc:graphicFrameChg>
        <pc:graphicFrameChg chg="add mod modGraphic">
          <ac:chgData name="Utilisateur invité" userId="" providerId="Windows Live" clId="Web-{58234F7F-46A6-44BE-BA97-6EDA454A4D25}" dt="2024-04-02T01:16:58.108" v="304" actId="14100"/>
          <ac:graphicFrameMkLst>
            <pc:docMk/>
            <pc:sldMk cId="0" sldId="266"/>
            <ac:graphicFrameMk id="2788" creationId="{0F10AD67-9A73-E45E-C561-9FDB7394C2E6}"/>
          </ac:graphicFrameMkLst>
        </pc:graphicFrameChg>
        <pc:graphicFrameChg chg="add del mod modGraphic">
          <ac:chgData name="Utilisateur invité" userId="" providerId="Windows Live" clId="Web-{58234F7F-46A6-44BE-BA97-6EDA454A4D25}" dt="2024-04-02T01:02:56.636" v="194"/>
          <ac:graphicFrameMkLst>
            <pc:docMk/>
            <pc:sldMk cId="0" sldId="266"/>
            <ac:graphicFrameMk id="3421" creationId="{9B8F5536-F0F7-A300-A24A-5D6C586473D3}"/>
          </ac:graphicFrameMkLst>
        </pc:graphicFrameChg>
        <pc:graphicFrameChg chg="add mod modGraphic">
          <ac:chgData name="Utilisateur invité" userId="" providerId="Windows Live" clId="Web-{58234F7F-46A6-44BE-BA97-6EDA454A4D25}" dt="2024-04-02T01:17:21.297" v="308" actId="20577"/>
          <ac:graphicFrameMkLst>
            <pc:docMk/>
            <pc:sldMk cId="0" sldId="266"/>
            <ac:graphicFrameMk id="3435" creationId="{C2574406-19F9-4C81-3EC3-7728195FA98E}"/>
          </ac:graphicFrameMkLst>
        </pc:graphicFrameChg>
        <pc:graphicFrameChg chg="add del mod modGraphic">
          <ac:chgData name="Utilisateur invité" userId="" providerId="Windows Live" clId="Web-{58234F7F-46A6-44BE-BA97-6EDA454A4D25}" dt="2024-04-02T01:12:25.941" v="282"/>
          <ac:graphicFrameMkLst>
            <pc:docMk/>
            <pc:sldMk cId="0" sldId="266"/>
            <ac:graphicFrameMk id="3821" creationId="{58EA4918-92BB-0950-E81D-D75B8E975C8C}"/>
          </ac:graphicFrameMkLst>
        </pc:graphicFrameChg>
        <pc:picChg chg="add mod">
          <ac:chgData name="Utilisateur invité" userId="" providerId="Windows Live" clId="Web-{58234F7F-46A6-44BE-BA97-6EDA454A4D25}" dt="2024-04-02T00:49:05.564" v="28" actId="14100"/>
          <ac:picMkLst>
            <pc:docMk/>
            <pc:sldMk cId="0" sldId="266"/>
            <ac:picMk id="4" creationId="{34942D42-494D-F577-2682-16C04BBA31FB}"/>
          </ac:picMkLst>
        </pc:picChg>
        <pc:picChg chg="add mod">
          <ac:chgData name="Utilisateur invité" userId="" providerId="Windows Live" clId="Web-{58234F7F-46A6-44BE-BA97-6EDA454A4D25}" dt="2024-04-02T00:49:22.127" v="29" actId="14100"/>
          <ac:picMkLst>
            <pc:docMk/>
            <pc:sldMk cId="0" sldId="266"/>
            <ac:picMk id="5" creationId="{0571F6D2-0E7C-7DAD-8C01-E53D5C9C835F}"/>
          </ac:picMkLst>
        </pc:picChg>
      </pc:sldChg>
      <pc:sldChg chg="addSp delSp modSp">
        <pc:chgData name="Utilisateur invité" userId="" providerId="Windows Live" clId="Web-{58234F7F-46A6-44BE-BA97-6EDA454A4D25}" dt="2024-04-02T01:25:06.503" v="313"/>
        <pc:sldMkLst>
          <pc:docMk/>
          <pc:sldMk cId="2551684101" sldId="326"/>
        </pc:sldMkLst>
        <pc:picChg chg="add del mod">
          <ac:chgData name="Utilisateur invité" userId="" providerId="Windows Live" clId="Web-{58234F7F-46A6-44BE-BA97-6EDA454A4D25}" dt="2024-04-02T01:25:06.503" v="313"/>
          <ac:picMkLst>
            <pc:docMk/>
            <pc:sldMk cId="2551684101" sldId="326"/>
            <ac:picMk id="2" creationId="{6555771F-88E1-66E7-307F-4D7B94E8EE91}"/>
          </ac:picMkLst>
        </pc:picChg>
      </pc:sldChg>
    </pc:docChg>
  </pc:docChgLst>
  <pc:docChgLst>
    <pc:chgData name="Guest User" providerId="Windows Live" clId="Web-{B87ED4AC-74D6-4749-884E-D464C61B6A47}"/>
    <pc:docChg chg="addSld modSld sldOrd">
      <pc:chgData name="Guest User" userId="" providerId="Windows Live" clId="Web-{B87ED4AC-74D6-4749-884E-D464C61B6A47}" dt="2024-04-01T22:37:00.533" v="90" actId="1076"/>
      <pc:docMkLst>
        <pc:docMk/>
      </pc:docMkLst>
      <pc:sldChg chg="modSp">
        <pc:chgData name="Guest User" userId="" providerId="Windows Live" clId="Web-{B87ED4AC-74D6-4749-884E-D464C61B6A47}" dt="2024-04-01T21:48:22.260" v="16" actId="14100"/>
        <pc:sldMkLst>
          <pc:docMk/>
          <pc:sldMk cId="0" sldId="256"/>
        </pc:sldMkLst>
        <pc:spChg chg="mod">
          <ac:chgData name="Guest User" userId="" providerId="Windows Live" clId="Web-{B87ED4AC-74D6-4749-884E-D464C61B6A47}" dt="2024-04-01T21:48:18.057" v="15" actId="14100"/>
          <ac:spMkLst>
            <pc:docMk/>
            <pc:sldMk cId="0" sldId="256"/>
            <ac:spMk id="1884" creationId="{00000000-0000-0000-0000-000000000000}"/>
          </ac:spMkLst>
        </pc:spChg>
        <pc:spChg chg="mod">
          <ac:chgData name="Guest User" userId="" providerId="Windows Live" clId="Web-{B87ED4AC-74D6-4749-884E-D464C61B6A47}" dt="2024-04-01T21:48:22.260" v="16" actId="14100"/>
          <ac:spMkLst>
            <pc:docMk/>
            <pc:sldMk cId="0" sldId="256"/>
            <ac:spMk id="1885" creationId="{00000000-0000-0000-0000-000000000000}"/>
          </ac:spMkLst>
        </pc:spChg>
      </pc:sldChg>
      <pc:sldChg chg="modSp">
        <pc:chgData name="Guest User" userId="" providerId="Windows Live" clId="Web-{B87ED4AC-74D6-4749-884E-D464C61B6A47}" dt="2024-04-01T22:05:56.605" v="71" actId="20577"/>
        <pc:sldMkLst>
          <pc:docMk/>
          <pc:sldMk cId="0" sldId="260"/>
        </pc:sldMkLst>
        <pc:spChg chg="mod">
          <ac:chgData name="Guest User" userId="" providerId="Windows Live" clId="Web-{B87ED4AC-74D6-4749-884E-D464C61B6A47}" dt="2024-04-01T22:05:56.605" v="71" actId="20577"/>
          <ac:spMkLst>
            <pc:docMk/>
            <pc:sldMk cId="0" sldId="260"/>
            <ac:spMk id="2177" creationId="{00000000-0000-0000-0000-000000000000}"/>
          </ac:spMkLst>
        </pc:spChg>
      </pc:sldChg>
      <pc:sldChg chg="modSp ord">
        <pc:chgData name="Guest User" userId="" providerId="Windows Live" clId="Web-{B87ED4AC-74D6-4749-884E-D464C61B6A47}" dt="2024-04-01T22:33:38.512" v="75"/>
        <pc:sldMkLst>
          <pc:docMk/>
          <pc:sldMk cId="0" sldId="266"/>
        </pc:sldMkLst>
        <pc:spChg chg="mod">
          <ac:chgData name="Guest User" userId="" providerId="Windows Live" clId="Web-{B87ED4AC-74D6-4749-884E-D464C61B6A47}" dt="2024-04-01T22:33:16.027" v="74" actId="20577"/>
          <ac:spMkLst>
            <pc:docMk/>
            <pc:sldMk cId="0" sldId="266"/>
            <ac:spMk id="2336" creationId="{00000000-0000-0000-0000-000000000000}"/>
          </ac:spMkLst>
        </pc:spChg>
      </pc:sldChg>
      <pc:sldChg chg="addSp modSp ord">
        <pc:chgData name="Guest User" userId="" providerId="Windows Live" clId="Web-{B87ED4AC-74D6-4749-884E-D464C61B6A47}" dt="2024-04-01T22:37:00.533" v="90" actId="1076"/>
        <pc:sldMkLst>
          <pc:docMk/>
          <pc:sldMk cId="0" sldId="282"/>
        </pc:sldMkLst>
        <pc:spChg chg="mod">
          <ac:chgData name="Guest User" userId="" providerId="Windows Live" clId="Web-{B87ED4AC-74D6-4749-884E-D464C61B6A47}" dt="2024-04-01T22:35:59.563" v="85" actId="1076"/>
          <ac:spMkLst>
            <pc:docMk/>
            <pc:sldMk cId="0" sldId="282"/>
            <ac:spMk id="3502" creationId="{00000000-0000-0000-0000-000000000000}"/>
          </ac:spMkLst>
        </pc:spChg>
        <pc:spChg chg="mod">
          <ac:chgData name="Guest User" userId="" providerId="Windows Live" clId="Web-{B87ED4AC-74D6-4749-884E-D464C61B6A47}" dt="2024-04-01T22:36:32.126" v="86" actId="20577"/>
          <ac:spMkLst>
            <pc:docMk/>
            <pc:sldMk cId="0" sldId="282"/>
            <ac:spMk id="3504" creationId="{00000000-0000-0000-0000-000000000000}"/>
          </ac:spMkLst>
        </pc:spChg>
        <pc:picChg chg="add mod">
          <ac:chgData name="Guest User" userId="" providerId="Windows Live" clId="Web-{B87ED4AC-74D6-4749-884E-D464C61B6A47}" dt="2024-04-01T22:36:56.955" v="87"/>
          <ac:picMkLst>
            <pc:docMk/>
            <pc:sldMk cId="0" sldId="282"/>
            <ac:picMk id="2" creationId="{EBA50BB2-4CA7-F888-8196-E519BD06C392}"/>
          </ac:picMkLst>
        </pc:picChg>
        <pc:picChg chg="add mod">
          <ac:chgData name="Guest User" userId="" providerId="Windows Live" clId="Web-{B87ED4AC-74D6-4749-884E-D464C61B6A47}" dt="2024-04-01T22:37:00.533" v="90" actId="1076"/>
          <ac:picMkLst>
            <pc:docMk/>
            <pc:sldMk cId="0" sldId="282"/>
            <ac:picMk id="3" creationId="{D75F5068-7FD8-8E4A-2C04-9AA065ABF941}"/>
          </ac:picMkLst>
        </pc:picChg>
      </pc:sldChg>
      <pc:sldChg chg="addSp delSp modSp new">
        <pc:chgData name="Guest User" userId="" providerId="Windows Live" clId="Web-{B87ED4AC-74D6-4749-884E-D464C61B6A47}" dt="2024-04-01T22:34:39.154" v="80"/>
        <pc:sldMkLst>
          <pc:docMk/>
          <pc:sldMk cId="3572684116" sldId="308"/>
        </pc:sldMkLst>
        <pc:spChg chg="add del mod">
          <ac:chgData name="Guest User" userId="" providerId="Windows Live" clId="Web-{B87ED4AC-74D6-4749-884E-D464C61B6A47}" dt="2024-04-01T22:34:39.154" v="80"/>
          <ac:spMkLst>
            <pc:docMk/>
            <pc:sldMk cId="3572684116" sldId="308"/>
            <ac:spMk id="3" creationId="{28C9BD29-682C-3C3A-9419-DA2CAABD259A}"/>
          </ac:spMkLst>
        </pc:spChg>
      </pc:sldChg>
      <pc:sldChg chg="add replId">
        <pc:chgData name="Guest User" userId="" providerId="Windows Live" clId="Web-{B87ED4AC-74D6-4749-884E-D464C61B6A47}" dt="2024-04-01T22:35:40.031" v="82"/>
        <pc:sldMkLst>
          <pc:docMk/>
          <pc:sldMk cId="3766380939" sldId="309"/>
        </pc:sldMkLst>
      </pc:sldChg>
    </pc:docChg>
  </pc:docChgLst>
  <pc:docChgLst>
    <pc:chgData name="Guest User" providerId="Windows Live" clId="Web-{C033855E-4811-4E33-AFDA-5CE96281A419}"/>
    <pc:docChg chg="addSld modSld">
      <pc:chgData name="Guest User" userId="" providerId="Windows Live" clId="Web-{C033855E-4811-4E33-AFDA-5CE96281A419}" dt="2024-04-02T00:08:51.708" v="31"/>
      <pc:docMkLst>
        <pc:docMk/>
      </pc:docMkLst>
      <pc:sldChg chg="addSp delSp modSp">
        <pc:chgData name="Guest User" userId="" providerId="Windows Live" clId="Web-{C033855E-4811-4E33-AFDA-5CE96281A419}" dt="2024-04-02T00:08:51.708" v="31"/>
        <pc:sldMkLst>
          <pc:docMk/>
          <pc:sldMk cId="4172392874" sldId="306"/>
        </pc:sldMkLst>
        <pc:spChg chg="add mod">
          <ac:chgData name="Guest User" userId="" providerId="Windows Live" clId="Web-{C033855E-4811-4E33-AFDA-5CE96281A419}" dt="2024-04-01T23:54:18.450" v="8" actId="20577"/>
          <ac:spMkLst>
            <pc:docMk/>
            <pc:sldMk cId="4172392874" sldId="306"/>
            <ac:spMk id="4" creationId="{9EF6FA7D-E0E6-426E-57C3-4C33D41FB7D2}"/>
          </ac:spMkLst>
        </pc:spChg>
        <pc:spChg chg="add del">
          <ac:chgData name="Guest User" userId="" providerId="Windows Live" clId="Web-{C033855E-4811-4E33-AFDA-5CE96281A419}" dt="2024-04-01T23:55:37.001" v="19"/>
          <ac:spMkLst>
            <pc:docMk/>
            <pc:sldMk cId="4172392874" sldId="306"/>
            <ac:spMk id="12" creationId="{95E5B97A-0873-EBDB-993E-181C2C0BEBB9}"/>
          </ac:spMkLst>
        </pc:spChg>
        <pc:spChg chg="add mod">
          <ac:chgData name="Guest User" userId="" providerId="Windows Live" clId="Web-{C033855E-4811-4E33-AFDA-5CE96281A419}" dt="2024-04-02T00:07:14.905" v="29" actId="20577"/>
          <ac:spMkLst>
            <pc:docMk/>
            <pc:sldMk cId="4172392874" sldId="306"/>
            <ac:spMk id="16" creationId="{225C14F7-DBA7-A96B-F7BA-5F9163F93485}"/>
          </ac:spMkLst>
        </pc:spChg>
        <pc:inkChg chg="add del">
          <ac:chgData name="Guest User" userId="" providerId="Windows Live" clId="Web-{C033855E-4811-4E33-AFDA-5CE96281A419}" dt="2024-04-01T23:54:59.015" v="12"/>
          <ac:inkMkLst>
            <pc:docMk/>
            <pc:sldMk cId="4172392874" sldId="306"/>
            <ac:inkMk id="6" creationId="{E5D299C2-16AC-ED84-C279-C015CAB758B9}"/>
          </ac:inkMkLst>
        </pc:inkChg>
        <pc:inkChg chg="add del">
          <ac:chgData name="Guest User" userId="" providerId="Windows Live" clId="Web-{C033855E-4811-4E33-AFDA-5CE96281A419}" dt="2024-04-01T23:54:58.061" v="11"/>
          <ac:inkMkLst>
            <pc:docMk/>
            <pc:sldMk cId="4172392874" sldId="306"/>
            <ac:inkMk id="8" creationId="{FB32D601-D4C1-9549-4DB0-885A03472581}"/>
          </ac:inkMkLst>
        </pc:inkChg>
        <pc:inkChg chg="add del">
          <ac:chgData name="Guest User" userId="" providerId="Windows Live" clId="Web-{C033855E-4811-4E33-AFDA-5CE96281A419}" dt="2024-04-01T23:55:39.767" v="22"/>
          <ac:inkMkLst>
            <pc:docMk/>
            <pc:sldMk cId="4172392874" sldId="306"/>
            <ac:inkMk id="9" creationId="{A0CA83B1-43CD-3D60-FDB2-CB8B92931342}"/>
          </ac:inkMkLst>
        </pc:inkChg>
        <pc:inkChg chg="add del">
          <ac:chgData name="Guest User" userId="" providerId="Windows Live" clId="Web-{C033855E-4811-4E33-AFDA-5CE96281A419}" dt="2024-04-01T23:55:38.658" v="21"/>
          <ac:inkMkLst>
            <pc:docMk/>
            <pc:sldMk cId="4172392874" sldId="306"/>
            <ac:inkMk id="10" creationId="{15FC4F08-FB1E-2A03-AC22-132BB459472B}"/>
          </ac:inkMkLst>
        </pc:inkChg>
        <pc:inkChg chg="add del">
          <ac:chgData name="Guest User" userId="" providerId="Windows Live" clId="Web-{C033855E-4811-4E33-AFDA-5CE96281A419}" dt="2024-04-01T23:55:38.658" v="20"/>
          <ac:inkMkLst>
            <pc:docMk/>
            <pc:sldMk cId="4172392874" sldId="306"/>
            <ac:inkMk id="11" creationId="{75628DC7-88A3-D200-840A-579A2B6A3D14}"/>
          </ac:inkMkLst>
        </pc:inkChg>
        <pc:inkChg chg="add del">
          <ac:chgData name="Guest User" userId="" providerId="Windows Live" clId="Web-{C033855E-4811-4E33-AFDA-5CE96281A419}" dt="2024-04-01T23:55:32.876" v="18"/>
          <ac:inkMkLst>
            <pc:docMk/>
            <pc:sldMk cId="4172392874" sldId="306"/>
            <ac:inkMk id="13" creationId="{BCA74CF4-7F3C-EE49-B023-375C1DCD63CE}"/>
          </ac:inkMkLst>
        </pc:inkChg>
        <pc:inkChg chg="add del">
          <ac:chgData name="Guest User" userId="" providerId="Windows Live" clId="Web-{C033855E-4811-4E33-AFDA-5CE96281A419}" dt="2024-04-02T00:08:42.317" v="30"/>
          <ac:inkMkLst>
            <pc:docMk/>
            <pc:sldMk cId="4172392874" sldId="306"/>
            <ac:inkMk id="14" creationId="{BE93540C-8DA2-0FCE-2029-29F05D5A92C9}"/>
          </ac:inkMkLst>
        </pc:inkChg>
        <pc:inkChg chg="add del">
          <ac:chgData name="Guest User" userId="" providerId="Windows Live" clId="Web-{C033855E-4811-4E33-AFDA-5CE96281A419}" dt="2024-04-01T23:56:23.161" v="25"/>
          <ac:inkMkLst>
            <pc:docMk/>
            <pc:sldMk cId="4172392874" sldId="306"/>
            <ac:inkMk id="15" creationId="{03A687B7-4EDB-D842-B4D2-701AE35690E3}"/>
          </ac:inkMkLst>
        </pc:inkChg>
        <pc:inkChg chg="add">
          <ac:chgData name="Guest User" userId="" providerId="Windows Live" clId="Web-{C033855E-4811-4E33-AFDA-5CE96281A419}" dt="2024-04-02T00:08:51.708" v="31"/>
          <ac:inkMkLst>
            <pc:docMk/>
            <pc:sldMk cId="4172392874" sldId="306"/>
            <ac:inkMk id="17" creationId="{5D0E9DD4-CFC6-7FF0-7515-2D9758C87D1C}"/>
          </ac:inkMkLst>
        </pc:inkChg>
      </pc:sldChg>
      <pc:sldChg chg="new">
        <pc:chgData name="Guest User" userId="" providerId="Windows Live" clId="Web-{C033855E-4811-4E33-AFDA-5CE96281A419}" dt="2024-04-01T23:41:42.433" v="0"/>
        <pc:sldMkLst>
          <pc:docMk/>
          <pc:sldMk cId="2291460693" sldId="323"/>
        </pc:sldMkLst>
      </pc:sldChg>
    </pc:docChg>
  </pc:docChgLst>
  <pc:docChgLst>
    <pc:chgData name="Guest User" providerId="Windows Live" clId="Web-{C6EC7376-AB02-4B80-A1CA-DAF571215F1B}"/>
    <pc:docChg chg="modSld">
      <pc:chgData name="Guest User" userId="" providerId="Windows Live" clId="Web-{C6EC7376-AB02-4B80-A1CA-DAF571215F1B}" dt="2024-04-02T01:57:22.250" v="319" actId="1076"/>
      <pc:docMkLst>
        <pc:docMk/>
      </pc:docMkLst>
      <pc:sldChg chg="addSp delSp modSp">
        <pc:chgData name="Guest User" userId="" providerId="Windows Live" clId="Web-{C6EC7376-AB02-4B80-A1CA-DAF571215F1B}" dt="2024-04-02T00:35:17.253" v="247" actId="20577"/>
        <pc:sldMkLst>
          <pc:docMk/>
          <pc:sldMk cId="0" sldId="269"/>
        </pc:sldMkLst>
        <pc:spChg chg="add mod">
          <ac:chgData name="Guest User" userId="" providerId="Windows Live" clId="Web-{C6EC7376-AB02-4B80-A1CA-DAF571215F1B}" dt="2024-04-02T00:31:40.809" v="193" actId="20577"/>
          <ac:spMkLst>
            <pc:docMk/>
            <pc:sldMk cId="0" sldId="269"/>
            <ac:spMk id="2" creationId="{F3A3E238-58A3-975C-D0C8-D47A466B2EAC}"/>
          </ac:spMkLst>
        </pc:spChg>
        <pc:spChg chg="add mod">
          <ac:chgData name="Guest User" userId="" providerId="Windows Live" clId="Web-{C6EC7376-AB02-4B80-A1CA-DAF571215F1B}" dt="2024-04-02T00:35:17.253" v="247" actId="20577"/>
          <ac:spMkLst>
            <pc:docMk/>
            <pc:sldMk cId="0" sldId="269"/>
            <ac:spMk id="3" creationId="{C602AE35-D069-5728-24AA-0523F338CCF3}"/>
          </ac:spMkLst>
        </pc:spChg>
        <pc:spChg chg="del">
          <ac:chgData name="Guest User" userId="" providerId="Windows Live" clId="Web-{C6EC7376-AB02-4B80-A1CA-DAF571215F1B}" dt="2024-04-02T00:32:24.201" v="211"/>
          <ac:spMkLst>
            <pc:docMk/>
            <pc:sldMk cId="0" sldId="269"/>
            <ac:spMk id="2641" creationId="{00000000-0000-0000-0000-000000000000}"/>
          </ac:spMkLst>
        </pc:spChg>
        <pc:spChg chg="del">
          <ac:chgData name="Guest User" userId="" providerId="Windows Live" clId="Web-{C6EC7376-AB02-4B80-A1CA-DAF571215F1B}" dt="2024-04-02T00:32:24.201" v="210"/>
          <ac:spMkLst>
            <pc:docMk/>
            <pc:sldMk cId="0" sldId="269"/>
            <ac:spMk id="2644" creationId="{00000000-0000-0000-0000-000000000000}"/>
          </ac:spMkLst>
        </pc:spChg>
        <pc:spChg chg="del">
          <ac:chgData name="Guest User" userId="" providerId="Windows Live" clId="Web-{C6EC7376-AB02-4B80-A1CA-DAF571215F1B}" dt="2024-04-02T00:32:24.201" v="209"/>
          <ac:spMkLst>
            <pc:docMk/>
            <pc:sldMk cId="0" sldId="269"/>
            <ac:spMk id="2645" creationId="{00000000-0000-0000-0000-000000000000}"/>
          </ac:spMkLst>
        </pc:spChg>
        <pc:spChg chg="del">
          <ac:chgData name="Guest User" userId="" providerId="Windows Live" clId="Web-{C6EC7376-AB02-4B80-A1CA-DAF571215F1B}" dt="2024-04-02T00:32:24.201" v="208"/>
          <ac:spMkLst>
            <pc:docMk/>
            <pc:sldMk cId="0" sldId="269"/>
            <ac:spMk id="2646" creationId="{00000000-0000-0000-0000-000000000000}"/>
          </ac:spMkLst>
        </pc:spChg>
        <pc:spChg chg="del">
          <ac:chgData name="Guest User" userId="" providerId="Windows Live" clId="Web-{C6EC7376-AB02-4B80-A1CA-DAF571215F1B}" dt="2024-04-02T00:32:24.201" v="207"/>
          <ac:spMkLst>
            <pc:docMk/>
            <pc:sldMk cId="0" sldId="269"/>
            <ac:spMk id="2647" creationId="{00000000-0000-0000-0000-000000000000}"/>
          </ac:spMkLst>
        </pc:spChg>
        <pc:spChg chg="del">
          <ac:chgData name="Guest User" userId="" providerId="Windows Live" clId="Web-{C6EC7376-AB02-4B80-A1CA-DAF571215F1B}" dt="2024-04-02T00:32:20.560" v="195"/>
          <ac:spMkLst>
            <pc:docMk/>
            <pc:sldMk cId="0" sldId="269"/>
            <ac:spMk id="2648" creationId="{00000000-0000-0000-0000-000000000000}"/>
          </ac:spMkLst>
        </pc:spChg>
        <pc:spChg chg="del">
          <ac:chgData name="Guest User" userId="" providerId="Windows Live" clId="Web-{C6EC7376-AB02-4B80-A1CA-DAF571215F1B}" dt="2024-04-02T00:32:24.201" v="201"/>
          <ac:spMkLst>
            <pc:docMk/>
            <pc:sldMk cId="0" sldId="269"/>
            <ac:spMk id="2677" creationId="{00000000-0000-0000-0000-000000000000}"/>
          </ac:spMkLst>
        </pc:spChg>
        <pc:spChg chg="del">
          <ac:chgData name="Guest User" userId="" providerId="Windows Live" clId="Web-{C6EC7376-AB02-4B80-A1CA-DAF571215F1B}" dt="2024-04-02T00:32:24.201" v="200"/>
          <ac:spMkLst>
            <pc:docMk/>
            <pc:sldMk cId="0" sldId="269"/>
            <ac:spMk id="2678" creationId="{00000000-0000-0000-0000-000000000000}"/>
          </ac:spMkLst>
        </pc:spChg>
        <pc:spChg chg="del">
          <ac:chgData name="Guest User" userId="" providerId="Windows Live" clId="Web-{C6EC7376-AB02-4B80-A1CA-DAF571215F1B}" dt="2024-04-02T00:32:24.201" v="199"/>
          <ac:spMkLst>
            <pc:docMk/>
            <pc:sldMk cId="0" sldId="269"/>
            <ac:spMk id="2679" creationId="{00000000-0000-0000-0000-000000000000}"/>
          </ac:spMkLst>
        </pc:spChg>
        <pc:spChg chg="del">
          <ac:chgData name="Guest User" userId="" providerId="Windows Live" clId="Web-{C6EC7376-AB02-4B80-A1CA-DAF571215F1B}" dt="2024-04-02T00:32:24.201" v="196"/>
          <ac:spMkLst>
            <pc:docMk/>
            <pc:sldMk cId="0" sldId="269"/>
            <ac:spMk id="2689" creationId="{00000000-0000-0000-0000-000000000000}"/>
          </ac:spMkLst>
        </pc:spChg>
        <pc:grpChg chg="del mod">
          <ac:chgData name="Guest User" userId="" providerId="Windows Live" clId="Web-{C6EC7376-AB02-4B80-A1CA-DAF571215F1B}" dt="2024-04-02T00:32:24.201" v="206"/>
          <ac:grpSpMkLst>
            <pc:docMk/>
            <pc:sldMk cId="0" sldId="269"/>
            <ac:grpSpMk id="2649" creationId="{00000000-0000-0000-0000-000000000000}"/>
          </ac:grpSpMkLst>
        </pc:grpChg>
        <pc:grpChg chg="del">
          <ac:chgData name="Guest User" userId="" providerId="Windows Live" clId="Web-{C6EC7376-AB02-4B80-A1CA-DAF571215F1B}" dt="2024-04-02T00:32:24.201" v="205"/>
          <ac:grpSpMkLst>
            <pc:docMk/>
            <pc:sldMk cId="0" sldId="269"/>
            <ac:grpSpMk id="2654" creationId="{00000000-0000-0000-0000-000000000000}"/>
          </ac:grpSpMkLst>
        </pc:grpChg>
        <pc:grpChg chg="del">
          <ac:chgData name="Guest User" userId="" providerId="Windows Live" clId="Web-{C6EC7376-AB02-4B80-A1CA-DAF571215F1B}" dt="2024-04-02T00:32:24.201" v="204"/>
          <ac:grpSpMkLst>
            <pc:docMk/>
            <pc:sldMk cId="0" sldId="269"/>
            <ac:grpSpMk id="2659" creationId="{00000000-0000-0000-0000-000000000000}"/>
          </ac:grpSpMkLst>
        </pc:grpChg>
        <pc:grpChg chg="del">
          <ac:chgData name="Guest User" userId="" providerId="Windows Live" clId="Web-{C6EC7376-AB02-4B80-A1CA-DAF571215F1B}" dt="2024-04-02T00:32:24.201" v="203"/>
          <ac:grpSpMkLst>
            <pc:docMk/>
            <pc:sldMk cId="0" sldId="269"/>
            <ac:grpSpMk id="2665" creationId="{00000000-0000-0000-0000-000000000000}"/>
          </ac:grpSpMkLst>
        </pc:grpChg>
        <pc:grpChg chg="del">
          <ac:chgData name="Guest User" userId="" providerId="Windows Live" clId="Web-{C6EC7376-AB02-4B80-A1CA-DAF571215F1B}" dt="2024-04-02T00:32:24.201" v="202"/>
          <ac:grpSpMkLst>
            <pc:docMk/>
            <pc:sldMk cId="0" sldId="269"/>
            <ac:grpSpMk id="2671" creationId="{00000000-0000-0000-0000-000000000000}"/>
          </ac:grpSpMkLst>
        </pc:grpChg>
        <pc:grpChg chg="del">
          <ac:chgData name="Guest User" userId="" providerId="Windows Live" clId="Web-{C6EC7376-AB02-4B80-A1CA-DAF571215F1B}" dt="2024-04-02T00:32:24.201" v="198"/>
          <ac:grpSpMkLst>
            <pc:docMk/>
            <pc:sldMk cId="0" sldId="269"/>
            <ac:grpSpMk id="2680" creationId="{00000000-0000-0000-0000-000000000000}"/>
          </ac:grpSpMkLst>
        </pc:grpChg>
        <pc:grpChg chg="del">
          <ac:chgData name="Guest User" userId="" providerId="Windows Live" clId="Web-{C6EC7376-AB02-4B80-A1CA-DAF571215F1B}" dt="2024-04-02T00:32:24.201" v="197"/>
          <ac:grpSpMkLst>
            <pc:docMk/>
            <pc:sldMk cId="0" sldId="269"/>
            <ac:grpSpMk id="2683" creationId="{00000000-0000-0000-0000-000000000000}"/>
          </ac:grpSpMkLst>
        </pc:grpChg>
        <pc:picChg chg="del">
          <ac:chgData name="Guest User" userId="" providerId="Windows Live" clId="Web-{C6EC7376-AB02-4B80-A1CA-DAF571215F1B}" dt="2024-04-02T00:23:20.887" v="43"/>
          <ac:picMkLst>
            <pc:docMk/>
            <pc:sldMk cId="0" sldId="269"/>
            <ac:picMk id="2639" creationId="{00000000-0000-0000-0000-000000000000}"/>
          </ac:picMkLst>
        </pc:picChg>
      </pc:sldChg>
      <pc:sldChg chg="addSp delSp modSp">
        <pc:chgData name="Guest User" userId="" providerId="Windows Live" clId="Web-{C6EC7376-AB02-4B80-A1CA-DAF571215F1B}" dt="2024-04-02T01:57:22.250" v="319" actId="1076"/>
        <pc:sldMkLst>
          <pc:docMk/>
          <pc:sldMk cId="0" sldId="270"/>
        </pc:sldMkLst>
        <pc:spChg chg="add mod">
          <ac:chgData name="Guest User" userId="" providerId="Windows Live" clId="Web-{C6EC7376-AB02-4B80-A1CA-DAF571215F1B}" dt="2024-04-02T01:57:22.250" v="319" actId="1076"/>
          <ac:spMkLst>
            <pc:docMk/>
            <pc:sldMk cId="0" sldId="270"/>
            <ac:spMk id="3" creationId="{D39D9921-28AF-B3BE-C01F-22B904598F8A}"/>
          </ac:spMkLst>
        </pc:spChg>
        <pc:spChg chg="mod">
          <ac:chgData name="Guest User" userId="" providerId="Windows Live" clId="Web-{C6EC7376-AB02-4B80-A1CA-DAF571215F1B}" dt="2024-04-02T00:25:44.110" v="108" actId="20577"/>
          <ac:spMkLst>
            <pc:docMk/>
            <pc:sldMk cId="0" sldId="270"/>
            <ac:spMk id="2694" creationId="{00000000-0000-0000-0000-000000000000}"/>
          </ac:spMkLst>
        </pc:spChg>
        <pc:spChg chg="mod">
          <ac:chgData name="Guest User" userId="" providerId="Windows Live" clId="Web-{C6EC7376-AB02-4B80-A1CA-DAF571215F1B}" dt="2024-04-02T00:43:16.034" v="307" actId="1076"/>
          <ac:spMkLst>
            <pc:docMk/>
            <pc:sldMk cId="0" sldId="270"/>
            <ac:spMk id="2695" creationId="{00000000-0000-0000-0000-000000000000}"/>
          </ac:spMkLst>
        </pc:spChg>
        <pc:spChg chg="del mod">
          <ac:chgData name="Guest User" userId="" providerId="Windows Live" clId="Web-{C6EC7376-AB02-4B80-A1CA-DAF571215F1B}" dt="2024-04-02T00:43:07.972" v="305"/>
          <ac:spMkLst>
            <pc:docMk/>
            <pc:sldMk cId="0" sldId="270"/>
            <ac:spMk id="2696" creationId="{00000000-0000-0000-0000-000000000000}"/>
          </ac:spMkLst>
        </pc:spChg>
        <pc:spChg chg="del">
          <ac:chgData name="Guest User" userId="" providerId="Windows Live" clId="Web-{C6EC7376-AB02-4B80-A1CA-DAF571215F1B}" dt="2024-04-02T00:41:59.469" v="298"/>
          <ac:spMkLst>
            <pc:docMk/>
            <pc:sldMk cId="0" sldId="270"/>
            <ac:spMk id="2697" creationId="{00000000-0000-0000-0000-000000000000}"/>
          </ac:spMkLst>
        </pc:spChg>
        <pc:spChg chg="del">
          <ac:chgData name="Guest User" userId="" providerId="Windows Live" clId="Web-{C6EC7376-AB02-4B80-A1CA-DAF571215F1B}" dt="2024-04-02T00:41:59.469" v="297"/>
          <ac:spMkLst>
            <pc:docMk/>
            <pc:sldMk cId="0" sldId="270"/>
            <ac:spMk id="2698" creationId="{00000000-0000-0000-0000-000000000000}"/>
          </ac:spMkLst>
        </pc:spChg>
        <pc:spChg chg="del">
          <ac:chgData name="Guest User" userId="" providerId="Windows Live" clId="Web-{C6EC7376-AB02-4B80-A1CA-DAF571215F1B}" dt="2024-04-02T00:41:59.469" v="295"/>
          <ac:spMkLst>
            <pc:docMk/>
            <pc:sldMk cId="0" sldId="270"/>
            <ac:spMk id="2724" creationId="{00000000-0000-0000-0000-000000000000}"/>
          </ac:spMkLst>
        </pc:spChg>
        <pc:spChg chg="del">
          <ac:chgData name="Guest User" userId="" providerId="Windows Live" clId="Web-{C6EC7376-AB02-4B80-A1CA-DAF571215F1B}" dt="2024-04-02T00:41:59.469" v="294"/>
          <ac:spMkLst>
            <pc:docMk/>
            <pc:sldMk cId="0" sldId="270"/>
            <ac:spMk id="2725" creationId="{00000000-0000-0000-0000-000000000000}"/>
          </ac:spMkLst>
        </pc:spChg>
        <pc:spChg chg="del">
          <ac:chgData name="Guest User" userId="" providerId="Windows Live" clId="Web-{C6EC7376-AB02-4B80-A1CA-DAF571215F1B}" dt="2024-04-02T00:41:59.469" v="293"/>
          <ac:spMkLst>
            <pc:docMk/>
            <pc:sldMk cId="0" sldId="270"/>
            <ac:spMk id="2726" creationId="{00000000-0000-0000-0000-000000000000}"/>
          </ac:spMkLst>
        </pc:spChg>
        <pc:spChg chg="del">
          <ac:chgData name="Guest User" userId="" providerId="Windows Live" clId="Web-{C6EC7376-AB02-4B80-A1CA-DAF571215F1B}" dt="2024-04-02T00:41:59.469" v="292"/>
          <ac:spMkLst>
            <pc:docMk/>
            <pc:sldMk cId="0" sldId="270"/>
            <ac:spMk id="2727" creationId="{00000000-0000-0000-0000-000000000000}"/>
          </ac:spMkLst>
        </pc:spChg>
        <pc:grpChg chg="del">
          <ac:chgData name="Guest User" userId="" providerId="Windows Live" clId="Web-{C6EC7376-AB02-4B80-A1CA-DAF571215F1B}" dt="2024-04-02T00:41:59.469" v="296"/>
          <ac:grpSpMkLst>
            <pc:docMk/>
            <pc:sldMk cId="0" sldId="270"/>
            <ac:grpSpMk id="2699" creationId="{00000000-0000-0000-0000-000000000000}"/>
          </ac:grpSpMkLst>
        </pc:grpChg>
        <pc:picChg chg="add mod">
          <ac:chgData name="Guest User" userId="" providerId="Windows Live" clId="Web-{C6EC7376-AB02-4B80-A1CA-DAF571215F1B}" dt="2024-04-02T00:42:15.064" v="302" actId="1076"/>
          <ac:picMkLst>
            <pc:docMk/>
            <pc:sldMk cId="0" sldId="270"/>
            <ac:picMk id="2" creationId="{562F5818-00A7-EFC0-57F1-C55D7EBDE101}"/>
          </ac:picMkLst>
        </pc:picChg>
        <pc:cxnChg chg="mod">
          <ac:chgData name="Guest User" userId="" providerId="Windows Live" clId="Web-{C6EC7376-AB02-4B80-A1CA-DAF571215F1B}" dt="2024-04-02T00:41:59.469" v="296"/>
          <ac:cxnSpMkLst>
            <pc:docMk/>
            <pc:sldMk cId="0" sldId="270"/>
            <ac:cxnSpMk id="2703" creationId="{00000000-0000-0000-0000-000000000000}"/>
          </ac:cxnSpMkLst>
        </pc:cxnChg>
        <pc:cxnChg chg="mod">
          <ac:chgData name="Guest User" userId="" providerId="Windows Live" clId="Web-{C6EC7376-AB02-4B80-A1CA-DAF571215F1B}" dt="2024-04-02T00:41:59.469" v="296"/>
          <ac:cxnSpMkLst>
            <pc:docMk/>
            <pc:sldMk cId="0" sldId="270"/>
            <ac:cxnSpMk id="2709" creationId="{00000000-0000-0000-0000-000000000000}"/>
          </ac:cxnSpMkLst>
        </pc:cxnChg>
        <pc:cxnChg chg="mod">
          <ac:chgData name="Guest User" userId="" providerId="Windows Live" clId="Web-{C6EC7376-AB02-4B80-A1CA-DAF571215F1B}" dt="2024-04-02T00:41:59.469" v="296"/>
          <ac:cxnSpMkLst>
            <pc:docMk/>
            <pc:sldMk cId="0" sldId="270"/>
            <ac:cxnSpMk id="2717" creationId="{00000000-0000-0000-0000-000000000000}"/>
          </ac:cxnSpMkLst>
        </pc:cxnChg>
      </pc:sldChg>
      <pc:sldChg chg="addSp delSp modSp">
        <pc:chgData name="Guest User" userId="" providerId="Windows Live" clId="Web-{C6EC7376-AB02-4B80-A1CA-DAF571215F1B}" dt="2024-04-02T00:23:08.293" v="42" actId="14100"/>
        <pc:sldMkLst>
          <pc:docMk/>
          <pc:sldMk cId="3168728683" sldId="316"/>
        </pc:sldMkLst>
        <pc:spChg chg="mod">
          <ac:chgData name="Guest User" userId="" providerId="Windows Live" clId="Web-{C6EC7376-AB02-4B80-A1CA-DAF571215F1B}" dt="2024-04-02T00:22:55.995" v="31" actId="1076"/>
          <ac:spMkLst>
            <pc:docMk/>
            <pc:sldMk cId="3168728683" sldId="316"/>
            <ac:spMk id="3" creationId="{6F7E3932-22FD-34E7-4050-91DD8A9241E1}"/>
          </ac:spMkLst>
        </pc:spChg>
        <pc:spChg chg="mod">
          <ac:chgData name="Guest User" userId="" providerId="Windows Live" clId="Web-{C6EC7376-AB02-4B80-A1CA-DAF571215F1B}" dt="2024-04-02T00:22:56.011" v="33" actId="1076"/>
          <ac:spMkLst>
            <pc:docMk/>
            <pc:sldMk cId="3168728683" sldId="316"/>
            <ac:spMk id="10" creationId="{99041543-FF48-DC44-E746-0DBDB887A3E8}"/>
          </ac:spMkLst>
        </pc:spChg>
        <pc:spChg chg="mod">
          <ac:chgData name="Guest User" userId="" providerId="Windows Live" clId="Web-{C6EC7376-AB02-4B80-A1CA-DAF571215F1B}" dt="2024-04-02T00:22:56.011" v="34" actId="1076"/>
          <ac:spMkLst>
            <pc:docMk/>
            <pc:sldMk cId="3168728683" sldId="316"/>
            <ac:spMk id="12" creationId="{098117A9-3575-2C58-F7D8-AB7F8061AC8F}"/>
          </ac:spMkLst>
        </pc:spChg>
        <pc:spChg chg="mod">
          <ac:chgData name="Guest User" userId="" providerId="Windows Live" clId="Web-{C6EC7376-AB02-4B80-A1CA-DAF571215F1B}" dt="2024-04-02T00:22:56.027" v="35" actId="1076"/>
          <ac:spMkLst>
            <pc:docMk/>
            <pc:sldMk cId="3168728683" sldId="316"/>
            <ac:spMk id="13" creationId="{413446D4-EE89-D5C4-D593-8C40E49D90FB}"/>
          </ac:spMkLst>
        </pc:spChg>
        <pc:spChg chg="mod">
          <ac:chgData name="Guest User" userId="" providerId="Windows Live" clId="Web-{C6EC7376-AB02-4B80-A1CA-DAF571215F1B}" dt="2024-04-02T00:22:56.027" v="36" actId="1076"/>
          <ac:spMkLst>
            <pc:docMk/>
            <pc:sldMk cId="3168728683" sldId="316"/>
            <ac:spMk id="14" creationId="{99041543-FF48-DC44-E746-0DBDB887A3E8}"/>
          </ac:spMkLst>
        </pc:spChg>
        <pc:spChg chg="mod">
          <ac:chgData name="Guest User" userId="" providerId="Windows Live" clId="Web-{C6EC7376-AB02-4B80-A1CA-DAF571215F1B}" dt="2024-04-02T00:22:56.042" v="37" actId="1076"/>
          <ac:spMkLst>
            <pc:docMk/>
            <pc:sldMk cId="3168728683" sldId="316"/>
            <ac:spMk id="16" creationId="{F2CA7D6E-544A-30DC-A6EF-A8D796E51CD0}"/>
          </ac:spMkLst>
        </pc:spChg>
        <pc:spChg chg="mod">
          <ac:chgData name="Guest User" userId="" providerId="Windows Live" clId="Web-{C6EC7376-AB02-4B80-A1CA-DAF571215F1B}" dt="2024-04-02T00:22:56.042" v="38" actId="1076"/>
          <ac:spMkLst>
            <pc:docMk/>
            <pc:sldMk cId="3168728683" sldId="316"/>
            <ac:spMk id="18" creationId="{CD309569-ED08-E7A9-BF85-B97443F9D112}"/>
          </ac:spMkLst>
        </pc:spChg>
        <pc:spChg chg="mod">
          <ac:chgData name="Guest User" userId="" providerId="Windows Live" clId="Web-{C6EC7376-AB02-4B80-A1CA-DAF571215F1B}" dt="2024-04-02T00:22:56.058" v="39" actId="1076"/>
          <ac:spMkLst>
            <pc:docMk/>
            <pc:sldMk cId="3168728683" sldId="316"/>
            <ac:spMk id="19" creationId="{17BBEC79-6A22-328E-57A0-EC1780E5AD76}"/>
          </ac:spMkLst>
        </pc:spChg>
        <pc:picChg chg="add del mod">
          <ac:chgData name="Guest User" userId="" providerId="Windows Live" clId="Web-{C6EC7376-AB02-4B80-A1CA-DAF571215F1B}" dt="2024-04-02T00:19:28.567" v="4"/>
          <ac:picMkLst>
            <pc:docMk/>
            <pc:sldMk cId="3168728683" sldId="316"/>
            <ac:picMk id="4" creationId="{76828CA5-CF89-A348-0EA2-83C90EEB3D09}"/>
          </ac:picMkLst>
        </pc:picChg>
        <pc:picChg chg="mod">
          <ac:chgData name="Guest User" userId="" providerId="Windows Live" clId="Web-{C6EC7376-AB02-4B80-A1CA-DAF571215F1B}" dt="2024-04-02T00:22:56.011" v="32" actId="1076"/>
          <ac:picMkLst>
            <pc:docMk/>
            <pc:sldMk cId="3168728683" sldId="316"/>
            <ac:picMk id="6" creationId="{E5806B26-A98C-C434-9D75-B8C0FFB08D4F}"/>
          </ac:picMkLst>
        </pc:picChg>
        <pc:picChg chg="add mod">
          <ac:chgData name="Guest User" userId="" providerId="Windows Live" clId="Web-{C6EC7376-AB02-4B80-A1CA-DAF571215F1B}" dt="2024-04-02T00:23:08.293" v="42" actId="14100"/>
          <ac:picMkLst>
            <pc:docMk/>
            <pc:sldMk cId="3168728683" sldId="316"/>
            <ac:picMk id="9" creationId="{A4223062-5B42-C2BA-D9F8-DAF282FBA64F}"/>
          </ac:picMkLst>
        </pc:picChg>
        <pc:picChg chg="add mod">
          <ac:chgData name="Guest User" userId="" providerId="Windows Live" clId="Web-{C6EC7376-AB02-4B80-A1CA-DAF571215F1B}" dt="2024-04-02T00:21:51.712" v="23" actId="1076"/>
          <ac:picMkLst>
            <pc:docMk/>
            <pc:sldMk cId="3168728683" sldId="316"/>
            <ac:picMk id="11" creationId="{AFF739C2-14BF-8EF3-FDC1-56291FC89689}"/>
          </ac:picMkLst>
        </pc:picChg>
        <pc:picChg chg="add mod">
          <ac:chgData name="Guest User" userId="" providerId="Windows Live" clId="Web-{C6EC7376-AB02-4B80-A1CA-DAF571215F1B}" dt="2024-04-02T00:21:56.368" v="24" actId="1076"/>
          <ac:picMkLst>
            <pc:docMk/>
            <pc:sldMk cId="3168728683" sldId="316"/>
            <ac:picMk id="15" creationId="{82BA4FA9-97BA-2B15-46BB-94F572B69F28}"/>
          </ac:picMkLst>
        </pc:picChg>
        <pc:picChg chg="add mod">
          <ac:chgData name="Guest User" userId="" providerId="Windows Live" clId="Web-{C6EC7376-AB02-4B80-A1CA-DAF571215F1B}" dt="2024-04-02T00:23:00.792" v="40" actId="1076"/>
          <ac:picMkLst>
            <pc:docMk/>
            <pc:sldMk cId="3168728683" sldId="316"/>
            <ac:picMk id="20" creationId="{350417EA-3612-1B0C-E047-E9484E2FD4E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D5304-F3B9-4A26-89F9-FD6F84C7EE12}" type="doc">
      <dgm:prSet loTypeId="urn:microsoft.com/office/officeart/2005/8/layout/arrow2" loCatId="process" qsTypeId="urn:microsoft.com/office/officeart/2005/8/quickstyle/simple1" qsCatId="simple" csTypeId="urn:microsoft.com/office/officeart/2005/8/colors/accent1_2" csCatId="accent1" phldr="1"/>
      <dgm:spPr/>
    </dgm:pt>
    <dgm:pt modelId="{FCC103E4-97D3-484A-B774-DE97017F9250}">
      <dgm:prSet phldrT="[Texte]" phldr="0"/>
      <dgm:spPr/>
      <dgm:t>
        <a:bodyPr/>
        <a:lstStyle/>
        <a:p>
          <a:r>
            <a:rPr lang="fr-FR" b="1">
              <a:latin typeface="Arial"/>
            </a:rPr>
            <a:t>Plaque d'essai</a:t>
          </a:r>
          <a:endParaRPr lang="fr-FR" b="1"/>
        </a:p>
      </dgm:t>
    </dgm:pt>
    <dgm:pt modelId="{EA018943-166A-4E77-B549-516CA40EA70D}" type="parTrans" cxnId="{5E83F971-2B19-4A42-9D5B-DEAD0BE51AFD}">
      <dgm:prSet/>
      <dgm:spPr/>
    </dgm:pt>
    <dgm:pt modelId="{5EF7B66D-B36C-4D20-A1A7-0576370BADA5}" type="sibTrans" cxnId="{5E83F971-2B19-4A42-9D5B-DEAD0BE51AFD}">
      <dgm:prSet/>
      <dgm:spPr/>
    </dgm:pt>
    <dgm:pt modelId="{94D457C9-A6AE-4BD1-B0FC-F22970731B2D}" type="pres">
      <dgm:prSet presAssocID="{D58D5304-F3B9-4A26-89F9-FD6F84C7EE12}" presName="arrowDiagram" presStyleCnt="0">
        <dgm:presLayoutVars>
          <dgm:chMax val="5"/>
          <dgm:dir/>
          <dgm:resizeHandles val="exact"/>
        </dgm:presLayoutVars>
      </dgm:prSet>
      <dgm:spPr/>
    </dgm:pt>
    <dgm:pt modelId="{14000300-211D-4725-8744-45DE61276990}" type="pres">
      <dgm:prSet presAssocID="{D58D5304-F3B9-4A26-89F9-FD6F84C7EE12}" presName="arrow" presStyleLbl="bgShp" presStyleIdx="0" presStyleCnt="1"/>
      <dgm:spPr/>
    </dgm:pt>
    <dgm:pt modelId="{7FBB8467-455A-4E02-9C6F-E0545A5FEA35}" type="pres">
      <dgm:prSet presAssocID="{D58D5304-F3B9-4A26-89F9-FD6F84C7EE12}" presName="arrowDiagram1" presStyleCnt="0">
        <dgm:presLayoutVars>
          <dgm:bulletEnabled val="1"/>
        </dgm:presLayoutVars>
      </dgm:prSet>
      <dgm:spPr/>
    </dgm:pt>
    <dgm:pt modelId="{364BCEFF-C28D-4026-A7E2-2ADA0CFC6BA0}" type="pres">
      <dgm:prSet presAssocID="{FCC103E4-97D3-484A-B774-DE97017F9250}" presName="bullet1" presStyleLbl="node1" presStyleIdx="0" presStyleCnt="1"/>
      <dgm:spPr/>
    </dgm:pt>
    <dgm:pt modelId="{9BA7B5DC-67E1-4B5A-9BA1-987CA75FDF69}" type="pres">
      <dgm:prSet presAssocID="{FCC103E4-97D3-484A-B774-DE97017F9250}" presName="textBox1" presStyleLbl="revTx" presStyleIdx="0" presStyleCnt="1">
        <dgm:presLayoutVars>
          <dgm:bulletEnabled val="1"/>
        </dgm:presLayoutVars>
      </dgm:prSet>
      <dgm:spPr/>
    </dgm:pt>
  </dgm:ptLst>
  <dgm:cxnLst>
    <dgm:cxn modelId="{5E83F971-2B19-4A42-9D5B-DEAD0BE51AFD}" srcId="{D58D5304-F3B9-4A26-89F9-FD6F84C7EE12}" destId="{FCC103E4-97D3-484A-B774-DE97017F9250}" srcOrd="0" destOrd="0" parTransId="{EA018943-166A-4E77-B549-516CA40EA70D}" sibTransId="{5EF7B66D-B36C-4D20-A1A7-0576370BADA5}"/>
    <dgm:cxn modelId="{45121ACE-D8DC-46D3-AB85-A1E61488824E}" type="presOf" srcId="{D58D5304-F3B9-4A26-89F9-FD6F84C7EE12}" destId="{94D457C9-A6AE-4BD1-B0FC-F22970731B2D}" srcOrd="0" destOrd="0" presId="urn:microsoft.com/office/officeart/2005/8/layout/arrow2"/>
    <dgm:cxn modelId="{2862B1EF-165B-4091-A416-C88A5245961A}" type="presOf" srcId="{FCC103E4-97D3-484A-B774-DE97017F9250}" destId="{9BA7B5DC-67E1-4B5A-9BA1-987CA75FDF69}" srcOrd="0" destOrd="0" presId="urn:microsoft.com/office/officeart/2005/8/layout/arrow2"/>
    <dgm:cxn modelId="{CD87B132-C974-4FF6-9C2F-99BF565E51C3}" type="presParOf" srcId="{94D457C9-A6AE-4BD1-B0FC-F22970731B2D}" destId="{14000300-211D-4725-8744-45DE61276990}" srcOrd="0" destOrd="0" presId="urn:microsoft.com/office/officeart/2005/8/layout/arrow2"/>
    <dgm:cxn modelId="{1E178841-DFDA-4568-81C6-53BCE0E905A1}" type="presParOf" srcId="{94D457C9-A6AE-4BD1-B0FC-F22970731B2D}" destId="{7FBB8467-455A-4E02-9C6F-E0545A5FEA35}" srcOrd="1" destOrd="0" presId="urn:microsoft.com/office/officeart/2005/8/layout/arrow2"/>
    <dgm:cxn modelId="{0C1772AA-1815-4706-99D9-9816E1BD4FBA}" type="presParOf" srcId="{7FBB8467-455A-4E02-9C6F-E0545A5FEA35}" destId="{364BCEFF-C28D-4026-A7E2-2ADA0CFC6BA0}" srcOrd="0" destOrd="0" presId="urn:microsoft.com/office/officeart/2005/8/layout/arrow2"/>
    <dgm:cxn modelId="{B1DA69B4-5913-4BB1-89DD-2C8125CCB12B}" type="presParOf" srcId="{7FBB8467-455A-4E02-9C6F-E0545A5FEA35}" destId="{9BA7B5DC-67E1-4B5A-9BA1-987CA75FDF69}" srcOrd="1"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8BFB1-A1C9-4404-977B-58AF69693A0C}" type="doc">
      <dgm:prSet loTypeId="urn:microsoft.com/office/officeart/2005/8/layout/arrow2" loCatId="process" qsTypeId="urn:microsoft.com/office/officeart/2005/8/quickstyle/simple1" qsCatId="simple" csTypeId="urn:microsoft.com/office/officeart/2005/8/colors/accent1_2" csCatId="accent1" phldr="1"/>
      <dgm:spPr/>
    </dgm:pt>
    <dgm:pt modelId="{ED4E66D0-CF3C-4415-944A-1AE263A9910B}">
      <dgm:prSet phldrT="[Texte]" phldr="0"/>
      <dgm:spPr/>
      <dgm:t>
        <a:bodyPr/>
        <a:lstStyle/>
        <a:p>
          <a:pPr rtl="0"/>
          <a:r>
            <a:rPr lang="fr-FR" b="1">
              <a:latin typeface="Arial"/>
            </a:rPr>
            <a:t>Boite de dérivation</a:t>
          </a:r>
          <a:endParaRPr lang="fr-FR" b="1"/>
        </a:p>
      </dgm:t>
    </dgm:pt>
    <dgm:pt modelId="{D3DFC444-A572-4333-8878-F4FA914A06FD}" type="parTrans" cxnId="{68887F0F-66C8-4584-BE2A-E07EFFC8E9D8}">
      <dgm:prSet/>
      <dgm:spPr/>
    </dgm:pt>
    <dgm:pt modelId="{1B73A2A3-5587-49AE-B9B7-419BC3538A16}" type="sibTrans" cxnId="{68887F0F-66C8-4584-BE2A-E07EFFC8E9D8}">
      <dgm:prSet/>
      <dgm:spPr/>
    </dgm:pt>
    <dgm:pt modelId="{65696724-491C-40D9-965B-0CDD1986D581}" type="pres">
      <dgm:prSet presAssocID="{7DC8BFB1-A1C9-4404-977B-58AF69693A0C}" presName="arrowDiagram" presStyleCnt="0">
        <dgm:presLayoutVars>
          <dgm:chMax val="5"/>
          <dgm:dir/>
          <dgm:resizeHandles val="exact"/>
        </dgm:presLayoutVars>
      </dgm:prSet>
      <dgm:spPr/>
    </dgm:pt>
    <dgm:pt modelId="{19584FBF-4C00-409C-87C6-72C77D14B963}" type="pres">
      <dgm:prSet presAssocID="{7DC8BFB1-A1C9-4404-977B-58AF69693A0C}" presName="arrow" presStyleLbl="bgShp" presStyleIdx="0" presStyleCnt="1"/>
      <dgm:spPr/>
    </dgm:pt>
    <dgm:pt modelId="{F528B32A-000D-4AEA-A148-F6F198DBFE15}" type="pres">
      <dgm:prSet presAssocID="{7DC8BFB1-A1C9-4404-977B-58AF69693A0C}" presName="arrowDiagram1" presStyleCnt="0">
        <dgm:presLayoutVars>
          <dgm:bulletEnabled val="1"/>
        </dgm:presLayoutVars>
      </dgm:prSet>
      <dgm:spPr/>
    </dgm:pt>
    <dgm:pt modelId="{90DCA3E9-7A49-4A62-8B58-6C96AB49AB87}" type="pres">
      <dgm:prSet presAssocID="{ED4E66D0-CF3C-4415-944A-1AE263A9910B}" presName="bullet1" presStyleLbl="node1" presStyleIdx="0" presStyleCnt="1"/>
      <dgm:spPr/>
    </dgm:pt>
    <dgm:pt modelId="{C308AC25-DC80-4364-AB12-6A8A33C8F8C7}" type="pres">
      <dgm:prSet presAssocID="{ED4E66D0-CF3C-4415-944A-1AE263A9910B}" presName="textBox1" presStyleLbl="revTx" presStyleIdx="0" presStyleCnt="1">
        <dgm:presLayoutVars>
          <dgm:bulletEnabled val="1"/>
        </dgm:presLayoutVars>
      </dgm:prSet>
      <dgm:spPr/>
    </dgm:pt>
  </dgm:ptLst>
  <dgm:cxnLst>
    <dgm:cxn modelId="{68887F0F-66C8-4584-BE2A-E07EFFC8E9D8}" srcId="{7DC8BFB1-A1C9-4404-977B-58AF69693A0C}" destId="{ED4E66D0-CF3C-4415-944A-1AE263A9910B}" srcOrd="0" destOrd="0" parTransId="{D3DFC444-A572-4333-8878-F4FA914A06FD}" sibTransId="{1B73A2A3-5587-49AE-B9B7-419BC3538A16}"/>
    <dgm:cxn modelId="{612E8D54-305A-40DC-BAB1-8E11AFAFCB14}" type="presOf" srcId="{7DC8BFB1-A1C9-4404-977B-58AF69693A0C}" destId="{65696724-491C-40D9-965B-0CDD1986D581}" srcOrd="0" destOrd="0" presId="urn:microsoft.com/office/officeart/2005/8/layout/arrow2"/>
    <dgm:cxn modelId="{7F532DA3-2029-43AA-B608-93205BA39C69}" type="presOf" srcId="{ED4E66D0-CF3C-4415-944A-1AE263A9910B}" destId="{C308AC25-DC80-4364-AB12-6A8A33C8F8C7}" srcOrd="0" destOrd="0" presId="urn:microsoft.com/office/officeart/2005/8/layout/arrow2"/>
    <dgm:cxn modelId="{A90C8F16-0FB0-40A7-9775-06F01DE1F2A7}" type="presParOf" srcId="{65696724-491C-40D9-965B-0CDD1986D581}" destId="{19584FBF-4C00-409C-87C6-72C77D14B963}" srcOrd="0" destOrd="0" presId="urn:microsoft.com/office/officeart/2005/8/layout/arrow2"/>
    <dgm:cxn modelId="{EC81C4C0-64BC-49AC-99B0-5D0A0865732F}" type="presParOf" srcId="{65696724-491C-40D9-965B-0CDD1986D581}" destId="{F528B32A-000D-4AEA-A148-F6F198DBFE15}" srcOrd="1" destOrd="0" presId="urn:microsoft.com/office/officeart/2005/8/layout/arrow2"/>
    <dgm:cxn modelId="{6D76B2B9-4044-4C1A-AC7F-B4DCC04775EA}" type="presParOf" srcId="{F528B32A-000D-4AEA-A148-F6F198DBFE15}" destId="{90DCA3E9-7A49-4A62-8B58-6C96AB49AB87}" srcOrd="0" destOrd="0" presId="urn:microsoft.com/office/officeart/2005/8/layout/arrow2"/>
    <dgm:cxn modelId="{4557188E-15D6-4DE4-9837-7A29D7200454}" type="presParOf" srcId="{F528B32A-000D-4AEA-A148-F6F198DBFE15}" destId="{C308AC25-DC80-4364-AB12-6A8A33C8F8C7}" srcOrd="1" destOrd="0" presId="urn:microsoft.com/office/officeart/2005/8/layout/arrow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9034CE-7D09-4338-9FA9-2EC0875D4B93}" type="doc">
      <dgm:prSet loTypeId="urn:microsoft.com/office/officeart/2005/8/layout/arrow2" loCatId="process" qsTypeId="urn:microsoft.com/office/officeart/2005/8/quickstyle/simple1" qsCatId="simple" csTypeId="urn:microsoft.com/office/officeart/2005/8/colors/accent1_2" csCatId="accent1" phldr="1"/>
      <dgm:spPr/>
    </dgm:pt>
    <dgm:pt modelId="{A2160FF3-1670-4C5A-8D5C-402FB9A54C8A}">
      <dgm:prSet phldrT="[Texte]" phldr="0"/>
      <dgm:spPr/>
      <dgm:t>
        <a:bodyPr/>
        <a:lstStyle/>
        <a:p>
          <a:r>
            <a:rPr lang="fr-FR" b="1">
              <a:latin typeface="Arial"/>
            </a:rPr>
            <a:t>Arduino </a:t>
          </a:r>
          <a:r>
            <a:rPr lang="fr-FR" b="1" err="1">
              <a:latin typeface="Arial"/>
            </a:rPr>
            <a:t>Uno</a:t>
          </a:r>
          <a:endParaRPr lang="fr-FR" b="1"/>
        </a:p>
      </dgm:t>
    </dgm:pt>
    <dgm:pt modelId="{8F4586EE-A97F-48EA-BD20-EDA077260A5D}" type="parTrans" cxnId="{7B06A9B6-D424-420B-8F8E-C48E4138706F}">
      <dgm:prSet/>
      <dgm:spPr/>
    </dgm:pt>
    <dgm:pt modelId="{095EF14C-0B91-4C2C-A529-9FB8C8B402BE}" type="sibTrans" cxnId="{7B06A9B6-D424-420B-8F8E-C48E4138706F}">
      <dgm:prSet/>
      <dgm:spPr/>
    </dgm:pt>
    <dgm:pt modelId="{FF746CD9-5917-40C6-96B7-BFE8032620AA}">
      <dgm:prSet phldrT="[Texte]" phldr="0"/>
      <dgm:spPr/>
      <dgm:t>
        <a:bodyPr/>
        <a:lstStyle/>
        <a:p>
          <a:pPr rtl="0"/>
          <a:r>
            <a:rPr lang="fr-FR" b="1" err="1">
              <a:latin typeface="Arial"/>
            </a:rPr>
            <a:t>Adafruit</a:t>
          </a:r>
          <a:r>
            <a:rPr lang="fr-FR" b="1">
              <a:latin typeface="Arial"/>
            </a:rPr>
            <a:t> Bluetooth</a:t>
          </a:r>
          <a:endParaRPr lang="fr-FR" b="1"/>
        </a:p>
      </dgm:t>
    </dgm:pt>
    <dgm:pt modelId="{8565A851-78C9-46F4-A2AC-B86C31DD208A}" type="parTrans" cxnId="{3FB610D5-A68B-4B1D-ADC1-1D2937745DAD}">
      <dgm:prSet/>
      <dgm:spPr/>
    </dgm:pt>
    <dgm:pt modelId="{8EA3661F-0A96-4D69-B85D-0BB44A21A575}" type="sibTrans" cxnId="{3FB610D5-A68B-4B1D-ADC1-1D2937745DAD}">
      <dgm:prSet/>
      <dgm:spPr/>
    </dgm:pt>
    <dgm:pt modelId="{42170BD2-7EBE-49CC-9C49-D98DBF8FD0A5}" type="pres">
      <dgm:prSet presAssocID="{849034CE-7D09-4338-9FA9-2EC0875D4B93}" presName="arrowDiagram" presStyleCnt="0">
        <dgm:presLayoutVars>
          <dgm:chMax val="5"/>
          <dgm:dir/>
          <dgm:resizeHandles val="exact"/>
        </dgm:presLayoutVars>
      </dgm:prSet>
      <dgm:spPr/>
    </dgm:pt>
    <dgm:pt modelId="{B20D34CE-5614-4D1F-B97F-446D339B8818}" type="pres">
      <dgm:prSet presAssocID="{849034CE-7D09-4338-9FA9-2EC0875D4B93}" presName="arrow" presStyleLbl="bgShp" presStyleIdx="0" presStyleCnt="1"/>
      <dgm:spPr/>
    </dgm:pt>
    <dgm:pt modelId="{2CACBB55-23A4-43B4-B59D-8BF5B49FFDCE}" type="pres">
      <dgm:prSet presAssocID="{849034CE-7D09-4338-9FA9-2EC0875D4B93}" presName="arrowDiagram2" presStyleCnt="0"/>
      <dgm:spPr/>
    </dgm:pt>
    <dgm:pt modelId="{6774BA04-6472-404B-A9B3-5BF447E27A6F}" type="pres">
      <dgm:prSet presAssocID="{A2160FF3-1670-4C5A-8D5C-402FB9A54C8A}" presName="bullet2a" presStyleLbl="node1" presStyleIdx="0" presStyleCnt="2"/>
      <dgm:spPr/>
    </dgm:pt>
    <dgm:pt modelId="{3D49128D-AD73-4C4F-92DA-419113DC0672}" type="pres">
      <dgm:prSet presAssocID="{A2160FF3-1670-4C5A-8D5C-402FB9A54C8A}" presName="textBox2a" presStyleLbl="revTx" presStyleIdx="0" presStyleCnt="2">
        <dgm:presLayoutVars>
          <dgm:bulletEnabled val="1"/>
        </dgm:presLayoutVars>
      </dgm:prSet>
      <dgm:spPr/>
    </dgm:pt>
    <dgm:pt modelId="{E11D77CF-C66B-42DE-B8AD-148806E7E8AB}" type="pres">
      <dgm:prSet presAssocID="{FF746CD9-5917-40C6-96B7-BFE8032620AA}" presName="bullet2b" presStyleLbl="node1" presStyleIdx="1" presStyleCnt="2"/>
      <dgm:spPr/>
    </dgm:pt>
    <dgm:pt modelId="{6B80C7D5-A652-48C6-A292-DF1B29DB948C}" type="pres">
      <dgm:prSet presAssocID="{FF746CD9-5917-40C6-96B7-BFE8032620AA}" presName="textBox2b" presStyleLbl="revTx" presStyleIdx="1" presStyleCnt="2">
        <dgm:presLayoutVars>
          <dgm:bulletEnabled val="1"/>
        </dgm:presLayoutVars>
      </dgm:prSet>
      <dgm:spPr/>
    </dgm:pt>
  </dgm:ptLst>
  <dgm:cxnLst>
    <dgm:cxn modelId="{49F45106-8391-482C-806F-7B40BE44237E}" type="presOf" srcId="{849034CE-7D09-4338-9FA9-2EC0875D4B93}" destId="{42170BD2-7EBE-49CC-9C49-D98DBF8FD0A5}" srcOrd="0" destOrd="0" presId="urn:microsoft.com/office/officeart/2005/8/layout/arrow2"/>
    <dgm:cxn modelId="{7B06A9B6-D424-420B-8F8E-C48E4138706F}" srcId="{849034CE-7D09-4338-9FA9-2EC0875D4B93}" destId="{A2160FF3-1670-4C5A-8D5C-402FB9A54C8A}" srcOrd="0" destOrd="0" parTransId="{8F4586EE-A97F-48EA-BD20-EDA077260A5D}" sibTransId="{095EF14C-0B91-4C2C-A529-9FB8C8B402BE}"/>
    <dgm:cxn modelId="{0449F9BA-CA3C-4939-A8B1-F1E720727F45}" type="presOf" srcId="{FF746CD9-5917-40C6-96B7-BFE8032620AA}" destId="{6B80C7D5-A652-48C6-A292-DF1B29DB948C}" srcOrd="0" destOrd="0" presId="urn:microsoft.com/office/officeart/2005/8/layout/arrow2"/>
    <dgm:cxn modelId="{3FB610D5-A68B-4B1D-ADC1-1D2937745DAD}" srcId="{849034CE-7D09-4338-9FA9-2EC0875D4B93}" destId="{FF746CD9-5917-40C6-96B7-BFE8032620AA}" srcOrd="1" destOrd="0" parTransId="{8565A851-78C9-46F4-A2AC-B86C31DD208A}" sibTransId="{8EA3661F-0A96-4D69-B85D-0BB44A21A575}"/>
    <dgm:cxn modelId="{D4D3E2F0-6CD6-4F35-89EF-DAB4C2D6FE04}" type="presOf" srcId="{A2160FF3-1670-4C5A-8D5C-402FB9A54C8A}" destId="{3D49128D-AD73-4C4F-92DA-419113DC0672}" srcOrd="0" destOrd="0" presId="urn:microsoft.com/office/officeart/2005/8/layout/arrow2"/>
    <dgm:cxn modelId="{A498810C-824A-4BED-A6DF-26DC1F81E516}" type="presParOf" srcId="{42170BD2-7EBE-49CC-9C49-D98DBF8FD0A5}" destId="{B20D34CE-5614-4D1F-B97F-446D339B8818}" srcOrd="0" destOrd="0" presId="urn:microsoft.com/office/officeart/2005/8/layout/arrow2"/>
    <dgm:cxn modelId="{F24CC942-FBC9-4BEE-AE12-31ADDA123A54}" type="presParOf" srcId="{42170BD2-7EBE-49CC-9C49-D98DBF8FD0A5}" destId="{2CACBB55-23A4-43B4-B59D-8BF5B49FFDCE}" srcOrd="1" destOrd="0" presId="urn:microsoft.com/office/officeart/2005/8/layout/arrow2"/>
    <dgm:cxn modelId="{9B064316-E563-4967-932B-5617628DE691}" type="presParOf" srcId="{2CACBB55-23A4-43B4-B59D-8BF5B49FFDCE}" destId="{6774BA04-6472-404B-A9B3-5BF447E27A6F}" srcOrd="0" destOrd="0" presId="urn:microsoft.com/office/officeart/2005/8/layout/arrow2"/>
    <dgm:cxn modelId="{CDF6B1CC-7A57-4213-85D7-DE84769EE009}" type="presParOf" srcId="{2CACBB55-23A4-43B4-B59D-8BF5B49FFDCE}" destId="{3D49128D-AD73-4C4F-92DA-419113DC0672}" srcOrd="1" destOrd="0" presId="urn:microsoft.com/office/officeart/2005/8/layout/arrow2"/>
    <dgm:cxn modelId="{23852468-9C89-45E8-AA29-DF7B22001E04}" type="presParOf" srcId="{2CACBB55-23A4-43B4-B59D-8BF5B49FFDCE}" destId="{E11D77CF-C66B-42DE-B8AD-148806E7E8AB}" srcOrd="2" destOrd="0" presId="urn:microsoft.com/office/officeart/2005/8/layout/arrow2"/>
    <dgm:cxn modelId="{F5440220-36E4-47C9-8C5E-D24641124DE5}" type="presParOf" srcId="{2CACBB55-23A4-43B4-B59D-8BF5B49FFDCE}" destId="{6B80C7D5-A652-48C6-A292-DF1B29DB948C}" srcOrd="3" destOrd="0" presId="urn:microsoft.com/office/officeart/2005/8/layout/arrow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00300-211D-4725-8744-45DE61276990}">
      <dsp:nvSpPr>
        <dsp:cNvPr id="0" name=""/>
        <dsp:cNvSpPr/>
      </dsp:nvSpPr>
      <dsp:spPr>
        <a:xfrm>
          <a:off x="0" y="606921"/>
          <a:ext cx="1992313" cy="124519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4BCEFF-C28D-4026-A7E2-2ADA0CFC6BA0}">
      <dsp:nvSpPr>
        <dsp:cNvPr id="0" name=""/>
        <dsp:cNvSpPr/>
      </dsp:nvSpPr>
      <dsp:spPr>
        <a:xfrm>
          <a:off x="1520134" y="859446"/>
          <a:ext cx="147431" cy="147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A7B5DC-67E1-4B5A-9BA1-987CA75FDF69}">
      <dsp:nvSpPr>
        <dsp:cNvPr id="0" name=""/>
        <dsp:cNvSpPr/>
      </dsp:nvSpPr>
      <dsp:spPr>
        <a:xfrm>
          <a:off x="796925" y="933162"/>
          <a:ext cx="796925" cy="918954"/>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8121" bIns="0" numCol="1" spcCol="1270" anchor="t" anchorCtr="0">
          <a:noAutofit/>
        </a:bodyPr>
        <a:lstStyle/>
        <a:p>
          <a:pPr marL="0" lvl="0" indent="0" algn="r" defTabSz="666750">
            <a:lnSpc>
              <a:spcPct val="90000"/>
            </a:lnSpc>
            <a:spcBef>
              <a:spcPct val="0"/>
            </a:spcBef>
            <a:spcAft>
              <a:spcPct val="35000"/>
            </a:spcAft>
            <a:buNone/>
          </a:pPr>
          <a:r>
            <a:rPr lang="fr-FR" sz="1500" b="1" kern="1200">
              <a:latin typeface="Arial"/>
            </a:rPr>
            <a:t>Plaque d'essai</a:t>
          </a:r>
          <a:endParaRPr lang="fr-FR" sz="1500" b="1" kern="1200"/>
        </a:p>
      </dsp:txBody>
      <dsp:txXfrm>
        <a:off x="835828" y="972065"/>
        <a:ext cx="719119" cy="841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84FBF-4C00-409C-87C6-72C77D14B963}">
      <dsp:nvSpPr>
        <dsp:cNvPr id="0" name=""/>
        <dsp:cNvSpPr/>
      </dsp:nvSpPr>
      <dsp:spPr>
        <a:xfrm>
          <a:off x="0" y="614362"/>
          <a:ext cx="1714500" cy="10715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DCA3E9-7A49-4A62-8B58-6C96AB49AB87}">
      <dsp:nvSpPr>
        <dsp:cNvPr id="0" name=""/>
        <dsp:cNvSpPr/>
      </dsp:nvSpPr>
      <dsp:spPr>
        <a:xfrm>
          <a:off x="1308163" y="831675"/>
          <a:ext cx="126873" cy="126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8AC25-DC80-4364-AB12-6A8A33C8F8C7}">
      <dsp:nvSpPr>
        <dsp:cNvPr id="0" name=""/>
        <dsp:cNvSpPr/>
      </dsp:nvSpPr>
      <dsp:spPr>
        <a:xfrm>
          <a:off x="685800" y="895111"/>
          <a:ext cx="685800" cy="790813"/>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7227" bIns="0" numCol="1" spcCol="1270" anchor="t" anchorCtr="0">
          <a:noAutofit/>
        </a:bodyPr>
        <a:lstStyle/>
        <a:p>
          <a:pPr marL="0" lvl="0" indent="0" algn="r" defTabSz="400050" rtl="0">
            <a:lnSpc>
              <a:spcPct val="90000"/>
            </a:lnSpc>
            <a:spcBef>
              <a:spcPct val="0"/>
            </a:spcBef>
            <a:spcAft>
              <a:spcPct val="35000"/>
            </a:spcAft>
            <a:buNone/>
          </a:pPr>
          <a:r>
            <a:rPr lang="fr-FR" sz="900" b="1" kern="1200">
              <a:latin typeface="Arial"/>
            </a:rPr>
            <a:t>Boite de dérivation</a:t>
          </a:r>
          <a:endParaRPr lang="fr-FR" sz="900" b="1" kern="1200"/>
        </a:p>
      </dsp:txBody>
      <dsp:txXfrm>
        <a:off x="719278" y="928589"/>
        <a:ext cx="618844" cy="723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34CE-5614-4D1F-B97F-446D339B8818}">
      <dsp:nvSpPr>
        <dsp:cNvPr id="0" name=""/>
        <dsp:cNvSpPr/>
      </dsp:nvSpPr>
      <dsp:spPr>
        <a:xfrm>
          <a:off x="82232" y="0"/>
          <a:ext cx="2105660" cy="13160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4BA04-6472-404B-A9B3-5BF447E27A6F}">
      <dsp:nvSpPr>
        <dsp:cNvPr id="0" name=""/>
        <dsp:cNvSpPr/>
      </dsp:nvSpPr>
      <dsp:spPr>
        <a:xfrm>
          <a:off x="571798" y="717240"/>
          <a:ext cx="73698" cy="736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9128D-AD73-4C4F-92DA-419113DC0672}">
      <dsp:nvSpPr>
        <dsp:cNvPr id="0" name=""/>
        <dsp:cNvSpPr/>
      </dsp:nvSpPr>
      <dsp:spPr>
        <a:xfrm>
          <a:off x="608647" y="754089"/>
          <a:ext cx="684339" cy="56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051" tIns="0" rIns="0" bIns="0" numCol="1" spcCol="1270" anchor="t" anchorCtr="0">
          <a:noAutofit/>
        </a:bodyPr>
        <a:lstStyle/>
        <a:p>
          <a:pPr marL="0" lvl="0" indent="0" algn="l" defTabSz="444500">
            <a:lnSpc>
              <a:spcPct val="90000"/>
            </a:lnSpc>
            <a:spcBef>
              <a:spcPct val="0"/>
            </a:spcBef>
            <a:spcAft>
              <a:spcPct val="35000"/>
            </a:spcAft>
            <a:buNone/>
          </a:pPr>
          <a:r>
            <a:rPr lang="fr-FR" sz="1000" b="1" kern="1200">
              <a:latin typeface="Arial"/>
            </a:rPr>
            <a:t>Arduino </a:t>
          </a:r>
          <a:r>
            <a:rPr lang="fr-FR" sz="1000" b="1" kern="1200" err="1">
              <a:latin typeface="Arial"/>
            </a:rPr>
            <a:t>Uno</a:t>
          </a:r>
          <a:endParaRPr lang="fr-FR" sz="1000" b="1" kern="1200"/>
        </a:p>
      </dsp:txBody>
      <dsp:txXfrm>
        <a:off x="608647" y="754089"/>
        <a:ext cx="684339" cy="561948"/>
      </dsp:txXfrm>
    </dsp:sp>
    <dsp:sp modelId="{E11D77CF-C66B-42DE-B8AD-148806E7E8AB}">
      <dsp:nvSpPr>
        <dsp:cNvPr id="0" name=""/>
        <dsp:cNvSpPr/>
      </dsp:nvSpPr>
      <dsp:spPr>
        <a:xfrm>
          <a:off x="1250873" y="381651"/>
          <a:ext cx="126339" cy="12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0C7D5-A652-48C6-A292-DF1B29DB948C}">
      <dsp:nvSpPr>
        <dsp:cNvPr id="0" name=""/>
        <dsp:cNvSpPr/>
      </dsp:nvSpPr>
      <dsp:spPr>
        <a:xfrm>
          <a:off x="1314043" y="444820"/>
          <a:ext cx="684339" cy="87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945" tIns="0" rIns="0" bIns="0" numCol="1" spcCol="1270" anchor="t" anchorCtr="0">
          <a:noAutofit/>
        </a:bodyPr>
        <a:lstStyle/>
        <a:p>
          <a:pPr marL="0" lvl="0" indent="0" algn="l" defTabSz="444500" rtl="0">
            <a:lnSpc>
              <a:spcPct val="90000"/>
            </a:lnSpc>
            <a:spcBef>
              <a:spcPct val="0"/>
            </a:spcBef>
            <a:spcAft>
              <a:spcPct val="35000"/>
            </a:spcAft>
            <a:buNone/>
          </a:pPr>
          <a:r>
            <a:rPr lang="fr-FR" sz="1000" b="1" kern="1200" err="1">
              <a:latin typeface="Arial"/>
            </a:rPr>
            <a:t>Adafruit</a:t>
          </a:r>
          <a:r>
            <a:rPr lang="fr-FR" sz="1000" b="1" kern="1200">
              <a:latin typeface="Arial"/>
            </a:rPr>
            <a:t> Bluetooth</a:t>
          </a:r>
          <a:endParaRPr lang="fr-FR" sz="1000" b="1" kern="1200"/>
        </a:p>
      </dsp:txBody>
      <dsp:txXfrm>
        <a:off x="1314043" y="444820"/>
        <a:ext cx="684339" cy="87121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2T00:08:54.175"/>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7620 9922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484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5"/>
        <p:cNvGrpSpPr/>
        <p:nvPr/>
      </p:nvGrpSpPr>
      <p:grpSpPr>
        <a:xfrm>
          <a:off x="0" y="0"/>
          <a:ext cx="0" cy="0"/>
          <a:chOff x="0" y="0"/>
          <a:chExt cx="0" cy="0"/>
        </a:xfrm>
      </p:grpSpPr>
      <p:sp>
        <p:nvSpPr>
          <p:cNvPr id="2636" name="Google Shape;2636;g8714a43093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7" name="Google Shape;2637;g8714a43093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0"/>
        <p:cNvGrpSpPr/>
        <p:nvPr/>
      </p:nvGrpSpPr>
      <p:grpSpPr>
        <a:xfrm>
          <a:off x="0" y="0"/>
          <a:ext cx="0" cy="0"/>
          <a:chOff x="0" y="0"/>
          <a:chExt cx="0" cy="0"/>
        </a:xfrm>
      </p:grpSpPr>
      <p:sp>
        <p:nvSpPr>
          <p:cNvPr id="2691" name="Google Shape;2691;g8714a43093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2" name="Google Shape;2692;g8714a43093_1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4">
          <a:extLst>
            <a:ext uri="{FF2B5EF4-FFF2-40B4-BE49-F238E27FC236}">
              <a16:creationId xmlns:a16="http://schemas.microsoft.com/office/drawing/2014/main" id="{591F22CC-34F2-3729-71E2-22A634D23B7B}"/>
            </a:ext>
          </a:extLst>
        </p:cNvPr>
        <p:cNvGrpSpPr/>
        <p:nvPr/>
      </p:nvGrpSpPr>
      <p:grpSpPr>
        <a:xfrm>
          <a:off x="0" y="0"/>
          <a:ext cx="0" cy="0"/>
          <a:chOff x="0" y="0"/>
          <a:chExt cx="0" cy="0"/>
        </a:xfrm>
      </p:grpSpPr>
      <p:sp>
        <p:nvSpPr>
          <p:cNvPr id="3495" name="Google Shape;3495;g881d70bc06_1_76:notes">
            <a:extLst>
              <a:ext uri="{FF2B5EF4-FFF2-40B4-BE49-F238E27FC236}">
                <a16:creationId xmlns:a16="http://schemas.microsoft.com/office/drawing/2014/main" id="{FD8F0D1B-0421-A128-D079-7F2F36ABC1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6" name="Google Shape;3496;g881d70bc06_1_76:notes">
            <a:extLst>
              <a:ext uri="{FF2B5EF4-FFF2-40B4-BE49-F238E27FC236}">
                <a16:creationId xmlns:a16="http://schemas.microsoft.com/office/drawing/2014/main" id="{B866CB68-0A6D-7BC9-7DC5-E51EAB0D23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57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a:extLst>
            <a:ext uri="{FF2B5EF4-FFF2-40B4-BE49-F238E27FC236}">
              <a16:creationId xmlns:a16="http://schemas.microsoft.com/office/drawing/2014/main" id="{1F43D243-2958-07CD-EC42-B3D4997619F7}"/>
            </a:ext>
          </a:extLst>
        </p:cNvPr>
        <p:cNvGrpSpPr/>
        <p:nvPr/>
      </p:nvGrpSpPr>
      <p:grpSpPr>
        <a:xfrm>
          <a:off x="0" y="0"/>
          <a:ext cx="0" cy="0"/>
          <a:chOff x="0" y="0"/>
          <a:chExt cx="0" cy="0"/>
        </a:xfrm>
      </p:grpSpPr>
      <p:sp>
        <p:nvSpPr>
          <p:cNvPr id="2152" name="Google Shape;2152;g8714a43093_3_952:notes">
            <a:extLst>
              <a:ext uri="{FF2B5EF4-FFF2-40B4-BE49-F238E27FC236}">
                <a16:creationId xmlns:a16="http://schemas.microsoft.com/office/drawing/2014/main" id="{B805850E-D394-9DF3-D4E6-886F92751C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714a43093_3_952:notes">
            <a:extLst>
              <a:ext uri="{FF2B5EF4-FFF2-40B4-BE49-F238E27FC236}">
                <a16:creationId xmlns:a16="http://schemas.microsoft.com/office/drawing/2014/main" id="{F5213129-E796-4577-AF57-85E3646DE8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53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86fa6133bc_4_21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86fa6133bc_4_2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a:extLst>
            <a:ext uri="{FF2B5EF4-FFF2-40B4-BE49-F238E27FC236}">
              <a16:creationId xmlns:a16="http://schemas.microsoft.com/office/drawing/2014/main" id="{36CAE117-BAAD-5CF5-D6CE-BBC338061B85}"/>
            </a:ext>
          </a:extLst>
        </p:cNvPr>
        <p:cNvGrpSpPr/>
        <p:nvPr/>
      </p:nvGrpSpPr>
      <p:grpSpPr>
        <a:xfrm>
          <a:off x="0" y="0"/>
          <a:ext cx="0" cy="0"/>
          <a:chOff x="0" y="0"/>
          <a:chExt cx="0" cy="0"/>
        </a:xfrm>
      </p:grpSpPr>
      <p:sp>
        <p:nvSpPr>
          <p:cNvPr id="2221" name="Google Shape;2221;g804e9800b4_0_1360:notes">
            <a:extLst>
              <a:ext uri="{FF2B5EF4-FFF2-40B4-BE49-F238E27FC236}">
                <a16:creationId xmlns:a16="http://schemas.microsoft.com/office/drawing/2014/main" id="{212055FB-528D-AE80-BC0C-25EFEC59A4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804e9800b4_0_1360:notes">
            <a:extLst>
              <a:ext uri="{FF2B5EF4-FFF2-40B4-BE49-F238E27FC236}">
                <a16:creationId xmlns:a16="http://schemas.microsoft.com/office/drawing/2014/main" id="{DA334674-2786-FD55-3096-833733B8C5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88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804e9800b4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804e9800b4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a:extLst>
            <a:ext uri="{FF2B5EF4-FFF2-40B4-BE49-F238E27FC236}">
              <a16:creationId xmlns:a16="http://schemas.microsoft.com/office/drawing/2014/main" id="{F9729A60-E667-D364-D634-28B70335708B}"/>
            </a:ext>
          </a:extLst>
        </p:cNvPr>
        <p:cNvGrpSpPr/>
        <p:nvPr/>
      </p:nvGrpSpPr>
      <p:grpSpPr>
        <a:xfrm>
          <a:off x="0" y="0"/>
          <a:ext cx="0" cy="0"/>
          <a:chOff x="0" y="0"/>
          <a:chExt cx="0" cy="0"/>
        </a:xfrm>
      </p:grpSpPr>
      <p:sp>
        <p:nvSpPr>
          <p:cNvPr id="2238" name="Google Shape;2238;g86fa6133bc_4_126:notes">
            <a:extLst>
              <a:ext uri="{FF2B5EF4-FFF2-40B4-BE49-F238E27FC236}">
                <a16:creationId xmlns:a16="http://schemas.microsoft.com/office/drawing/2014/main" id="{7E5C3885-A27A-3E65-0EE1-5FB2289B3E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86fa6133bc_4_126:notes">
            <a:extLst>
              <a:ext uri="{FF2B5EF4-FFF2-40B4-BE49-F238E27FC236}">
                <a16:creationId xmlns:a16="http://schemas.microsoft.com/office/drawing/2014/main" id="{B0A30222-E421-CA3D-34D4-5308E95665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11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4"/>
        <p:cNvGrpSpPr/>
        <p:nvPr/>
      </p:nvGrpSpPr>
      <p:grpSpPr>
        <a:xfrm>
          <a:off x="0" y="0"/>
          <a:ext cx="0" cy="0"/>
          <a:chOff x="0" y="0"/>
          <a:chExt cx="0" cy="0"/>
        </a:xfrm>
      </p:grpSpPr>
      <p:sp>
        <p:nvSpPr>
          <p:cNvPr id="3495" name="Google Shape;3495;g881d70bc06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6" name="Google Shape;3496;g881d70bc06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716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olumns of text">
  <p:cSld name="CUSTOM_2">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cxnSp>
        <p:nvCxnSpPr>
          <p:cNvPr id="675" name="Google Shape;675;p15"/>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676" name="Google Shape;676;p15"/>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677" name="Google Shape;677;p15"/>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4" name="Google Shape;694;p15"/>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of text 2">
  <p:cSld name="CUSTOM_7">
    <p:spTree>
      <p:nvGrpSpPr>
        <p:cNvPr id="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14" name="Google Shape;714;p16"/>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7" name="Google Shape;727;p16"/>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728" name="Google Shape;728;p16"/>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x columns of text">
  <p:cSld name="CUSTOM_8">
    <p:spTree>
      <p:nvGrpSpPr>
        <p:cNvPr id="1" name="Shape 760"/>
        <p:cNvGrpSpPr/>
        <p:nvPr/>
      </p:nvGrpSpPr>
      <p:grpSpPr>
        <a:xfrm>
          <a:off x="0" y="0"/>
          <a:ext cx="0" cy="0"/>
          <a:chOff x="0" y="0"/>
          <a:chExt cx="0" cy="0"/>
        </a:xfrm>
      </p:grpSpPr>
      <p:sp>
        <p:nvSpPr>
          <p:cNvPr id="761" name="Google Shape;761;p17"/>
          <p:cNvSpPr txBox="1">
            <a:spLocks noGrp="1"/>
          </p:cNvSpPr>
          <p:nvPr>
            <p:ph type="title"/>
          </p:nvPr>
        </p:nvSpPr>
        <p:spPr>
          <a:xfrm>
            <a:off x="3090672" y="338328"/>
            <a:ext cx="2962800" cy="5760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762" name="Google Shape;762;p17"/>
          <p:cNvSpPr txBox="1">
            <a:spLocks noGrp="1"/>
          </p:cNvSpPr>
          <p:nvPr>
            <p:ph type="subTitle" idx="1"/>
          </p:nvPr>
        </p:nvSpPr>
        <p:spPr>
          <a:xfrm>
            <a:off x="152242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3" name="Google Shape;763;p17"/>
          <p:cNvSpPr txBox="1">
            <a:spLocks noGrp="1"/>
          </p:cNvSpPr>
          <p:nvPr>
            <p:ph type="subTitle" idx="2"/>
          </p:nvPr>
        </p:nvSpPr>
        <p:spPr>
          <a:xfrm>
            <a:off x="152242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4" name="Google Shape;764;p17"/>
          <p:cNvSpPr txBox="1">
            <a:spLocks noGrp="1"/>
          </p:cNvSpPr>
          <p:nvPr>
            <p:ph type="subTitle" idx="3"/>
          </p:nvPr>
        </p:nvSpPr>
        <p:spPr>
          <a:xfrm>
            <a:off x="3689552" y="1588336"/>
            <a:ext cx="17649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5" name="Google Shape;765;p17"/>
          <p:cNvSpPr txBox="1">
            <a:spLocks noGrp="1"/>
          </p:cNvSpPr>
          <p:nvPr>
            <p:ph type="subTitle" idx="4"/>
          </p:nvPr>
        </p:nvSpPr>
        <p:spPr>
          <a:xfrm>
            <a:off x="3689552"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9pPr>
          </a:lstStyle>
          <a:p>
            <a:endParaRPr/>
          </a:p>
        </p:txBody>
      </p:sp>
      <p:sp>
        <p:nvSpPr>
          <p:cNvPr id="766" name="Google Shape;766;p17"/>
          <p:cNvSpPr txBox="1">
            <a:spLocks noGrp="1"/>
          </p:cNvSpPr>
          <p:nvPr>
            <p:ph type="subTitle" idx="5"/>
          </p:nvPr>
        </p:nvSpPr>
        <p:spPr>
          <a:xfrm>
            <a:off x="585667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7" name="Google Shape;767;p17"/>
          <p:cNvSpPr txBox="1">
            <a:spLocks noGrp="1"/>
          </p:cNvSpPr>
          <p:nvPr>
            <p:ph type="subTitle" idx="6"/>
          </p:nvPr>
        </p:nvSpPr>
        <p:spPr>
          <a:xfrm>
            <a:off x="585667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8" name="Google Shape;768;p17"/>
          <p:cNvSpPr txBox="1">
            <a:spLocks noGrp="1"/>
          </p:cNvSpPr>
          <p:nvPr>
            <p:ph type="subTitle" idx="7"/>
          </p:nvPr>
        </p:nvSpPr>
        <p:spPr>
          <a:xfrm>
            <a:off x="152242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9" name="Google Shape;769;p17"/>
          <p:cNvSpPr txBox="1">
            <a:spLocks noGrp="1"/>
          </p:cNvSpPr>
          <p:nvPr>
            <p:ph type="subTitle" idx="8"/>
          </p:nvPr>
        </p:nvSpPr>
        <p:spPr>
          <a:xfrm>
            <a:off x="152242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0" name="Google Shape;770;p17"/>
          <p:cNvSpPr txBox="1">
            <a:spLocks noGrp="1"/>
          </p:cNvSpPr>
          <p:nvPr>
            <p:ph type="subTitle" idx="9"/>
          </p:nvPr>
        </p:nvSpPr>
        <p:spPr>
          <a:xfrm>
            <a:off x="3597450" y="3215961"/>
            <a:ext cx="19491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1" name="Google Shape;771;p17"/>
          <p:cNvSpPr txBox="1">
            <a:spLocks noGrp="1"/>
          </p:cNvSpPr>
          <p:nvPr>
            <p:ph type="subTitle" idx="13"/>
          </p:nvPr>
        </p:nvSpPr>
        <p:spPr>
          <a:xfrm>
            <a:off x="3597500" y="3556017"/>
            <a:ext cx="19491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2" name="Google Shape;772;p17"/>
          <p:cNvSpPr txBox="1">
            <a:spLocks noGrp="1"/>
          </p:cNvSpPr>
          <p:nvPr>
            <p:ph type="subTitle" idx="14"/>
          </p:nvPr>
        </p:nvSpPr>
        <p:spPr>
          <a:xfrm>
            <a:off x="585667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3" name="Google Shape;773;p17"/>
          <p:cNvSpPr txBox="1">
            <a:spLocks noGrp="1"/>
          </p:cNvSpPr>
          <p:nvPr>
            <p:ph type="subTitle" idx="15"/>
          </p:nvPr>
        </p:nvSpPr>
        <p:spPr>
          <a:xfrm>
            <a:off x="585667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cxnSp>
        <p:nvCxnSpPr>
          <p:cNvPr id="774" name="Google Shape;774;p17"/>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775" name="Google Shape;775;p17"/>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776" name="Google Shape;776;p17"/>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777" name="Google Shape;777;p17"/>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6" name="Google Shape;806;p17"/>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807" name="Google Shape;807;p17"/>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808" name="Google Shape;808;p17"/>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17"/>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2">
  <p:cSld name="CUSTOM_10">
    <p:spTree>
      <p:nvGrpSpPr>
        <p:cNvPr id="1" name="Shape 840"/>
        <p:cNvGrpSpPr/>
        <p:nvPr/>
      </p:nvGrpSpPr>
      <p:grpSpPr>
        <a:xfrm>
          <a:off x="0" y="0"/>
          <a:ext cx="0" cy="0"/>
          <a:chOff x="0" y="0"/>
          <a:chExt cx="0" cy="0"/>
        </a:xfrm>
      </p:grpSpPr>
      <p:sp>
        <p:nvSpPr>
          <p:cNvPr id="841" name="Google Shape;841;p18"/>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842" name="Google Shape;842;p18"/>
          <p:cNvSpPr txBox="1">
            <a:spLocks noGrp="1"/>
          </p:cNvSpPr>
          <p:nvPr>
            <p:ph type="subTitle" idx="1"/>
          </p:nvPr>
        </p:nvSpPr>
        <p:spPr>
          <a:xfrm>
            <a:off x="4690875" y="1491351"/>
            <a:ext cx="3557100" cy="265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cxnSp>
        <p:nvCxnSpPr>
          <p:cNvPr id="843" name="Google Shape;843;p18"/>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844" name="Google Shape;844;p18"/>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845" name="Google Shape;845;p18"/>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2" name="Google Shape;862;p18"/>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9" name="Google Shape;879;p18"/>
          <p:cNvCxnSpPr/>
          <p:nvPr/>
        </p:nvCxnSpPr>
        <p:spPr>
          <a:xfrm flipH="1">
            <a:off x="5101704"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18"/>
          <p:cNvCxnSpPr/>
          <p:nvPr/>
        </p:nvCxnSpPr>
        <p:spPr>
          <a:xfrm rot="10800000">
            <a:off x="6234804"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18"/>
          <p:cNvCxnSpPr/>
          <p:nvPr/>
        </p:nvCxnSpPr>
        <p:spPr>
          <a:xfrm flipH="1">
            <a:off x="7547529"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18"/>
          <p:cNvCxnSpPr/>
          <p:nvPr/>
        </p:nvCxnSpPr>
        <p:spPr>
          <a:xfrm flipH="1">
            <a:off x="8872054"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of text 3">
  <p:cSld name="CUSTOM_13">
    <p:spTree>
      <p:nvGrpSpPr>
        <p:cNvPr id="1" name="Shape 1062"/>
        <p:cNvGrpSpPr/>
        <p:nvPr/>
      </p:nvGrpSpPr>
      <p:grpSpPr>
        <a:xfrm>
          <a:off x="0" y="0"/>
          <a:ext cx="0" cy="0"/>
          <a:chOff x="0" y="0"/>
          <a:chExt cx="0" cy="0"/>
        </a:xfrm>
      </p:grpSpPr>
      <p:sp>
        <p:nvSpPr>
          <p:cNvPr id="1063" name="Google Shape;1063;p21"/>
          <p:cNvSpPr txBox="1">
            <a:spLocks noGrp="1"/>
          </p:cNvSpPr>
          <p:nvPr>
            <p:ph type="title"/>
          </p:nvPr>
        </p:nvSpPr>
        <p:spPr>
          <a:xfrm>
            <a:off x="2962656" y="338328"/>
            <a:ext cx="32187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21"/>
            <p:cNvCxnSpPr/>
            <p:nvPr/>
          </p:nvCxnSpPr>
          <p:spPr>
            <a:xfrm>
              <a:off x="8666025" y="-1158"/>
              <a:ext cx="0" cy="1902000"/>
            </a:xfrm>
            <a:prstGeom prst="straightConnector1">
              <a:avLst/>
            </a:prstGeom>
            <a:noFill/>
            <a:ln w="9525" cap="flat" cmpd="sng">
              <a:solidFill>
                <a:schemeClr val="dk2"/>
              </a:solidFill>
              <a:prstDash val="solid"/>
              <a:round/>
              <a:headEnd type="none" w="med" len="med"/>
              <a:tailEnd type="none" w="med" len="med"/>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4" name="Google Shape;1084;p21"/>
          <p:cNvSpPr txBox="1">
            <a:spLocks noGrp="1"/>
          </p:cNvSpPr>
          <p:nvPr>
            <p:ph type="subTitle" idx="1"/>
          </p:nvPr>
        </p:nvSpPr>
        <p:spPr>
          <a:xfrm>
            <a:off x="1408175" y="1035279"/>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5" name="Google Shape;1085;p21"/>
          <p:cNvSpPr txBox="1">
            <a:spLocks noGrp="1"/>
          </p:cNvSpPr>
          <p:nvPr>
            <p:ph type="subTitle" idx="2"/>
          </p:nvPr>
        </p:nvSpPr>
        <p:spPr>
          <a:xfrm>
            <a:off x="1408175" y="1336956"/>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6" name="Google Shape;1086;p21"/>
          <p:cNvSpPr txBox="1">
            <a:spLocks noGrp="1"/>
          </p:cNvSpPr>
          <p:nvPr>
            <p:ph type="subTitle" idx="3"/>
          </p:nvPr>
        </p:nvSpPr>
        <p:spPr>
          <a:xfrm>
            <a:off x="1408175" y="2309476"/>
            <a:ext cx="2184000" cy="45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7" name="Google Shape;1087;p21"/>
          <p:cNvSpPr txBox="1">
            <a:spLocks noGrp="1"/>
          </p:cNvSpPr>
          <p:nvPr>
            <p:ph type="subTitle" idx="4"/>
          </p:nvPr>
        </p:nvSpPr>
        <p:spPr>
          <a:xfrm>
            <a:off x="1408175" y="2609979"/>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8" name="Google Shape;1088;p21"/>
          <p:cNvSpPr txBox="1">
            <a:spLocks noGrp="1"/>
          </p:cNvSpPr>
          <p:nvPr>
            <p:ph type="subTitle" idx="5"/>
          </p:nvPr>
        </p:nvSpPr>
        <p:spPr>
          <a:xfrm>
            <a:off x="1408175" y="3587645"/>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9" name="Google Shape;1089;p21"/>
          <p:cNvSpPr txBox="1">
            <a:spLocks noGrp="1"/>
          </p:cNvSpPr>
          <p:nvPr>
            <p:ph type="subTitle" idx="6"/>
          </p:nvPr>
        </p:nvSpPr>
        <p:spPr>
          <a:xfrm>
            <a:off x="1408175" y="3889317"/>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of text 4">
  <p:cSld name="CUSTOM_14">
    <p:spTree>
      <p:nvGrpSpPr>
        <p:cNvPr id="1"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w="9525" cap="flat" cmpd="sng">
            <a:solidFill>
              <a:schemeClr val="dk2"/>
            </a:solidFill>
            <a:prstDash val="solid"/>
            <a:round/>
            <a:headEnd type="none" w="med" len="med"/>
            <a:tailEnd type="none" w="med" len="med"/>
          </a:ln>
        </p:spPr>
      </p:cxnSp>
      <p:sp>
        <p:nvSpPr>
          <p:cNvPr id="1092" name="Google Shape;1092;p22"/>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093" name="Google Shape;1093;p22"/>
          <p:cNvCxnSpPr/>
          <p:nvPr/>
        </p:nvCxnSpPr>
        <p:spPr>
          <a:xfrm rot="10800000" flipH="1">
            <a:off x="0" y="4332550"/>
            <a:ext cx="590700" cy="663900"/>
          </a:xfrm>
          <a:prstGeom prst="straightConnector1">
            <a:avLst/>
          </a:prstGeom>
          <a:noFill/>
          <a:ln w="9525" cap="flat" cmpd="sng">
            <a:solidFill>
              <a:schemeClr val="dk2"/>
            </a:solidFill>
            <a:prstDash val="solid"/>
            <a:round/>
            <a:headEnd type="none" w="med" len="med"/>
            <a:tailEnd type="none" w="med" len="med"/>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06" name="Google Shape;1106;p22"/>
          <p:cNvCxnSpPr/>
          <p:nvPr/>
        </p:nvCxnSpPr>
        <p:spPr>
          <a:xfrm rot="10800000">
            <a:off x="7196975" y="295100"/>
            <a:ext cx="1157100" cy="542700"/>
          </a:xfrm>
          <a:prstGeom prst="straightConnector1">
            <a:avLst/>
          </a:prstGeom>
          <a:noFill/>
          <a:ln w="9525" cap="flat" cmpd="sng">
            <a:solidFill>
              <a:schemeClr val="dk2"/>
            </a:solidFill>
            <a:prstDash val="solid"/>
            <a:round/>
            <a:headEnd type="none" w="med" len="med"/>
            <a:tailEnd type="none" w="med" len="med"/>
          </a:ln>
        </p:spPr>
      </p:cxnSp>
      <p:cxnSp>
        <p:nvCxnSpPr>
          <p:cNvPr id="1107" name="Google Shape;1107;p22"/>
          <p:cNvCxnSpPr/>
          <p:nvPr/>
        </p:nvCxnSpPr>
        <p:spPr>
          <a:xfrm flipH="1">
            <a:off x="8354075" y="-6625"/>
            <a:ext cx="791400" cy="836400"/>
          </a:xfrm>
          <a:prstGeom prst="straightConnector1">
            <a:avLst/>
          </a:prstGeom>
          <a:noFill/>
          <a:ln w="9525" cap="flat" cmpd="sng">
            <a:solidFill>
              <a:schemeClr val="dk2"/>
            </a:solidFill>
            <a:prstDash val="solid"/>
            <a:round/>
            <a:headEnd type="none" w="med" len="med"/>
            <a:tailEnd type="none" w="med" len="med"/>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22"/>
          <p:cNvSpPr txBox="1">
            <a:spLocks noGrp="1"/>
          </p:cNvSpPr>
          <p:nvPr>
            <p:ph type="subTitle" idx="1"/>
          </p:nvPr>
        </p:nvSpPr>
        <p:spPr>
          <a:xfrm>
            <a:off x="5641848" y="2743200"/>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134" name="Google Shape;1134;p22"/>
          <p:cNvSpPr txBox="1">
            <a:spLocks noGrp="1"/>
          </p:cNvSpPr>
          <p:nvPr>
            <p:ph type="subTitle" idx="2"/>
          </p:nvPr>
        </p:nvSpPr>
        <p:spPr>
          <a:xfrm>
            <a:off x="3639312" y="1636776"/>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135" name="Google Shape;1135;p22"/>
          <p:cNvSpPr txBox="1">
            <a:spLocks noGrp="1"/>
          </p:cNvSpPr>
          <p:nvPr>
            <p:ph type="subTitle" idx="3"/>
          </p:nvPr>
        </p:nvSpPr>
        <p:spPr>
          <a:xfrm>
            <a:off x="1636776" y="2249424"/>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136" name="Google Shape;1136;p22"/>
          <p:cNvSpPr txBox="1">
            <a:spLocks noGrp="1"/>
          </p:cNvSpPr>
          <p:nvPr>
            <p:ph type="subTitle" idx="4"/>
          </p:nvPr>
        </p:nvSpPr>
        <p:spPr>
          <a:xfrm>
            <a:off x="5641848" y="3081528"/>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7" name="Google Shape;1137;p22"/>
          <p:cNvSpPr txBox="1">
            <a:spLocks noGrp="1"/>
          </p:cNvSpPr>
          <p:nvPr>
            <p:ph type="subTitle" idx="5"/>
          </p:nvPr>
        </p:nvSpPr>
        <p:spPr>
          <a:xfrm>
            <a:off x="3639312" y="1975104"/>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8" name="Google Shape;1138;p22"/>
          <p:cNvSpPr txBox="1">
            <a:spLocks noGrp="1"/>
          </p:cNvSpPr>
          <p:nvPr>
            <p:ph type="subTitle" idx="6"/>
          </p:nvPr>
        </p:nvSpPr>
        <p:spPr>
          <a:xfrm>
            <a:off x="1636776"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3">
  <p:cSld name="TITLE_AND_BODY_1">
    <p:spTree>
      <p:nvGrpSpPr>
        <p:cNvPr id="1" name="Shape 1139"/>
        <p:cNvGrpSpPr/>
        <p:nvPr/>
      </p:nvGrpSpPr>
      <p:grpSpPr>
        <a:xfrm>
          <a:off x="0" y="0"/>
          <a:ext cx="0" cy="0"/>
          <a:chOff x="0" y="0"/>
          <a:chExt cx="0" cy="0"/>
        </a:xfrm>
      </p:grpSpPr>
      <p:sp>
        <p:nvSpPr>
          <p:cNvPr id="1140" name="Google Shape;1140;p23"/>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41" name="Google Shape;1141;p23"/>
          <p:cNvSpPr txBox="1">
            <a:spLocks noGrp="1"/>
          </p:cNvSpPr>
          <p:nvPr>
            <p:ph type="body" idx="1"/>
          </p:nvPr>
        </p:nvSpPr>
        <p:spPr>
          <a:xfrm>
            <a:off x="714650" y="1152150"/>
            <a:ext cx="7705500" cy="3529500"/>
          </a:xfrm>
          <a:prstGeom prst="rect">
            <a:avLst/>
          </a:prstGeom>
          <a:noFill/>
          <a:ln>
            <a:noFill/>
          </a:ln>
        </p:spPr>
        <p:txBody>
          <a:bodyPr spcFirstLastPara="1" wrap="square" lIns="91425" tIns="91425" rIns="91425" bIns="91425" anchor="ctr" anchorCtr="0">
            <a:noAutofit/>
          </a:bodyPr>
          <a:lstStyle>
            <a:lvl1pPr marL="457200" lvl="0" indent="-3048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marL="914400" lvl="1"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marL="1371600" lvl="2"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marL="1828800" lvl="3"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marL="2286000" lvl="4"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marL="2743200" lvl="5"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marL="3200400" lvl="6"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marL="3657600" lvl="7"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marL="4114800" lvl="8"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a:endParaRPr/>
          </a:p>
        </p:txBody>
      </p:sp>
      <p:cxnSp>
        <p:nvCxnSpPr>
          <p:cNvPr id="1142" name="Google Shape;1142;p23"/>
          <p:cNvCxnSpPr/>
          <p:nvPr/>
        </p:nvCxnSpPr>
        <p:spPr>
          <a:xfrm rot="10800000">
            <a:off x="303000" y="3359375"/>
            <a:ext cx="151800" cy="957300"/>
          </a:xfrm>
          <a:prstGeom prst="straightConnector1">
            <a:avLst/>
          </a:prstGeom>
          <a:noFill/>
          <a:ln w="9525" cap="flat" cmpd="sng">
            <a:solidFill>
              <a:schemeClr val="dk1"/>
            </a:solidFill>
            <a:prstDash val="solid"/>
            <a:round/>
            <a:headEnd type="none" w="med" len="med"/>
            <a:tailEnd type="none" w="med" len="med"/>
          </a:ln>
        </p:spPr>
      </p:cxnSp>
      <p:cxnSp>
        <p:nvCxnSpPr>
          <p:cNvPr id="1143" name="Google Shape;1143;p23"/>
          <p:cNvCxnSpPr/>
          <p:nvPr/>
        </p:nvCxnSpPr>
        <p:spPr>
          <a:xfrm rot="10800000" flipH="1">
            <a:off x="0" y="4332550"/>
            <a:ext cx="446700" cy="663900"/>
          </a:xfrm>
          <a:prstGeom prst="straightConnector1">
            <a:avLst/>
          </a:prstGeom>
          <a:noFill/>
          <a:ln w="9525" cap="flat" cmpd="sng">
            <a:solidFill>
              <a:schemeClr val="dk1"/>
            </a:solidFill>
            <a:prstDash val="solid"/>
            <a:round/>
            <a:headEnd type="none" w="med" len="med"/>
            <a:tailEnd type="none" w="med" len="med"/>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3"/>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56" name="Google Shape;1156;p23"/>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1157" name="Google Shape;1157;p23"/>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1183"/>
        <p:cNvGrpSpPr/>
        <p:nvPr/>
      </p:nvGrpSpPr>
      <p:grpSpPr>
        <a:xfrm>
          <a:off x="0" y="0"/>
          <a:ext cx="0" cy="0"/>
          <a:chOff x="0" y="0"/>
          <a:chExt cx="0" cy="0"/>
        </a:xfrm>
      </p:grpSpPr>
      <p:sp>
        <p:nvSpPr>
          <p:cNvPr id="1184" name="Google Shape;1184;p24"/>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cxnSp>
        <p:nvCxnSpPr>
          <p:cNvPr id="1185" name="Google Shape;1185;p24"/>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cxnSp>
        <p:nvCxnSpPr>
          <p:cNvPr id="1186" name="Google Shape;1186;p24"/>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99" name="Google Shape;1199;p24"/>
          <p:cNvCxnSpPr/>
          <p:nvPr/>
        </p:nvCxnSpPr>
        <p:spPr>
          <a:xfrm rot="10800000">
            <a:off x="7196975" y="295100"/>
            <a:ext cx="1157100" cy="542700"/>
          </a:xfrm>
          <a:prstGeom prst="straightConnector1">
            <a:avLst/>
          </a:prstGeom>
          <a:noFill/>
          <a:ln w="9525" cap="flat" cmpd="sng">
            <a:solidFill>
              <a:schemeClr val="dk2"/>
            </a:solidFill>
            <a:prstDash val="solid"/>
            <a:round/>
            <a:headEnd type="none" w="med" len="med"/>
            <a:tailEnd type="none" w="med" len="med"/>
          </a:ln>
        </p:spPr>
      </p:cxnSp>
      <p:cxnSp>
        <p:nvCxnSpPr>
          <p:cNvPr id="1200" name="Google Shape;1200;p24"/>
          <p:cNvCxnSpPr/>
          <p:nvPr/>
        </p:nvCxnSpPr>
        <p:spPr>
          <a:xfrm flipH="1">
            <a:off x="8354075" y="-6625"/>
            <a:ext cx="791400" cy="836400"/>
          </a:xfrm>
          <a:prstGeom prst="straightConnector1">
            <a:avLst/>
          </a:prstGeom>
          <a:noFill/>
          <a:ln w="9525" cap="flat" cmpd="sng">
            <a:solidFill>
              <a:schemeClr val="dk2"/>
            </a:solidFill>
            <a:prstDash val="solid"/>
            <a:round/>
            <a:headEnd type="none" w="med" len="med"/>
            <a:tailEnd type="none" w="med" len="med"/>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1226"/>
        <p:cNvGrpSpPr/>
        <p:nvPr/>
      </p:nvGrpSpPr>
      <p:grpSpPr>
        <a:xfrm>
          <a:off x="0" y="0"/>
          <a:ext cx="0" cy="0"/>
          <a:chOff x="0" y="0"/>
          <a:chExt cx="0" cy="0"/>
        </a:xfrm>
      </p:grpSpPr>
      <p:sp>
        <p:nvSpPr>
          <p:cNvPr id="1227" name="Google Shape;1227;p25"/>
          <p:cNvSpPr txBox="1">
            <a:spLocks noGrp="1"/>
          </p:cNvSpPr>
          <p:nvPr>
            <p:ph type="title"/>
          </p:nvPr>
        </p:nvSpPr>
        <p:spPr>
          <a:xfrm>
            <a:off x="896100" y="1984450"/>
            <a:ext cx="3457200" cy="12921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cxnSp>
        <p:nvCxnSpPr>
          <p:cNvPr id="1228" name="Google Shape;1228;p25"/>
          <p:cNvCxnSpPr/>
          <p:nvPr/>
        </p:nvCxnSpPr>
        <p:spPr>
          <a:xfrm>
            <a:off x="1645925" y="523125"/>
            <a:ext cx="1672500" cy="126000"/>
          </a:xfrm>
          <a:prstGeom prst="straightConnector1">
            <a:avLst/>
          </a:prstGeom>
          <a:noFill/>
          <a:ln w="9525" cap="flat" cmpd="sng">
            <a:solidFill>
              <a:schemeClr val="dk2"/>
            </a:solidFill>
            <a:prstDash val="solid"/>
            <a:round/>
            <a:headEnd type="none" w="med" len="med"/>
            <a:tailEnd type="none" w="med" len="med"/>
          </a:ln>
        </p:spPr>
      </p:cxnSp>
      <p:cxnSp>
        <p:nvCxnSpPr>
          <p:cNvPr id="1229" name="Google Shape;1229;p25"/>
          <p:cNvCxnSpPr/>
          <p:nvPr/>
        </p:nvCxnSpPr>
        <p:spPr>
          <a:xfrm rot="10800000" flipH="1">
            <a:off x="803050" y="529675"/>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230" name="Google Shape;1230;p25"/>
          <p:cNvCxnSpPr/>
          <p:nvPr/>
        </p:nvCxnSpPr>
        <p:spPr>
          <a:xfrm>
            <a:off x="0" y="65200"/>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231" name="Google Shape;1231;p25"/>
          <p:cNvGrpSpPr/>
          <p:nvPr/>
        </p:nvGrpSpPr>
        <p:grpSpPr>
          <a:xfrm flipH="1">
            <a:off x="499400" y="959675"/>
            <a:ext cx="581800" cy="582350"/>
            <a:chOff x="8064275" y="887850"/>
            <a:chExt cx="581800" cy="582350"/>
          </a:xfrm>
        </p:grpSpPr>
        <p:sp>
          <p:nvSpPr>
            <p:cNvPr id="1232" name="Google Shape;1232;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25"/>
          <p:cNvGrpSpPr/>
          <p:nvPr/>
        </p:nvGrpSpPr>
        <p:grpSpPr>
          <a:xfrm flipH="1">
            <a:off x="1500400" y="388100"/>
            <a:ext cx="292025" cy="292575"/>
            <a:chOff x="7353050" y="316275"/>
            <a:chExt cx="292025" cy="292575"/>
          </a:xfrm>
        </p:grpSpPr>
        <p:sp>
          <p:nvSpPr>
            <p:cNvPr id="1239" name="Google Shape;1239;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3" name="Google Shape;1243;p25"/>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5"/>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9" name="Google Shape;1249;p25"/>
          <p:cNvGrpSpPr/>
          <p:nvPr/>
        </p:nvGrpSpPr>
        <p:grpSpPr>
          <a:xfrm flipH="1">
            <a:off x="3527112" y="361100"/>
            <a:ext cx="175013" cy="27000"/>
            <a:chOff x="5662375" y="212375"/>
            <a:chExt cx="175013" cy="27000"/>
          </a:xfrm>
        </p:grpSpPr>
        <p:sp>
          <p:nvSpPr>
            <p:cNvPr id="1250" name="Google Shape;1250;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25"/>
          <p:cNvGrpSpPr/>
          <p:nvPr/>
        </p:nvGrpSpPr>
        <p:grpSpPr>
          <a:xfrm flipH="1">
            <a:off x="480412" y="242700"/>
            <a:ext cx="175013" cy="27000"/>
            <a:chOff x="5662375" y="212375"/>
            <a:chExt cx="175013" cy="27000"/>
          </a:xfrm>
        </p:grpSpPr>
        <p:sp>
          <p:nvSpPr>
            <p:cNvPr id="1254" name="Google Shape;1254;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25"/>
          <p:cNvGrpSpPr/>
          <p:nvPr/>
        </p:nvGrpSpPr>
        <p:grpSpPr>
          <a:xfrm flipH="1">
            <a:off x="901712" y="1653625"/>
            <a:ext cx="175013" cy="27000"/>
            <a:chOff x="5662375" y="212375"/>
            <a:chExt cx="175013" cy="27000"/>
          </a:xfrm>
        </p:grpSpPr>
        <p:sp>
          <p:nvSpPr>
            <p:cNvPr id="1258" name="Google Shape;1258;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61" name="Google Shape;1261;p25"/>
          <p:cNvCxnSpPr/>
          <p:nvPr/>
        </p:nvCxnSpPr>
        <p:spPr>
          <a:xfrm>
            <a:off x="791400" y="4212400"/>
            <a:ext cx="1157100" cy="542700"/>
          </a:xfrm>
          <a:prstGeom prst="straightConnector1">
            <a:avLst/>
          </a:prstGeom>
          <a:noFill/>
          <a:ln w="9525" cap="flat" cmpd="sng">
            <a:solidFill>
              <a:schemeClr val="dk2"/>
            </a:solidFill>
            <a:prstDash val="solid"/>
            <a:round/>
            <a:headEnd type="none" w="med" len="med"/>
            <a:tailEnd type="none" w="med" len="med"/>
          </a:ln>
        </p:spPr>
      </p:cxnSp>
      <p:cxnSp>
        <p:nvCxnSpPr>
          <p:cNvPr id="1262" name="Google Shape;1262;p25"/>
          <p:cNvCxnSpPr/>
          <p:nvPr/>
        </p:nvCxnSpPr>
        <p:spPr>
          <a:xfrm rot="10800000" flipH="1">
            <a:off x="0" y="4220425"/>
            <a:ext cx="791400" cy="836400"/>
          </a:xfrm>
          <a:prstGeom prst="straightConnector1">
            <a:avLst/>
          </a:prstGeom>
          <a:noFill/>
          <a:ln w="9525" cap="flat" cmpd="sng">
            <a:solidFill>
              <a:schemeClr val="dk2"/>
            </a:solidFill>
            <a:prstDash val="solid"/>
            <a:round/>
            <a:headEnd type="none" w="med" len="med"/>
            <a:tailEnd type="none" w="med" len="med"/>
          </a:ln>
        </p:spPr>
      </p:cxnSp>
      <p:grpSp>
        <p:nvGrpSpPr>
          <p:cNvPr id="1263" name="Google Shape;1263;p25"/>
          <p:cNvGrpSpPr/>
          <p:nvPr/>
        </p:nvGrpSpPr>
        <p:grpSpPr>
          <a:xfrm rot="10800000">
            <a:off x="499400" y="3940925"/>
            <a:ext cx="581800" cy="582350"/>
            <a:chOff x="8064275" y="887850"/>
            <a:chExt cx="581800" cy="582350"/>
          </a:xfrm>
        </p:grpSpPr>
        <p:sp>
          <p:nvSpPr>
            <p:cNvPr id="1264" name="Google Shape;1264;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5"/>
          <p:cNvGrpSpPr/>
          <p:nvPr/>
        </p:nvGrpSpPr>
        <p:grpSpPr>
          <a:xfrm rot="10800000">
            <a:off x="1819575" y="4586750"/>
            <a:ext cx="292025" cy="292575"/>
            <a:chOff x="7353050" y="316275"/>
            <a:chExt cx="292025" cy="292575"/>
          </a:xfrm>
        </p:grpSpPr>
        <p:sp>
          <p:nvSpPr>
            <p:cNvPr id="1271" name="Google Shape;1271;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5"/>
          <p:cNvGrpSpPr/>
          <p:nvPr/>
        </p:nvGrpSpPr>
        <p:grpSpPr>
          <a:xfrm rot="10800000">
            <a:off x="212525" y="4645550"/>
            <a:ext cx="175000" cy="175000"/>
            <a:chOff x="8792300" y="321275"/>
            <a:chExt cx="175000" cy="175000"/>
          </a:xfrm>
        </p:grpSpPr>
        <p:sp>
          <p:nvSpPr>
            <p:cNvPr id="1276" name="Google Shape;1276;p2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25"/>
          <p:cNvGrpSpPr/>
          <p:nvPr/>
        </p:nvGrpSpPr>
        <p:grpSpPr>
          <a:xfrm rot="10800000">
            <a:off x="480412" y="4852325"/>
            <a:ext cx="175013" cy="27000"/>
            <a:chOff x="5662375" y="212375"/>
            <a:chExt cx="175013" cy="27000"/>
          </a:xfrm>
        </p:grpSpPr>
        <p:sp>
          <p:nvSpPr>
            <p:cNvPr id="1281" name="Google Shape;1281;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5"/>
          <p:cNvGrpSpPr/>
          <p:nvPr/>
        </p:nvGrpSpPr>
        <p:grpSpPr>
          <a:xfrm rot="10800000">
            <a:off x="1054112" y="3898600"/>
            <a:ext cx="175013" cy="27000"/>
            <a:chOff x="5662375" y="212375"/>
            <a:chExt cx="175013" cy="27000"/>
          </a:xfrm>
        </p:grpSpPr>
        <p:sp>
          <p:nvSpPr>
            <p:cNvPr id="1285" name="Google Shape;1285;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avLst/>
              <a:gdLst/>
              <a:ahLst/>
              <a:cxnLst/>
              <a:rect l="l" t="t" r="r" b="b"/>
              <a:pathLst>
                <a:path w="272401" h="207444" extrusionOk="0">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91875" y="238125"/>
              <a:ext cx="6575225" cy="5187000"/>
            </a:xfrm>
            <a:custGeom>
              <a:avLst/>
              <a:gdLst/>
              <a:ahLst/>
              <a:cxnLst/>
              <a:rect l="l" t="t" r="r" b="b"/>
              <a:pathLst>
                <a:path w="263009" h="207480" extrusionOk="0">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2971800" y="2231136"/>
            <a:ext cx="3200400" cy="80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2971800" y="1161288"/>
            <a:ext cx="2967600" cy="106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9" name="Google Shape;49;p3"/>
          <p:cNvSpPr txBox="1">
            <a:spLocks noGrp="1"/>
          </p:cNvSpPr>
          <p:nvPr>
            <p:ph type="subTitle" idx="1"/>
          </p:nvPr>
        </p:nvSpPr>
        <p:spPr>
          <a:xfrm>
            <a:off x="2973225" y="2999232"/>
            <a:ext cx="32004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 name="Google Shape;69;p3"/>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Google Shape;103;p3"/>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3"/>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05" name="Google Shape;105;p3"/>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CUSTOM_17">
    <p:spTree>
      <p:nvGrpSpPr>
        <p:cNvPr id="1" name="Shape 1288"/>
        <p:cNvGrpSpPr/>
        <p:nvPr/>
      </p:nvGrpSpPr>
      <p:grpSpPr>
        <a:xfrm>
          <a:off x="0" y="0"/>
          <a:ext cx="0" cy="0"/>
          <a:chOff x="0" y="0"/>
          <a:chExt cx="0" cy="0"/>
        </a:xfrm>
      </p:grpSpPr>
      <p:sp>
        <p:nvSpPr>
          <p:cNvPr id="1289" name="Google Shape;1289;p26"/>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cxnSp>
        <p:nvCxnSpPr>
          <p:cNvPr id="1290" name="Google Shape;1290;p26"/>
          <p:cNvCxnSpPr/>
          <p:nvPr/>
        </p:nvCxnSpPr>
        <p:spPr>
          <a:xfrm rot="10800000">
            <a:off x="8109000" y="501275"/>
            <a:ext cx="737700" cy="737700"/>
          </a:xfrm>
          <a:prstGeom prst="straightConnector1">
            <a:avLst/>
          </a:prstGeom>
          <a:noFill/>
          <a:ln w="9525" cap="flat" cmpd="sng">
            <a:solidFill>
              <a:schemeClr val="dk2"/>
            </a:solidFill>
            <a:prstDash val="solid"/>
            <a:round/>
            <a:headEnd type="none" w="med" len="med"/>
            <a:tailEnd type="none" w="med" len="med"/>
          </a:ln>
        </p:spPr>
      </p:cxnSp>
      <p:cxnSp>
        <p:nvCxnSpPr>
          <p:cNvPr id="1291" name="Google Shape;1291;p26"/>
          <p:cNvCxnSpPr/>
          <p:nvPr/>
        </p:nvCxnSpPr>
        <p:spPr>
          <a:xfrm>
            <a:off x="582475" y="282188"/>
            <a:ext cx="1212900" cy="422700"/>
          </a:xfrm>
          <a:prstGeom prst="straightConnector1">
            <a:avLst/>
          </a:prstGeom>
          <a:noFill/>
          <a:ln w="9525" cap="flat" cmpd="sng">
            <a:solidFill>
              <a:schemeClr val="dk2"/>
            </a:solidFill>
            <a:prstDash val="solid"/>
            <a:round/>
            <a:headEnd type="none" w="med" len="med"/>
            <a:tailEnd type="none" w="med" len="med"/>
          </a:ln>
        </p:spPr>
      </p:cxnSp>
      <p:cxnSp>
        <p:nvCxnSpPr>
          <p:cNvPr id="1292" name="Google Shape;1292;p26"/>
          <p:cNvCxnSpPr/>
          <p:nvPr/>
        </p:nvCxnSpPr>
        <p:spPr>
          <a:xfrm rot="10800000" flipH="1">
            <a:off x="0" y="274188"/>
            <a:ext cx="582600" cy="654300"/>
          </a:xfrm>
          <a:prstGeom prst="straightConnector1">
            <a:avLst/>
          </a:prstGeom>
          <a:noFill/>
          <a:ln w="9525" cap="flat" cmpd="sng">
            <a:solidFill>
              <a:schemeClr val="dk2"/>
            </a:solidFill>
            <a:prstDash val="solid"/>
            <a:round/>
            <a:headEnd type="none" w="med" len="med"/>
            <a:tailEnd type="none" w="med" len="med"/>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9" name="Google Shape;1309;p26"/>
          <p:cNvCxnSpPr/>
          <p:nvPr/>
        </p:nvCxnSpPr>
        <p:spPr>
          <a:xfrm flipH="1">
            <a:off x="8151325" y="6875"/>
            <a:ext cx="1002600" cy="494400"/>
          </a:xfrm>
          <a:prstGeom prst="straightConnector1">
            <a:avLst/>
          </a:prstGeom>
          <a:noFill/>
          <a:ln w="9525" cap="flat" cmpd="sng">
            <a:solidFill>
              <a:schemeClr val="dk2"/>
            </a:solidFill>
            <a:prstDash val="solid"/>
            <a:round/>
            <a:headEnd type="none" w="med" len="med"/>
            <a:tailEnd type="none" w="med" len="med"/>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2">
  <p:cSld name="CUSTOM_22">
    <p:spTree>
      <p:nvGrpSpPr>
        <p:cNvPr id="1"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0" name="Google Shape;1550;p31"/>
          <p:cNvSpPr txBox="1">
            <a:spLocks noGrp="1"/>
          </p:cNvSpPr>
          <p:nvPr>
            <p:ph type="title"/>
          </p:nvPr>
        </p:nvSpPr>
        <p:spPr>
          <a:xfrm>
            <a:off x="2624328" y="1018528"/>
            <a:ext cx="3904500" cy="19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1553" name="Google Shape;1553;p31"/>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1554" name="Google Shape;1554;p31"/>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1555" name="Google Shape;1555;p31"/>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1"/>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1"/>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1"/>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1"/>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1"/>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1"/>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84" name="Google Shape;1584;p31"/>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1585" name="Google Shape;1585;p31"/>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1586" name="Google Shape;1586;p31"/>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4" name="Google Shape;1604;p31"/>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1"/>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1"/>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1"/>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1"/>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1"/>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8" name="Google Shape;1618;p31"/>
          <p:cNvSpPr txBox="1">
            <a:spLocks noGrp="1"/>
          </p:cNvSpPr>
          <p:nvPr>
            <p:ph type="subTitle" idx="1"/>
          </p:nvPr>
        </p:nvSpPr>
        <p:spPr>
          <a:xfrm>
            <a:off x="3639300"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1619"/>
        <p:cNvGrpSpPr/>
        <p:nvPr/>
      </p:nvGrpSpPr>
      <p:grpSpPr>
        <a:xfrm>
          <a:off x="0" y="0"/>
          <a:ext cx="0" cy="0"/>
          <a:chOff x="0" y="0"/>
          <a:chExt cx="0" cy="0"/>
        </a:xfrm>
      </p:grpSpPr>
      <p:sp>
        <p:nvSpPr>
          <p:cNvPr id="1620" name="Google Shape;1620;p32"/>
          <p:cNvSpPr txBox="1">
            <a:spLocks noGrp="1"/>
          </p:cNvSpPr>
          <p:nvPr>
            <p:ph type="body" idx="1"/>
          </p:nvPr>
        </p:nvSpPr>
        <p:spPr>
          <a:xfrm>
            <a:off x="1881350" y="1246850"/>
            <a:ext cx="2133300" cy="3524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marL="914400" lvl="1"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marL="1371600" lvl="2"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marL="1828800" lvl="3"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marL="2286000" lvl="4"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marL="2743200" lvl="5"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marL="3200400" lvl="6"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marL="3657600" lvl="7"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marL="4114800" lvl="8"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a:endParaRPr/>
          </a:p>
        </p:txBody>
      </p:sp>
      <p:sp>
        <p:nvSpPr>
          <p:cNvPr id="1621" name="Google Shape;1621;p32"/>
          <p:cNvSpPr txBox="1">
            <a:spLocks noGrp="1"/>
          </p:cNvSpPr>
          <p:nvPr>
            <p:ph type="body" idx="2"/>
          </p:nvPr>
        </p:nvSpPr>
        <p:spPr>
          <a:xfrm>
            <a:off x="4220325" y="1246850"/>
            <a:ext cx="3099900" cy="3524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marL="914400" lvl="1"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marL="1371600" lvl="2"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marL="1828800" lvl="3"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marL="2286000" lvl="4"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marL="2743200" lvl="5"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marL="3200400" lvl="6"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marL="3657600" lvl="7"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marL="4114800" lvl="8"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a:endParaRPr/>
          </a:p>
        </p:txBody>
      </p:sp>
      <p:sp>
        <p:nvSpPr>
          <p:cNvPr id="1622" name="Google Shape;1622;p32"/>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623" name="Google Shape;1623;p32"/>
          <p:cNvGrpSpPr/>
          <p:nvPr/>
        </p:nvGrpSpPr>
        <p:grpSpPr>
          <a:xfrm>
            <a:off x="432850" y="0"/>
            <a:ext cx="8278300" cy="5165700"/>
            <a:chOff x="432850" y="0"/>
            <a:chExt cx="8278300" cy="5165700"/>
          </a:xfrm>
        </p:grpSpPr>
        <p:cxnSp>
          <p:nvCxnSpPr>
            <p:cNvPr id="1624" name="Google Shape;1624;p32"/>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625" name="Google Shape;1625;p32"/>
            <p:cNvGrpSpPr/>
            <p:nvPr/>
          </p:nvGrpSpPr>
          <p:grpSpPr>
            <a:xfrm>
              <a:off x="8129350" y="4292175"/>
              <a:ext cx="581800" cy="582350"/>
              <a:chOff x="8064275" y="887850"/>
              <a:chExt cx="581800" cy="582350"/>
            </a:xfrm>
          </p:grpSpPr>
          <p:sp>
            <p:nvSpPr>
              <p:cNvPr id="1626" name="Google Shape;1626;p3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32"/>
            <p:cNvGrpSpPr/>
            <p:nvPr/>
          </p:nvGrpSpPr>
          <p:grpSpPr>
            <a:xfrm>
              <a:off x="8274238" y="3720600"/>
              <a:ext cx="292025" cy="292575"/>
              <a:chOff x="7353050" y="316275"/>
              <a:chExt cx="292025" cy="292575"/>
            </a:xfrm>
          </p:grpSpPr>
          <p:sp>
            <p:nvSpPr>
              <p:cNvPr id="1633" name="Google Shape;1633;p3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32"/>
            <p:cNvGrpSpPr/>
            <p:nvPr/>
          </p:nvGrpSpPr>
          <p:grpSpPr>
            <a:xfrm>
              <a:off x="8332763" y="3212475"/>
              <a:ext cx="175000" cy="175000"/>
              <a:chOff x="8792300" y="321275"/>
              <a:chExt cx="175000" cy="175000"/>
            </a:xfrm>
          </p:grpSpPr>
          <p:sp>
            <p:nvSpPr>
              <p:cNvPr id="1638" name="Google Shape;1638;p3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42" name="Google Shape;1642;p32"/>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643" name="Google Shape;1643;p32"/>
            <p:cNvGrpSpPr/>
            <p:nvPr/>
          </p:nvGrpSpPr>
          <p:grpSpPr>
            <a:xfrm rot="10800000">
              <a:off x="432850" y="291788"/>
              <a:ext cx="581800" cy="582350"/>
              <a:chOff x="8064275" y="887850"/>
              <a:chExt cx="581800" cy="582350"/>
            </a:xfrm>
          </p:grpSpPr>
          <p:sp>
            <p:nvSpPr>
              <p:cNvPr id="1644" name="Google Shape;1644;p3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0" name="Google Shape;1650;p32"/>
            <p:cNvGrpSpPr/>
            <p:nvPr/>
          </p:nvGrpSpPr>
          <p:grpSpPr>
            <a:xfrm rot="10800000">
              <a:off x="577738" y="1153138"/>
              <a:ext cx="292025" cy="292575"/>
              <a:chOff x="7353050" y="316275"/>
              <a:chExt cx="292025" cy="292575"/>
            </a:xfrm>
          </p:grpSpPr>
          <p:sp>
            <p:nvSpPr>
              <p:cNvPr id="1651" name="Google Shape;1651;p3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32"/>
            <p:cNvGrpSpPr/>
            <p:nvPr/>
          </p:nvGrpSpPr>
          <p:grpSpPr>
            <a:xfrm rot="10800000">
              <a:off x="636238" y="1778838"/>
              <a:ext cx="175000" cy="175000"/>
              <a:chOff x="8792300" y="321275"/>
              <a:chExt cx="175000" cy="175000"/>
            </a:xfrm>
          </p:grpSpPr>
          <p:sp>
            <p:nvSpPr>
              <p:cNvPr id="1656" name="Google Shape;1656;p3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32"/>
            <p:cNvGrpSpPr/>
            <p:nvPr/>
          </p:nvGrpSpPr>
          <p:grpSpPr>
            <a:xfrm>
              <a:off x="432850" y="2003163"/>
              <a:ext cx="175013" cy="27000"/>
              <a:chOff x="5662375" y="212375"/>
              <a:chExt cx="175013" cy="27000"/>
            </a:xfrm>
          </p:grpSpPr>
          <p:sp>
            <p:nvSpPr>
              <p:cNvPr id="1661" name="Google Shape;1661;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4" name="Google Shape;1664;p32"/>
            <p:cNvGrpSpPr/>
            <p:nvPr/>
          </p:nvGrpSpPr>
          <p:grpSpPr>
            <a:xfrm>
              <a:off x="788100" y="208488"/>
              <a:ext cx="175013" cy="27000"/>
              <a:chOff x="5662375" y="212375"/>
              <a:chExt cx="175013" cy="27000"/>
            </a:xfrm>
          </p:grpSpPr>
          <p:sp>
            <p:nvSpPr>
              <p:cNvPr id="1665" name="Google Shape;1665;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32"/>
            <p:cNvGrpSpPr/>
            <p:nvPr/>
          </p:nvGrpSpPr>
          <p:grpSpPr>
            <a:xfrm>
              <a:off x="8129350" y="4988725"/>
              <a:ext cx="175013" cy="27000"/>
              <a:chOff x="5662375" y="212375"/>
              <a:chExt cx="175013" cy="27000"/>
            </a:xfrm>
          </p:grpSpPr>
          <p:sp>
            <p:nvSpPr>
              <p:cNvPr id="1669" name="Google Shape;1669;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32"/>
            <p:cNvGrpSpPr/>
            <p:nvPr/>
          </p:nvGrpSpPr>
          <p:grpSpPr>
            <a:xfrm>
              <a:off x="8497550" y="3429425"/>
              <a:ext cx="175013" cy="27000"/>
              <a:chOff x="5662375" y="212375"/>
              <a:chExt cx="175013" cy="27000"/>
            </a:xfrm>
          </p:grpSpPr>
          <p:sp>
            <p:nvSpPr>
              <p:cNvPr id="1673" name="Google Shape;1673;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6" name="Google Shape;1676;p32"/>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677" name="Google Shape;1677;p32"/>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678" name="Google Shape;1678;p32"/>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4"/>
          <p:cNvSpPr txBox="1">
            <a:spLocks noGrp="1"/>
          </p:cNvSpPr>
          <p:nvPr>
            <p:ph type="subTitle" idx="1"/>
          </p:nvPr>
        </p:nvSpPr>
        <p:spPr>
          <a:xfrm>
            <a:off x="2167128" y="3054096"/>
            <a:ext cx="4809600" cy="113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txBox="1">
            <a:spLocks noGrp="1"/>
          </p:cNvSpPr>
          <p:nvPr>
            <p:ph type="title"/>
          </p:nvPr>
        </p:nvSpPr>
        <p:spPr>
          <a:xfrm>
            <a:off x="2167128" y="2478024"/>
            <a:ext cx="48096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 name="Google Shape;135;p4"/>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9" name="Google Shape;169;p4"/>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4"/>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4"/>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1807671" y="338325"/>
            <a:ext cx="5528700" cy="61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77" name="Google Shape;177;p5"/>
          <p:cNvSpPr txBox="1">
            <a:spLocks noGrp="1"/>
          </p:cNvSpPr>
          <p:nvPr>
            <p:ph type="subTitle" idx="1"/>
          </p:nvPr>
        </p:nvSpPr>
        <p:spPr>
          <a:xfrm>
            <a:off x="4956048"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78" name="Google Shape;178;p5"/>
          <p:cNvSpPr txBox="1">
            <a:spLocks noGrp="1"/>
          </p:cNvSpPr>
          <p:nvPr>
            <p:ph type="subTitle" idx="2"/>
          </p:nvPr>
        </p:nvSpPr>
        <p:spPr>
          <a:xfrm>
            <a:off x="2093976"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79" name="Google Shape;179;p5"/>
          <p:cNvSpPr txBox="1">
            <a:spLocks noGrp="1"/>
          </p:cNvSpPr>
          <p:nvPr>
            <p:ph type="subTitle" idx="3"/>
          </p:nvPr>
        </p:nvSpPr>
        <p:spPr>
          <a:xfrm>
            <a:off x="4956048" y="2221992"/>
            <a:ext cx="2084700" cy="283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defRPr>
            </a:lvl2pPr>
            <a:lvl3pPr lvl="2" algn="ctr" rtl="0">
              <a:spcBef>
                <a:spcPts val="0"/>
              </a:spcBef>
              <a:spcAft>
                <a:spcPts val="0"/>
              </a:spcAft>
              <a:buNone/>
              <a:defRPr sz="1600">
                <a:solidFill>
                  <a:schemeClr val="accent1"/>
                </a:solidFill>
              </a:defRPr>
            </a:lvl3pPr>
            <a:lvl4pPr lvl="3" algn="ctr" rtl="0">
              <a:spcBef>
                <a:spcPts val="0"/>
              </a:spcBef>
              <a:spcAft>
                <a:spcPts val="0"/>
              </a:spcAft>
              <a:buNone/>
              <a:defRPr sz="1600">
                <a:solidFill>
                  <a:schemeClr val="accent1"/>
                </a:solidFill>
              </a:defRPr>
            </a:lvl4pPr>
            <a:lvl5pPr lvl="4" algn="ctr" rtl="0">
              <a:spcBef>
                <a:spcPts val="0"/>
              </a:spcBef>
              <a:spcAft>
                <a:spcPts val="0"/>
              </a:spcAft>
              <a:buNone/>
              <a:defRPr sz="1600">
                <a:solidFill>
                  <a:schemeClr val="accent1"/>
                </a:solidFill>
              </a:defRPr>
            </a:lvl5pPr>
            <a:lvl6pPr lvl="5" algn="ctr" rtl="0">
              <a:spcBef>
                <a:spcPts val="0"/>
              </a:spcBef>
              <a:spcAft>
                <a:spcPts val="0"/>
              </a:spcAft>
              <a:buNone/>
              <a:defRPr sz="1600">
                <a:solidFill>
                  <a:schemeClr val="accent1"/>
                </a:solidFill>
              </a:defRPr>
            </a:lvl6pPr>
            <a:lvl7pPr lvl="6" algn="ctr" rtl="0">
              <a:spcBef>
                <a:spcPts val="0"/>
              </a:spcBef>
              <a:spcAft>
                <a:spcPts val="0"/>
              </a:spcAft>
              <a:buNone/>
              <a:defRPr sz="1600">
                <a:solidFill>
                  <a:schemeClr val="accent1"/>
                </a:solidFill>
              </a:defRPr>
            </a:lvl7pPr>
            <a:lvl8pPr lvl="7" algn="ctr" rtl="0">
              <a:spcBef>
                <a:spcPts val="0"/>
              </a:spcBef>
              <a:spcAft>
                <a:spcPts val="0"/>
              </a:spcAft>
              <a:buNone/>
              <a:defRPr sz="1600">
                <a:solidFill>
                  <a:schemeClr val="accent1"/>
                </a:solidFill>
              </a:defRPr>
            </a:lvl8pPr>
            <a:lvl9pPr lvl="8" algn="ctr" rtl="0">
              <a:spcBef>
                <a:spcPts val="0"/>
              </a:spcBef>
              <a:spcAft>
                <a:spcPts val="0"/>
              </a:spcAft>
              <a:buNone/>
              <a:defRPr sz="1600">
                <a:solidFill>
                  <a:schemeClr val="accent1"/>
                </a:solidFill>
              </a:defRPr>
            </a:lvl9pPr>
          </a:lstStyle>
          <a:p>
            <a:endParaRPr/>
          </a:p>
        </p:txBody>
      </p:sp>
      <p:sp>
        <p:nvSpPr>
          <p:cNvPr id="180" name="Google Shape;180;p5"/>
          <p:cNvSpPr txBox="1">
            <a:spLocks noGrp="1"/>
          </p:cNvSpPr>
          <p:nvPr>
            <p:ph type="subTitle" idx="4"/>
          </p:nvPr>
        </p:nvSpPr>
        <p:spPr>
          <a:xfrm>
            <a:off x="2093976" y="2203704"/>
            <a:ext cx="2084700" cy="3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defRPr>
            </a:lvl2pPr>
            <a:lvl3pPr lvl="2" algn="ctr" rtl="0">
              <a:spcBef>
                <a:spcPts val="0"/>
              </a:spcBef>
              <a:spcAft>
                <a:spcPts val="0"/>
              </a:spcAft>
              <a:buNone/>
              <a:defRPr sz="1600">
                <a:solidFill>
                  <a:schemeClr val="accent1"/>
                </a:solidFill>
              </a:defRPr>
            </a:lvl3pPr>
            <a:lvl4pPr lvl="3" algn="ctr" rtl="0">
              <a:spcBef>
                <a:spcPts val="0"/>
              </a:spcBef>
              <a:spcAft>
                <a:spcPts val="0"/>
              </a:spcAft>
              <a:buNone/>
              <a:defRPr sz="1600">
                <a:solidFill>
                  <a:schemeClr val="accent1"/>
                </a:solidFill>
              </a:defRPr>
            </a:lvl4pPr>
            <a:lvl5pPr lvl="4" algn="ctr" rtl="0">
              <a:spcBef>
                <a:spcPts val="0"/>
              </a:spcBef>
              <a:spcAft>
                <a:spcPts val="0"/>
              </a:spcAft>
              <a:buNone/>
              <a:defRPr sz="1600">
                <a:solidFill>
                  <a:schemeClr val="accent1"/>
                </a:solidFill>
              </a:defRPr>
            </a:lvl5pPr>
            <a:lvl6pPr lvl="5" algn="ctr" rtl="0">
              <a:spcBef>
                <a:spcPts val="0"/>
              </a:spcBef>
              <a:spcAft>
                <a:spcPts val="0"/>
              </a:spcAft>
              <a:buNone/>
              <a:defRPr sz="1600">
                <a:solidFill>
                  <a:schemeClr val="accent1"/>
                </a:solidFill>
              </a:defRPr>
            </a:lvl6pPr>
            <a:lvl7pPr lvl="6" algn="ctr" rtl="0">
              <a:spcBef>
                <a:spcPts val="0"/>
              </a:spcBef>
              <a:spcAft>
                <a:spcPts val="0"/>
              </a:spcAft>
              <a:buNone/>
              <a:defRPr sz="1600">
                <a:solidFill>
                  <a:schemeClr val="accent1"/>
                </a:solidFill>
              </a:defRPr>
            </a:lvl7pPr>
            <a:lvl8pPr lvl="7" algn="ctr" rtl="0">
              <a:spcBef>
                <a:spcPts val="0"/>
              </a:spcBef>
              <a:spcAft>
                <a:spcPts val="0"/>
              </a:spcAft>
              <a:buNone/>
              <a:defRPr sz="1600">
                <a:solidFill>
                  <a:schemeClr val="accent1"/>
                </a:solidFill>
              </a:defRPr>
            </a:lvl8pPr>
            <a:lvl9pPr lvl="8" algn="ctr" rtl="0">
              <a:spcBef>
                <a:spcPts val="0"/>
              </a:spcBef>
              <a:spcAft>
                <a:spcPts val="0"/>
              </a:spcAft>
              <a:buNone/>
              <a:defRPr sz="1600">
                <a:solidFill>
                  <a:schemeClr val="accent1"/>
                </a:solidFill>
              </a:defRPr>
            </a:lvl9pPr>
          </a:lstStyle>
          <a:p>
            <a:endParaRPr/>
          </a:p>
        </p:txBody>
      </p:sp>
      <p:sp>
        <p:nvSpPr>
          <p:cNvPr id="181" name="Google Shape;181;p5"/>
          <p:cNvSpPr txBox="1">
            <a:spLocks noGrp="1"/>
          </p:cNvSpPr>
          <p:nvPr>
            <p:ph type="title" idx="5" hasCustomPrompt="1"/>
          </p:nvPr>
        </p:nvSpPr>
        <p:spPr>
          <a:xfrm>
            <a:off x="2779776"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5"/>
          <p:cNvSpPr txBox="1">
            <a:spLocks noGrp="1"/>
          </p:cNvSpPr>
          <p:nvPr>
            <p:ph type="title" idx="6" hasCustomPrompt="1"/>
          </p:nvPr>
        </p:nvSpPr>
        <p:spPr>
          <a:xfrm>
            <a:off x="5641848"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183" name="Google Shape;183;p5"/>
          <p:cNvGrpSpPr/>
          <p:nvPr/>
        </p:nvGrpSpPr>
        <p:grpSpPr>
          <a:xfrm>
            <a:off x="432850" y="0"/>
            <a:ext cx="8278300" cy="5165700"/>
            <a:chOff x="432850" y="0"/>
            <a:chExt cx="8278300" cy="5165700"/>
          </a:xfrm>
        </p:grpSpPr>
        <p:cxnSp>
          <p:nvCxnSpPr>
            <p:cNvPr id="184" name="Google Shape;184;p5"/>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85" name="Google Shape;185;p5"/>
            <p:cNvGrpSpPr/>
            <p:nvPr/>
          </p:nvGrpSpPr>
          <p:grpSpPr>
            <a:xfrm>
              <a:off x="8129350" y="4292175"/>
              <a:ext cx="581800" cy="582350"/>
              <a:chOff x="8064275" y="887850"/>
              <a:chExt cx="581800" cy="582350"/>
            </a:xfrm>
          </p:grpSpPr>
          <p:sp>
            <p:nvSpPr>
              <p:cNvPr id="186" name="Google Shape;186;p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5"/>
            <p:cNvGrpSpPr/>
            <p:nvPr/>
          </p:nvGrpSpPr>
          <p:grpSpPr>
            <a:xfrm>
              <a:off x="8274238" y="3720600"/>
              <a:ext cx="292025" cy="292575"/>
              <a:chOff x="7353050" y="316275"/>
              <a:chExt cx="292025" cy="292575"/>
            </a:xfrm>
          </p:grpSpPr>
          <p:sp>
            <p:nvSpPr>
              <p:cNvPr id="193" name="Google Shape;193;p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5"/>
            <p:cNvGrpSpPr/>
            <p:nvPr/>
          </p:nvGrpSpPr>
          <p:grpSpPr>
            <a:xfrm>
              <a:off x="8332763" y="3212475"/>
              <a:ext cx="175000" cy="175000"/>
              <a:chOff x="8792300" y="321275"/>
              <a:chExt cx="175000" cy="175000"/>
            </a:xfrm>
          </p:grpSpPr>
          <p:sp>
            <p:nvSpPr>
              <p:cNvPr id="198" name="Google Shape;198;p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2" name="Google Shape;202;p5"/>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203" name="Google Shape;203;p5"/>
            <p:cNvGrpSpPr/>
            <p:nvPr/>
          </p:nvGrpSpPr>
          <p:grpSpPr>
            <a:xfrm rot="10800000">
              <a:off x="432850" y="291788"/>
              <a:ext cx="581800" cy="582350"/>
              <a:chOff x="8064275" y="887850"/>
              <a:chExt cx="581800" cy="582350"/>
            </a:xfrm>
          </p:grpSpPr>
          <p:sp>
            <p:nvSpPr>
              <p:cNvPr id="204" name="Google Shape;204;p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5"/>
            <p:cNvGrpSpPr/>
            <p:nvPr/>
          </p:nvGrpSpPr>
          <p:grpSpPr>
            <a:xfrm rot="10800000">
              <a:off x="577738" y="1153138"/>
              <a:ext cx="292025" cy="292575"/>
              <a:chOff x="7353050" y="316275"/>
              <a:chExt cx="292025" cy="292575"/>
            </a:xfrm>
          </p:grpSpPr>
          <p:sp>
            <p:nvSpPr>
              <p:cNvPr id="211" name="Google Shape;211;p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5"/>
            <p:cNvGrpSpPr/>
            <p:nvPr/>
          </p:nvGrpSpPr>
          <p:grpSpPr>
            <a:xfrm rot="10800000">
              <a:off x="636238" y="1778838"/>
              <a:ext cx="175000" cy="175000"/>
              <a:chOff x="8792300" y="321275"/>
              <a:chExt cx="175000" cy="175000"/>
            </a:xfrm>
          </p:grpSpPr>
          <p:sp>
            <p:nvSpPr>
              <p:cNvPr id="216" name="Google Shape;216;p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432850" y="2003163"/>
              <a:ext cx="175013" cy="27000"/>
              <a:chOff x="5662375" y="212375"/>
              <a:chExt cx="175013" cy="27000"/>
            </a:xfrm>
          </p:grpSpPr>
          <p:sp>
            <p:nvSpPr>
              <p:cNvPr id="221" name="Google Shape;221;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5"/>
            <p:cNvGrpSpPr/>
            <p:nvPr/>
          </p:nvGrpSpPr>
          <p:grpSpPr>
            <a:xfrm>
              <a:off x="788100" y="208488"/>
              <a:ext cx="175013" cy="27000"/>
              <a:chOff x="5662375" y="212375"/>
              <a:chExt cx="175013" cy="27000"/>
            </a:xfrm>
          </p:grpSpPr>
          <p:sp>
            <p:nvSpPr>
              <p:cNvPr id="225" name="Google Shape;225;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8129350" y="4988725"/>
              <a:ext cx="175013" cy="27000"/>
              <a:chOff x="5662375" y="212375"/>
              <a:chExt cx="175013" cy="27000"/>
            </a:xfrm>
          </p:grpSpPr>
          <p:sp>
            <p:nvSpPr>
              <p:cNvPr id="229" name="Google Shape;229;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5"/>
            <p:cNvGrpSpPr/>
            <p:nvPr/>
          </p:nvGrpSpPr>
          <p:grpSpPr>
            <a:xfrm>
              <a:off x="8497550" y="3429425"/>
              <a:ext cx="175013" cy="27000"/>
              <a:chOff x="5662375" y="212375"/>
              <a:chExt cx="175013" cy="27000"/>
            </a:xfrm>
          </p:grpSpPr>
          <p:sp>
            <p:nvSpPr>
              <p:cNvPr id="233" name="Google Shape;233;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6" name="Google Shape;236;p5"/>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5"/>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238" name="Google Shape;238;p5"/>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3" name="Google Shape;263;p6"/>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7" name="Google Shape;297;p6"/>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298" name="Google Shape;298;p6"/>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299" name="Google Shape;299;p6"/>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txBox="1">
            <a:spLocks noGrp="1"/>
          </p:cNvSpPr>
          <p:nvPr>
            <p:ph type="title"/>
          </p:nvPr>
        </p:nvSpPr>
        <p:spPr>
          <a:xfrm>
            <a:off x="2624328" y="1620753"/>
            <a:ext cx="3904500" cy="190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cxnSp>
        <p:nvCxnSpPr>
          <p:cNvPr id="441" name="Google Shape;441;p9"/>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9"/>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9"/>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4" name="Google Shape;474;p9"/>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9"/>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1"/>
        <p:cNvGrpSpPr/>
        <p:nvPr/>
      </p:nvGrpSpPr>
      <p:grpSpPr>
        <a:xfrm>
          <a:off x="0" y="0"/>
          <a:ext cx="0" cy="0"/>
          <a:chOff x="0" y="0"/>
          <a:chExt cx="0" cy="0"/>
        </a:xfrm>
      </p:grpSpPr>
      <p:sp>
        <p:nvSpPr>
          <p:cNvPr id="502" name="Google Shape;502;p10"/>
          <p:cNvSpPr txBox="1">
            <a:spLocks noGrp="1"/>
          </p:cNvSpPr>
          <p:nvPr>
            <p:ph type="body" idx="1"/>
          </p:nvPr>
        </p:nvSpPr>
        <p:spPr>
          <a:xfrm>
            <a:off x="1122050" y="1947672"/>
            <a:ext cx="2788800" cy="13626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a:endParaRPr/>
          </a:p>
        </p:txBody>
      </p:sp>
      <p:sp>
        <p:nvSpPr>
          <p:cNvPr id="503" name="Google Shape;503;p10"/>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cxnSp>
        <p:nvCxnSpPr>
          <p:cNvPr id="504" name="Google Shape;504;p10"/>
          <p:cNvCxnSpPr/>
          <p:nvPr/>
        </p:nvCxnSpPr>
        <p:spPr>
          <a:xfrm>
            <a:off x="590450" y="4340600"/>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10"/>
          <p:cNvCxnSpPr/>
          <p:nvPr/>
        </p:nvCxnSpPr>
        <p:spPr>
          <a:xfrm rot="10800000" flipH="1">
            <a:off x="7975" y="4332600"/>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10"/>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10"/>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5"/>
        <p:cNvGrpSpPr/>
        <p:nvPr/>
      </p:nvGrpSpPr>
      <p:grpSpPr>
        <a:xfrm>
          <a:off x="0" y="0"/>
          <a:ext cx="0" cy="0"/>
          <a:chOff x="0" y="0"/>
          <a:chExt cx="0" cy="0"/>
        </a:xfrm>
      </p:grpSpPr>
      <p:grpSp>
        <p:nvGrpSpPr>
          <p:cNvPr id="546" name="Google Shape;546;p11"/>
          <p:cNvGrpSpPr/>
          <p:nvPr/>
        </p:nvGrpSpPr>
        <p:grpSpPr>
          <a:xfrm rot="10800000">
            <a:off x="1954823" y="1124844"/>
            <a:ext cx="5234354" cy="3069144"/>
            <a:chOff x="1098425" y="237675"/>
            <a:chExt cx="5358675" cy="5174750"/>
          </a:xfrm>
        </p:grpSpPr>
        <p:sp>
          <p:nvSpPr>
            <p:cNvPr id="547" name="Google Shape;547;p11"/>
            <p:cNvSpPr/>
            <p:nvPr/>
          </p:nvSpPr>
          <p:spPr>
            <a:xfrm>
              <a:off x="1098425" y="237675"/>
              <a:ext cx="5358675" cy="5173850"/>
            </a:xfrm>
            <a:custGeom>
              <a:avLst/>
              <a:gdLst/>
              <a:ahLst/>
              <a:cxnLst/>
              <a:rect l="l" t="t" r="r" b="b"/>
              <a:pathLst>
                <a:path w="214347" h="206954" extrusionOk="0">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1098425" y="237675"/>
              <a:ext cx="5358675" cy="5173850"/>
            </a:xfrm>
            <a:custGeom>
              <a:avLst/>
              <a:gdLst/>
              <a:ahLst/>
              <a:cxnLst/>
              <a:rect l="l" t="t" r="r" b="b"/>
              <a:pathLst>
                <a:path w="214347" h="206954" extrusionOk="0">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119425" y="238125"/>
              <a:ext cx="5331675" cy="5174300"/>
            </a:xfrm>
            <a:custGeom>
              <a:avLst/>
              <a:gdLst/>
              <a:ahLst/>
              <a:cxnLst/>
              <a:rect l="l" t="t" r="r" b="b"/>
              <a:pathLst>
                <a:path w="213267" h="206972" extrusionOk="0">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1"/>
          <p:cNvSpPr txBox="1">
            <a:spLocks noGrp="1"/>
          </p:cNvSpPr>
          <p:nvPr>
            <p:ph type="subTitle" idx="1"/>
          </p:nvPr>
        </p:nvSpPr>
        <p:spPr>
          <a:xfrm>
            <a:off x="3227832" y="2816352"/>
            <a:ext cx="2679300" cy="658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cxnSp>
        <p:nvCxnSpPr>
          <p:cNvPr id="551" name="Google Shape;551;p11"/>
          <p:cNvCxnSpPr/>
          <p:nvPr/>
        </p:nvCxnSpPr>
        <p:spPr>
          <a:xfrm rot="5400000">
            <a:off x="7269708" y="3324550"/>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552" name="Google Shape;552;p11"/>
          <p:cNvCxnSpPr/>
          <p:nvPr/>
        </p:nvCxnSpPr>
        <p:spPr>
          <a:xfrm rot="-5400000" flipH="1">
            <a:off x="7181408" y="2082400"/>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553" name="Google Shape;553;p11"/>
          <p:cNvCxnSpPr/>
          <p:nvPr/>
        </p:nvCxnSpPr>
        <p:spPr>
          <a:xfrm rot="5400000">
            <a:off x="7232433" y="736375"/>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554" name="Google Shape;554;p11"/>
          <p:cNvCxnSpPr/>
          <p:nvPr/>
        </p:nvCxnSpPr>
        <p:spPr>
          <a:xfrm rot="5400000">
            <a:off x="8168433" y="-6660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555" name="Google Shape;555;p11"/>
          <p:cNvGrpSpPr/>
          <p:nvPr/>
        </p:nvGrpSpPr>
        <p:grpSpPr>
          <a:xfrm rot="5400000" flipH="1">
            <a:off x="7407333" y="1284925"/>
            <a:ext cx="581800" cy="582350"/>
            <a:chOff x="8064275" y="887850"/>
            <a:chExt cx="581800" cy="582350"/>
          </a:xfrm>
        </p:grpSpPr>
        <p:sp>
          <p:nvSpPr>
            <p:cNvPr id="556" name="Google Shape;556;p1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11"/>
          <p:cNvGrpSpPr/>
          <p:nvPr/>
        </p:nvGrpSpPr>
        <p:grpSpPr>
          <a:xfrm rot="5400000" flipH="1">
            <a:off x="7869720" y="2754200"/>
            <a:ext cx="292025" cy="292575"/>
            <a:chOff x="7353050" y="316275"/>
            <a:chExt cx="292025" cy="292575"/>
          </a:xfrm>
        </p:grpSpPr>
        <p:sp>
          <p:nvSpPr>
            <p:cNvPr id="563" name="Google Shape;563;p1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11"/>
          <p:cNvGrpSpPr/>
          <p:nvPr/>
        </p:nvGrpSpPr>
        <p:grpSpPr>
          <a:xfrm rot="5400000" flipH="1">
            <a:off x="8012458" y="178175"/>
            <a:ext cx="175000" cy="175000"/>
            <a:chOff x="8792300" y="321275"/>
            <a:chExt cx="175000" cy="175000"/>
          </a:xfrm>
        </p:grpSpPr>
        <p:sp>
          <p:nvSpPr>
            <p:cNvPr id="568" name="Google Shape;568;p1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11"/>
          <p:cNvGrpSpPr/>
          <p:nvPr/>
        </p:nvGrpSpPr>
        <p:grpSpPr>
          <a:xfrm rot="5400000">
            <a:off x="7551683" y="3879926"/>
            <a:ext cx="293111" cy="293388"/>
            <a:chOff x="3164039" y="430875"/>
            <a:chExt cx="293111" cy="293388"/>
          </a:xfrm>
        </p:grpSpPr>
        <p:sp>
          <p:nvSpPr>
            <p:cNvPr id="573" name="Google Shape;573;p11"/>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11"/>
          <p:cNvGrpSpPr/>
          <p:nvPr/>
        </p:nvGrpSpPr>
        <p:grpSpPr>
          <a:xfrm rot="5400000" flipH="1">
            <a:off x="8259052" y="323144"/>
            <a:ext cx="175013" cy="27000"/>
            <a:chOff x="5662375" y="212375"/>
            <a:chExt cx="175013" cy="27000"/>
          </a:xfrm>
        </p:grpSpPr>
        <p:sp>
          <p:nvSpPr>
            <p:cNvPr id="580" name="Google Shape;580;p11"/>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83" name="Google Shape;583;p11"/>
          <p:cNvCxnSpPr/>
          <p:nvPr/>
        </p:nvCxnSpPr>
        <p:spPr>
          <a:xfrm rot="5400000" flipH="1">
            <a:off x="740850" y="25983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584" name="Google Shape;584;p11"/>
          <p:cNvCxnSpPr/>
          <p:nvPr/>
        </p:nvCxnSpPr>
        <p:spPr>
          <a:xfrm rot="-5400000">
            <a:off x="847100" y="355400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585" name="Google Shape;585;p11"/>
          <p:cNvCxnSpPr/>
          <p:nvPr/>
        </p:nvCxnSpPr>
        <p:spPr>
          <a:xfrm rot="5400000" flipH="1">
            <a:off x="1105775" y="415125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586" name="Google Shape;586;p11"/>
          <p:cNvGrpSpPr/>
          <p:nvPr/>
        </p:nvGrpSpPr>
        <p:grpSpPr>
          <a:xfrm rot="5400000">
            <a:off x="621475" y="4062025"/>
            <a:ext cx="581800" cy="582350"/>
            <a:chOff x="8064275" y="887850"/>
            <a:chExt cx="581800" cy="582350"/>
          </a:xfrm>
        </p:grpSpPr>
        <p:sp>
          <p:nvSpPr>
            <p:cNvPr id="587" name="Google Shape;587;p1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rot="5400000">
            <a:off x="1482825" y="3350800"/>
            <a:ext cx="292025" cy="292575"/>
            <a:chOff x="7353050" y="316275"/>
            <a:chExt cx="292025" cy="292575"/>
          </a:xfrm>
        </p:grpSpPr>
        <p:sp>
          <p:nvSpPr>
            <p:cNvPr id="594" name="Google Shape;594;p1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1"/>
          <p:cNvGrpSpPr/>
          <p:nvPr/>
        </p:nvGrpSpPr>
        <p:grpSpPr>
          <a:xfrm rot="5400000">
            <a:off x="1595125" y="4790325"/>
            <a:ext cx="175000" cy="175000"/>
            <a:chOff x="8792300" y="321275"/>
            <a:chExt cx="175000" cy="175000"/>
          </a:xfrm>
        </p:grpSpPr>
        <p:sp>
          <p:nvSpPr>
            <p:cNvPr id="599" name="Google Shape;599;p1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11"/>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11"/>
          <p:cNvGrpSpPr/>
          <p:nvPr/>
        </p:nvGrpSpPr>
        <p:grpSpPr>
          <a:xfrm rot="5400000">
            <a:off x="1701119" y="1515381"/>
            <a:ext cx="175013" cy="27000"/>
            <a:chOff x="5662375" y="212375"/>
            <a:chExt cx="175013" cy="27000"/>
          </a:xfrm>
        </p:grpSpPr>
        <p:sp>
          <p:nvSpPr>
            <p:cNvPr id="610" name="Google Shape;610;p11"/>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11"/>
          <p:cNvGrpSpPr/>
          <p:nvPr/>
        </p:nvGrpSpPr>
        <p:grpSpPr>
          <a:xfrm rot="5400000">
            <a:off x="1819519" y="4562081"/>
            <a:ext cx="175013" cy="27000"/>
            <a:chOff x="5662375" y="212375"/>
            <a:chExt cx="175013" cy="27000"/>
          </a:xfrm>
        </p:grpSpPr>
        <p:sp>
          <p:nvSpPr>
            <p:cNvPr id="614" name="Google Shape;614;p11"/>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1"/>
          <p:cNvGrpSpPr/>
          <p:nvPr/>
        </p:nvGrpSpPr>
        <p:grpSpPr>
          <a:xfrm rot="5400000">
            <a:off x="408594" y="4140781"/>
            <a:ext cx="175013" cy="27000"/>
            <a:chOff x="5662375" y="212375"/>
            <a:chExt cx="175013" cy="27000"/>
          </a:xfrm>
        </p:grpSpPr>
        <p:sp>
          <p:nvSpPr>
            <p:cNvPr id="618" name="Google Shape;618;p11"/>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1"/>
          <p:cNvSpPr txBox="1">
            <a:spLocks noGrp="1"/>
          </p:cNvSpPr>
          <p:nvPr>
            <p:ph type="title" hasCustomPrompt="1"/>
          </p:nvPr>
        </p:nvSpPr>
        <p:spPr>
          <a:xfrm>
            <a:off x="2624328" y="2057400"/>
            <a:ext cx="3904500" cy="7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14.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7.xml"/><Relationship Id="rId16" Type="http://schemas.openxmlformats.org/officeDocument/2006/relationships/diagramLayout" Target="../diagrams/layout3.xml"/><Relationship Id="rId1" Type="http://schemas.openxmlformats.org/officeDocument/2006/relationships/slideLayout" Target="../slideLayouts/slideLayout26.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15.jpeg"/><Relationship Id="rId9" Type="http://schemas.microsoft.com/office/2007/relationships/diagramDrawing" Target="../diagrams/drawing1.xml"/><Relationship Id="rId14"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unt-ori2.crihan.fr/unspf/2015_Limoges_Vignoles_SmartLice/co/6_3-Audit-entrepris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grpSp>
        <p:nvGrpSpPr>
          <p:cNvPr id="1690" name="Google Shape;1690;p35"/>
          <p:cNvGrpSpPr/>
          <p:nvPr/>
        </p:nvGrpSpPr>
        <p:grpSpPr>
          <a:xfrm>
            <a:off x="303210" y="959719"/>
            <a:ext cx="5343540" cy="4183680"/>
            <a:chOff x="469775" y="238125"/>
            <a:chExt cx="6679425" cy="5229600"/>
          </a:xfrm>
        </p:grpSpPr>
        <p:sp>
          <p:nvSpPr>
            <p:cNvPr id="1691" name="Google Shape;1691;p35"/>
            <p:cNvSpPr/>
            <p:nvPr/>
          </p:nvSpPr>
          <p:spPr>
            <a:xfrm>
              <a:off x="830950" y="238200"/>
              <a:ext cx="6001825" cy="5109175"/>
            </a:xfrm>
            <a:custGeom>
              <a:avLst/>
              <a:gdLst/>
              <a:ahLst/>
              <a:cxnLst/>
              <a:rect l="l" t="t" r="r" b="b"/>
              <a:pathLst>
                <a:path w="240073" h="204367" extrusionOk="0">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1009000" y="238125"/>
              <a:ext cx="5764775" cy="5102425"/>
            </a:xfrm>
            <a:custGeom>
              <a:avLst/>
              <a:gdLst/>
              <a:ahLst/>
              <a:cxnLst/>
              <a:rect l="l" t="t" r="r" b="b"/>
              <a:pathLst>
                <a:path w="230591" h="204097" extrusionOk="0">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6155150" y="3211050"/>
              <a:ext cx="888225" cy="2247525"/>
            </a:xfrm>
            <a:custGeom>
              <a:avLst/>
              <a:gdLst/>
              <a:ahLst/>
              <a:cxnLst/>
              <a:rect l="l" t="t" r="r" b="b"/>
              <a:pathLst>
                <a:path w="35529" h="89901" extrusionOk="0">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2992975" y="2455100"/>
              <a:ext cx="2658575" cy="3012625"/>
            </a:xfrm>
            <a:custGeom>
              <a:avLst/>
              <a:gdLst/>
              <a:ahLst/>
              <a:cxnLst/>
              <a:rect l="l" t="t" r="r" b="b"/>
              <a:pathLst>
                <a:path w="106343" h="120505" extrusionOk="0">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p:cNvSpPr/>
            <p:nvPr/>
          </p:nvSpPr>
          <p:spPr>
            <a:xfrm>
              <a:off x="2992975" y="2709450"/>
              <a:ext cx="2434725" cy="2758275"/>
            </a:xfrm>
            <a:custGeom>
              <a:avLst/>
              <a:gdLst/>
              <a:ahLst/>
              <a:cxnLst/>
              <a:rect l="l" t="t" r="r" b="b"/>
              <a:pathLst>
                <a:path w="97389" h="110331" extrusionOk="0">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p:cNvSpPr/>
            <p:nvPr/>
          </p:nvSpPr>
          <p:spPr>
            <a:xfrm>
              <a:off x="5418525" y="2464250"/>
              <a:ext cx="224875" cy="2994325"/>
            </a:xfrm>
            <a:custGeom>
              <a:avLst/>
              <a:gdLst/>
              <a:ahLst/>
              <a:cxnLst/>
              <a:rect l="l" t="t" r="r" b="b"/>
              <a:pathLst>
                <a:path w="8995" h="119773" extrusionOk="0">
                  <a:moveTo>
                    <a:pt x="8995" y="1"/>
                  </a:moveTo>
                  <a:lnTo>
                    <a:pt x="1" y="10134"/>
                  </a:lnTo>
                  <a:lnTo>
                    <a:pt x="1" y="119772"/>
                  </a:lnTo>
                  <a:lnTo>
                    <a:pt x="8995" y="119772"/>
                  </a:lnTo>
                  <a:lnTo>
                    <a:pt x="8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p:cNvSpPr/>
            <p:nvPr/>
          </p:nvSpPr>
          <p:spPr>
            <a:xfrm>
              <a:off x="5533500" y="4907100"/>
              <a:ext cx="109900" cy="551475"/>
            </a:xfrm>
            <a:custGeom>
              <a:avLst/>
              <a:gdLst/>
              <a:ahLst/>
              <a:cxnLst/>
              <a:rect l="l" t="t" r="r" b="b"/>
              <a:pathLst>
                <a:path w="4396" h="22059" extrusionOk="0">
                  <a:moveTo>
                    <a:pt x="0" y="1"/>
                  </a:moveTo>
                  <a:lnTo>
                    <a:pt x="0"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p:cNvSpPr/>
            <p:nvPr/>
          </p:nvSpPr>
          <p:spPr>
            <a:xfrm>
              <a:off x="5525350" y="4898950"/>
              <a:ext cx="126200" cy="568775"/>
            </a:xfrm>
            <a:custGeom>
              <a:avLst/>
              <a:gdLst/>
              <a:ahLst/>
              <a:cxnLst/>
              <a:rect l="l" t="t" r="r" b="b"/>
              <a:pathLst>
                <a:path w="5048" h="22751" extrusionOk="0">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p:cNvSpPr/>
            <p:nvPr/>
          </p:nvSpPr>
          <p:spPr>
            <a:xfrm>
              <a:off x="5643375" y="4524550"/>
              <a:ext cx="474150" cy="934025"/>
            </a:xfrm>
            <a:custGeom>
              <a:avLst/>
              <a:gdLst/>
              <a:ahLst/>
              <a:cxnLst/>
              <a:rect l="l" t="t" r="r" b="b"/>
              <a:pathLst>
                <a:path w="18966" h="37361" extrusionOk="0">
                  <a:moveTo>
                    <a:pt x="18965" y="0"/>
                  </a:moveTo>
                  <a:lnTo>
                    <a:pt x="1" y="15303"/>
                  </a:lnTo>
                  <a:lnTo>
                    <a:pt x="1" y="37360"/>
                  </a:lnTo>
                  <a:lnTo>
                    <a:pt x="18965" y="37360"/>
                  </a:lnTo>
                  <a:lnTo>
                    <a:pt x="189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p:cNvSpPr/>
            <p:nvPr/>
          </p:nvSpPr>
          <p:spPr>
            <a:xfrm>
              <a:off x="5634225" y="4516325"/>
              <a:ext cx="491450" cy="951400"/>
            </a:xfrm>
            <a:custGeom>
              <a:avLst/>
              <a:gdLst/>
              <a:ahLst/>
              <a:cxnLst/>
              <a:rect l="l" t="t" r="r" b="b"/>
              <a:pathLst>
                <a:path w="19658" h="38056" extrusionOk="0">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p:cNvSpPr/>
            <p:nvPr/>
          </p:nvSpPr>
          <p:spPr>
            <a:xfrm>
              <a:off x="1820900" y="4907100"/>
              <a:ext cx="109900" cy="551475"/>
            </a:xfrm>
            <a:custGeom>
              <a:avLst/>
              <a:gdLst/>
              <a:ahLst/>
              <a:cxnLst/>
              <a:rect l="l" t="t" r="r" b="b"/>
              <a:pathLst>
                <a:path w="4396" h="22059" extrusionOk="0">
                  <a:moveTo>
                    <a:pt x="1" y="1"/>
                  </a:moveTo>
                  <a:lnTo>
                    <a:pt x="1"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p:cNvSpPr/>
            <p:nvPr/>
          </p:nvSpPr>
          <p:spPr>
            <a:xfrm>
              <a:off x="1812775" y="4898950"/>
              <a:ext cx="126175" cy="568775"/>
            </a:xfrm>
            <a:custGeom>
              <a:avLst/>
              <a:gdLst/>
              <a:ahLst/>
              <a:cxnLst/>
              <a:rect l="l" t="t" r="r" b="b"/>
              <a:pathLst>
                <a:path w="5047" h="22751" extrusionOk="0">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p:cNvSpPr/>
            <p:nvPr/>
          </p:nvSpPr>
          <p:spPr>
            <a:xfrm>
              <a:off x="1930800" y="4524550"/>
              <a:ext cx="474125" cy="934025"/>
            </a:xfrm>
            <a:custGeom>
              <a:avLst/>
              <a:gdLst/>
              <a:ahLst/>
              <a:cxnLst/>
              <a:rect l="l" t="t" r="r" b="b"/>
              <a:pathLst>
                <a:path w="18965" h="37361" extrusionOk="0">
                  <a:moveTo>
                    <a:pt x="18965" y="0"/>
                  </a:moveTo>
                  <a:lnTo>
                    <a:pt x="0" y="15303"/>
                  </a:lnTo>
                  <a:lnTo>
                    <a:pt x="0" y="37360"/>
                  </a:lnTo>
                  <a:lnTo>
                    <a:pt x="18965" y="37360"/>
                  </a:lnTo>
                  <a:lnTo>
                    <a:pt x="189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p:cNvSpPr/>
            <p:nvPr/>
          </p:nvSpPr>
          <p:spPr>
            <a:xfrm>
              <a:off x="1921625" y="4516325"/>
              <a:ext cx="491450" cy="951400"/>
            </a:xfrm>
            <a:custGeom>
              <a:avLst/>
              <a:gdLst/>
              <a:ahLst/>
              <a:cxnLst/>
              <a:rect l="l" t="t" r="r" b="b"/>
              <a:pathLst>
                <a:path w="19658" h="38056" extrusionOk="0">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5"/>
            <p:cNvSpPr/>
            <p:nvPr/>
          </p:nvSpPr>
          <p:spPr>
            <a:xfrm>
              <a:off x="1398675" y="4437050"/>
              <a:ext cx="5067825" cy="567750"/>
            </a:xfrm>
            <a:custGeom>
              <a:avLst/>
              <a:gdLst/>
              <a:ahLst/>
              <a:cxnLst/>
              <a:rect l="l" t="t" r="r" b="b"/>
              <a:pathLst>
                <a:path w="202713" h="22710" extrusionOk="0">
                  <a:moveTo>
                    <a:pt x="202713" y="0"/>
                  </a:moveTo>
                  <a:lnTo>
                    <a:pt x="0" y="21285"/>
                  </a:lnTo>
                  <a:lnTo>
                    <a:pt x="82" y="22709"/>
                  </a:lnTo>
                  <a:lnTo>
                    <a:pt x="175039" y="22709"/>
                  </a:lnTo>
                  <a:lnTo>
                    <a:pt x="202713" y="1425"/>
                  </a:lnTo>
                  <a:lnTo>
                    <a:pt x="2027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5"/>
            <p:cNvSpPr/>
            <p:nvPr/>
          </p:nvSpPr>
          <p:spPr>
            <a:xfrm>
              <a:off x="1390525" y="4428500"/>
              <a:ext cx="5084125" cy="584450"/>
            </a:xfrm>
            <a:custGeom>
              <a:avLst/>
              <a:gdLst/>
              <a:ahLst/>
              <a:cxnLst/>
              <a:rect l="l" t="t" r="r" b="b"/>
              <a:pathLst>
                <a:path w="203365" h="23378" extrusionOk="0">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p:cNvSpPr/>
            <p:nvPr/>
          </p:nvSpPr>
          <p:spPr>
            <a:xfrm>
              <a:off x="1400700" y="4437050"/>
              <a:ext cx="5065800" cy="531125"/>
            </a:xfrm>
            <a:custGeom>
              <a:avLst/>
              <a:gdLst/>
              <a:ahLst/>
              <a:cxnLst/>
              <a:rect l="l" t="t" r="r" b="b"/>
              <a:pathLst>
                <a:path w="202632" h="21245" extrusionOk="0">
                  <a:moveTo>
                    <a:pt x="44157" y="0"/>
                  </a:moveTo>
                  <a:lnTo>
                    <a:pt x="1" y="21244"/>
                  </a:lnTo>
                  <a:lnTo>
                    <a:pt x="174958" y="21244"/>
                  </a:lnTo>
                  <a:lnTo>
                    <a:pt x="202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p:cNvSpPr/>
            <p:nvPr/>
          </p:nvSpPr>
          <p:spPr>
            <a:xfrm>
              <a:off x="1391550" y="4427900"/>
              <a:ext cx="5084100" cy="549425"/>
            </a:xfrm>
            <a:custGeom>
              <a:avLst/>
              <a:gdLst/>
              <a:ahLst/>
              <a:cxnLst/>
              <a:rect l="l" t="t" r="r" b="b"/>
              <a:pathLst>
                <a:path w="203364" h="21977" extrusionOk="0">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p:cNvSpPr/>
            <p:nvPr/>
          </p:nvSpPr>
          <p:spPr>
            <a:xfrm>
              <a:off x="5056325" y="4664950"/>
              <a:ext cx="755975" cy="213700"/>
            </a:xfrm>
            <a:custGeom>
              <a:avLst/>
              <a:gdLst/>
              <a:ahLst/>
              <a:cxnLst/>
              <a:rect l="l" t="t" r="r" b="b"/>
              <a:pathLst>
                <a:path w="30239" h="8548" extrusionOk="0">
                  <a:moveTo>
                    <a:pt x="10704" y="1"/>
                  </a:moveTo>
                  <a:lnTo>
                    <a:pt x="0" y="8547"/>
                  </a:lnTo>
                  <a:lnTo>
                    <a:pt x="18558" y="8547"/>
                  </a:lnTo>
                  <a:lnTo>
                    <a:pt x="30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p:cNvSpPr/>
            <p:nvPr/>
          </p:nvSpPr>
          <p:spPr>
            <a:xfrm>
              <a:off x="5047175" y="4656825"/>
              <a:ext cx="774275" cy="230975"/>
            </a:xfrm>
            <a:custGeom>
              <a:avLst/>
              <a:gdLst/>
              <a:ahLst/>
              <a:cxnLst/>
              <a:rect l="l" t="t" r="r" b="b"/>
              <a:pathLst>
                <a:path w="30971" h="9239" extrusionOk="0">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p:cNvSpPr/>
            <p:nvPr/>
          </p:nvSpPr>
          <p:spPr>
            <a:xfrm>
              <a:off x="5774625" y="4437050"/>
              <a:ext cx="691875" cy="567750"/>
            </a:xfrm>
            <a:custGeom>
              <a:avLst/>
              <a:gdLst/>
              <a:ahLst/>
              <a:cxnLst/>
              <a:rect l="l" t="t" r="r" b="b"/>
              <a:pathLst>
                <a:path w="27675" h="22710" extrusionOk="0">
                  <a:moveTo>
                    <a:pt x="27675" y="0"/>
                  </a:moveTo>
                  <a:lnTo>
                    <a:pt x="1" y="21244"/>
                  </a:lnTo>
                  <a:lnTo>
                    <a:pt x="1" y="22709"/>
                  </a:lnTo>
                  <a:lnTo>
                    <a:pt x="27675" y="1425"/>
                  </a:lnTo>
                  <a:lnTo>
                    <a:pt x="27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5"/>
            <p:cNvSpPr/>
            <p:nvPr/>
          </p:nvSpPr>
          <p:spPr>
            <a:xfrm>
              <a:off x="5766475" y="4428250"/>
              <a:ext cx="708175" cy="584775"/>
            </a:xfrm>
            <a:custGeom>
              <a:avLst/>
              <a:gdLst/>
              <a:ahLst/>
              <a:cxnLst/>
              <a:rect l="l" t="t" r="r" b="b"/>
              <a:pathLst>
                <a:path w="28327" h="23391" extrusionOk="0">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5"/>
            <p:cNvSpPr/>
            <p:nvPr/>
          </p:nvSpPr>
          <p:spPr>
            <a:xfrm>
              <a:off x="5189600" y="4452300"/>
              <a:ext cx="914700" cy="283675"/>
            </a:xfrm>
            <a:custGeom>
              <a:avLst/>
              <a:gdLst/>
              <a:ahLst/>
              <a:cxnLst/>
              <a:rect l="l" t="t" r="r" b="b"/>
              <a:pathLst>
                <a:path w="36588" h="11347" extrusionOk="0">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p:cNvSpPr/>
            <p:nvPr/>
          </p:nvSpPr>
          <p:spPr>
            <a:xfrm>
              <a:off x="5292375" y="4676900"/>
              <a:ext cx="262500" cy="176300"/>
            </a:xfrm>
            <a:custGeom>
              <a:avLst/>
              <a:gdLst/>
              <a:ahLst/>
              <a:cxnLst/>
              <a:rect l="l" t="t" r="r" b="b"/>
              <a:pathLst>
                <a:path w="10500" h="7052" extrusionOk="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p:cNvSpPr/>
            <p:nvPr/>
          </p:nvSpPr>
          <p:spPr>
            <a:xfrm>
              <a:off x="5442950" y="4707275"/>
              <a:ext cx="72250" cy="119475"/>
            </a:xfrm>
            <a:custGeom>
              <a:avLst/>
              <a:gdLst/>
              <a:ahLst/>
              <a:cxnLst/>
              <a:rect l="l" t="t" r="r" b="b"/>
              <a:pathLst>
                <a:path w="2890" h="4779" extrusionOk="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3283975" y="4592725"/>
              <a:ext cx="2022650" cy="316425"/>
            </a:xfrm>
            <a:custGeom>
              <a:avLst/>
              <a:gdLst/>
              <a:ahLst/>
              <a:cxnLst/>
              <a:rect l="l" t="t" r="r" b="b"/>
              <a:pathLst>
                <a:path w="80906" h="12657" extrusionOk="0">
                  <a:moveTo>
                    <a:pt x="15831" y="0"/>
                  </a:moveTo>
                  <a:lnTo>
                    <a:pt x="0" y="12657"/>
                  </a:lnTo>
                  <a:lnTo>
                    <a:pt x="65075" y="12657"/>
                  </a:lnTo>
                  <a:lnTo>
                    <a:pt x="809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p:cNvSpPr/>
            <p:nvPr/>
          </p:nvSpPr>
          <p:spPr>
            <a:xfrm>
              <a:off x="3274800" y="4584575"/>
              <a:ext cx="2041000" cy="332725"/>
            </a:xfrm>
            <a:custGeom>
              <a:avLst/>
              <a:gdLst/>
              <a:ahLst/>
              <a:cxnLst/>
              <a:rect l="l" t="t" r="r" b="b"/>
              <a:pathLst>
                <a:path w="81640" h="13309" extrusionOk="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p:cNvSpPr/>
            <p:nvPr/>
          </p:nvSpPr>
          <p:spPr>
            <a:xfrm>
              <a:off x="4902700" y="4584475"/>
              <a:ext cx="413100" cy="352825"/>
            </a:xfrm>
            <a:custGeom>
              <a:avLst/>
              <a:gdLst/>
              <a:ahLst/>
              <a:cxnLst/>
              <a:rect l="l" t="t" r="r" b="b"/>
              <a:pathLst>
                <a:path w="16524" h="14113" extrusionOk="0">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p:cNvSpPr/>
            <p:nvPr/>
          </p:nvSpPr>
          <p:spPr>
            <a:xfrm>
              <a:off x="3283975" y="4909125"/>
              <a:ext cx="1626875" cy="19375"/>
            </a:xfrm>
            <a:custGeom>
              <a:avLst/>
              <a:gdLst/>
              <a:ahLst/>
              <a:cxnLst/>
              <a:rect l="l" t="t" r="r" b="b"/>
              <a:pathLst>
                <a:path w="65075" h="775" extrusionOk="0">
                  <a:moveTo>
                    <a:pt x="0" y="1"/>
                  </a:moveTo>
                  <a:lnTo>
                    <a:pt x="0" y="774"/>
                  </a:lnTo>
                  <a:lnTo>
                    <a:pt x="65075" y="774"/>
                  </a:lnTo>
                  <a:lnTo>
                    <a:pt x="650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5"/>
            <p:cNvSpPr/>
            <p:nvPr/>
          </p:nvSpPr>
          <p:spPr>
            <a:xfrm>
              <a:off x="3274800" y="4899975"/>
              <a:ext cx="1645225" cy="37675"/>
            </a:xfrm>
            <a:custGeom>
              <a:avLst/>
              <a:gdLst/>
              <a:ahLst/>
              <a:cxnLst/>
              <a:rect l="l" t="t" r="r" b="b"/>
              <a:pathLst>
                <a:path w="65809" h="1507" extrusionOk="0">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5"/>
            <p:cNvSpPr/>
            <p:nvPr/>
          </p:nvSpPr>
          <p:spPr>
            <a:xfrm>
              <a:off x="3753000" y="4763650"/>
              <a:ext cx="178075" cy="60050"/>
            </a:xfrm>
            <a:custGeom>
              <a:avLst/>
              <a:gdLst/>
              <a:ahLst/>
              <a:cxnLst/>
              <a:rect l="l" t="t" r="r" b="b"/>
              <a:pathLst>
                <a:path w="7123" h="2402" extrusionOk="0">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5"/>
            <p:cNvSpPr/>
            <p:nvPr/>
          </p:nvSpPr>
          <p:spPr>
            <a:xfrm>
              <a:off x="38608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5"/>
            <p:cNvSpPr/>
            <p:nvPr/>
          </p:nvSpPr>
          <p:spPr>
            <a:xfrm>
              <a:off x="36451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5"/>
            <p:cNvSpPr/>
            <p:nvPr/>
          </p:nvSpPr>
          <p:spPr>
            <a:xfrm>
              <a:off x="3698050" y="4721925"/>
              <a:ext cx="178075" cy="59050"/>
            </a:xfrm>
            <a:custGeom>
              <a:avLst/>
              <a:gdLst/>
              <a:ahLst/>
              <a:cxnLst/>
              <a:rect l="l" t="t" r="r" b="b"/>
              <a:pathLst>
                <a:path w="7123" h="2362" extrusionOk="0">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5"/>
            <p:cNvSpPr/>
            <p:nvPr/>
          </p:nvSpPr>
          <p:spPr>
            <a:xfrm>
              <a:off x="38578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5"/>
            <p:cNvSpPr/>
            <p:nvPr/>
          </p:nvSpPr>
          <p:spPr>
            <a:xfrm>
              <a:off x="3749950" y="4679200"/>
              <a:ext cx="178075" cy="60050"/>
            </a:xfrm>
            <a:custGeom>
              <a:avLst/>
              <a:gdLst/>
              <a:ahLst/>
              <a:cxnLst/>
              <a:rect l="l" t="t" r="r" b="b"/>
              <a:pathLst>
                <a:path w="7123" h="2402" extrusionOk="0">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5"/>
            <p:cNvSpPr/>
            <p:nvPr/>
          </p:nvSpPr>
          <p:spPr>
            <a:xfrm>
              <a:off x="39676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5"/>
            <p:cNvSpPr/>
            <p:nvPr/>
          </p:nvSpPr>
          <p:spPr>
            <a:xfrm>
              <a:off x="45048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p:cNvSpPr/>
            <p:nvPr/>
          </p:nvSpPr>
          <p:spPr>
            <a:xfrm>
              <a:off x="3964625"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p:cNvSpPr/>
            <p:nvPr/>
          </p:nvSpPr>
          <p:spPr>
            <a:xfrm>
              <a:off x="4075525"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p:cNvSpPr/>
            <p:nvPr/>
          </p:nvSpPr>
          <p:spPr>
            <a:xfrm>
              <a:off x="4719550" y="4763650"/>
              <a:ext cx="178075" cy="60050"/>
            </a:xfrm>
            <a:custGeom>
              <a:avLst/>
              <a:gdLst/>
              <a:ahLst/>
              <a:cxnLst/>
              <a:rect l="l" t="t" r="r" b="b"/>
              <a:pathLst>
                <a:path w="7123" h="2402" extrusionOk="0">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5"/>
            <p:cNvSpPr/>
            <p:nvPr/>
          </p:nvSpPr>
          <p:spPr>
            <a:xfrm>
              <a:off x="4772450" y="4721925"/>
              <a:ext cx="178075" cy="59050"/>
            </a:xfrm>
            <a:custGeom>
              <a:avLst/>
              <a:gdLst/>
              <a:ahLst/>
              <a:cxnLst/>
              <a:rect l="l" t="t" r="r" b="b"/>
              <a:pathLst>
                <a:path w="7123" h="2362" extrusionOk="0">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p:cNvSpPr/>
            <p:nvPr/>
          </p:nvSpPr>
          <p:spPr>
            <a:xfrm>
              <a:off x="4612725" y="4763650"/>
              <a:ext cx="178075" cy="60050"/>
            </a:xfrm>
            <a:custGeom>
              <a:avLst/>
              <a:gdLst/>
              <a:ahLst/>
              <a:cxnLst/>
              <a:rect l="l" t="t" r="r" b="b"/>
              <a:pathLst>
                <a:path w="7123" h="2402" extrusionOk="0">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a:off x="43980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a:off x="41823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a:off x="4290200" y="4763650"/>
              <a:ext cx="178075" cy="60050"/>
            </a:xfrm>
            <a:custGeom>
              <a:avLst/>
              <a:gdLst/>
              <a:ahLst/>
              <a:cxnLst/>
              <a:rect l="l" t="t" r="r" b="b"/>
              <a:pathLst>
                <a:path w="7123" h="2402" extrusionOk="0">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a:off x="43950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p:nvPr/>
          </p:nvSpPr>
          <p:spPr>
            <a:xfrm>
              <a:off x="45577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5"/>
            <p:cNvSpPr/>
            <p:nvPr/>
          </p:nvSpPr>
          <p:spPr>
            <a:xfrm>
              <a:off x="4342100" y="4721925"/>
              <a:ext cx="178075" cy="59050"/>
            </a:xfrm>
            <a:custGeom>
              <a:avLst/>
              <a:gdLst/>
              <a:ahLst/>
              <a:cxnLst/>
              <a:rect l="l" t="t" r="r" b="b"/>
              <a:pathLst>
                <a:path w="7123" h="2362" extrusionOk="0">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p:cNvSpPr/>
            <p:nvPr/>
          </p:nvSpPr>
          <p:spPr>
            <a:xfrm>
              <a:off x="4127400" y="4721925"/>
              <a:ext cx="178075" cy="59050"/>
            </a:xfrm>
            <a:custGeom>
              <a:avLst/>
              <a:gdLst/>
              <a:ahLst/>
              <a:cxnLst/>
              <a:rect l="l" t="t" r="r" b="b"/>
              <a:pathLst>
                <a:path w="7123" h="2362" extrusionOk="0">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p:cNvSpPr/>
            <p:nvPr/>
          </p:nvSpPr>
          <p:spPr>
            <a:xfrm>
              <a:off x="44499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p:cNvSpPr/>
            <p:nvPr/>
          </p:nvSpPr>
          <p:spPr>
            <a:xfrm>
              <a:off x="40724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a:off x="3804900" y="4721925"/>
              <a:ext cx="178050" cy="59050"/>
            </a:xfrm>
            <a:custGeom>
              <a:avLst/>
              <a:gdLst/>
              <a:ahLst/>
              <a:cxnLst/>
              <a:rect l="l" t="t" r="r" b="b"/>
              <a:pathLst>
                <a:path w="7122" h="2362" extrusionOk="0">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a:off x="40205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p:cNvSpPr/>
            <p:nvPr/>
          </p:nvSpPr>
          <p:spPr>
            <a:xfrm>
              <a:off x="39127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p:cNvSpPr/>
            <p:nvPr/>
          </p:nvSpPr>
          <p:spPr>
            <a:xfrm>
              <a:off x="4235250"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a:off x="4287150"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a:off x="4824350" y="4679200"/>
              <a:ext cx="178075" cy="60050"/>
            </a:xfrm>
            <a:custGeom>
              <a:avLst/>
              <a:gdLst/>
              <a:ahLst/>
              <a:cxnLst/>
              <a:rect l="l" t="t" r="r" b="b"/>
              <a:pathLst>
                <a:path w="7123" h="2402" extrusionOk="0">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a:off x="41803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a:off x="46096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a:off x="47175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a:off x="4664625" y="4721925"/>
              <a:ext cx="178075" cy="59050"/>
            </a:xfrm>
            <a:custGeom>
              <a:avLst/>
              <a:gdLst/>
              <a:ahLst/>
              <a:cxnLst/>
              <a:rect l="l" t="t" r="r" b="b"/>
              <a:pathLst>
                <a:path w="7123" h="2362" extrusionOk="0">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p:cNvSpPr/>
            <p:nvPr/>
          </p:nvSpPr>
          <p:spPr>
            <a:xfrm>
              <a:off x="4501825" y="4679200"/>
              <a:ext cx="178075" cy="60050"/>
            </a:xfrm>
            <a:custGeom>
              <a:avLst/>
              <a:gdLst/>
              <a:ahLst/>
              <a:cxnLst/>
              <a:rect l="l" t="t" r="r" b="b"/>
              <a:pathLst>
                <a:path w="7123" h="2402" extrusionOk="0">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a:off x="4238300" y="4806375"/>
              <a:ext cx="178075" cy="59025"/>
            </a:xfrm>
            <a:custGeom>
              <a:avLst/>
              <a:gdLst/>
              <a:ahLst/>
              <a:cxnLst/>
              <a:rect l="l" t="t" r="r" b="b"/>
              <a:pathLst>
                <a:path w="7123" h="2361" extrusionOk="0">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a:off x="43451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a:off x="41304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a:off x="4453000" y="4806375"/>
              <a:ext cx="178075" cy="59025"/>
            </a:xfrm>
            <a:custGeom>
              <a:avLst/>
              <a:gdLst/>
              <a:ahLst/>
              <a:cxnLst/>
              <a:rect l="l" t="t" r="r" b="b"/>
              <a:pathLst>
                <a:path w="7123"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a:off x="40226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a:off x="3915800" y="4806375"/>
              <a:ext cx="178050" cy="59025"/>
            </a:xfrm>
            <a:custGeom>
              <a:avLst/>
              <a:gdLst/>
              <a:ahLst/>
              <a:cxnLst/>
              <a:rect l="l" t="t" r="r" b="b"/>
              <a:pathLst>
                <a:path w="7122"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5"/>
            <p:cNvSpPr/>
            <p:nvPr/>
          </p:nvSpPr>
          <p:spPr>
            <a:xfrm>
              <a:off x="45598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p:cNvSpPr/>
            <p:nvPr/>
          </p:nvSpPr>
          <p:spPr>
            <a:xfrm>
              <a:off x="3700100" y="4806375"/>
              <a:ext cx="179075" cy="59025"/>
            </a:xfrm>
            <a:custGeom>
              <a:avLst/>
              <a:gdLst/>
              <a:ahLst/>
              <a:cxnLst/>
              <a:rect l="l" t="t" r="r" b="b"/>
              <a:pathLst>
                <a:path w="716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p:cNvSpPr/>
            <p:nvPr/>
          </p:nvSpPr>
          <p:spPr>
            <a:xfrm>
              <a:off x="38079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p:cNvSpPr/>
            <p:nvPr/>
          </p:nvSpPr>
          <p:spPr>
            <a:xfrm>
              <a:off x="4879300" y="4721925"/>
              <a:ext cx="179075" cy="59050"/>
            </a:xfrm>
            <a:custGeom>
              <a:avLst/>
              <a:gdLst/>
              <a:ahLst/>
              <a:cxnLst/>
              <a:rect l="l" t="t" r="r" b="b"/>
              <a:pathLst>
                <a:path w="7163" h="2362" extrusionOk="0">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4984075" y="4637475"/>
              <a:ext cx="178075" cy="59050"/>
            </a:xfrm>
            <a:custGeom>
              <a:avLst/>
              <a:gdLst/>
              <a:ahLst/>
              <a:cxnLst/>
              <a:rect l="l" t="t" r="r" b="b"/>
              <a:pathLst>
                <a:path w="7123" h="2362" extrusionOk="0">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4932200" y="4679200"/>
              <a:ext cx="178075" cy="60050"/>
            </a:xfrm>
            <a:custGeom>
              <a:avLst/>
              <a:gdLst/>
              <a:ahLst/>
              <a:cxnLst/>
              <a:rect l="l" t="t" r="r" b="b"/>
              <a:pathLst>
                <a:path w="7123" h="2402" extrusionOk="0">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35932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46676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4775525" y="4806375"/>
              <a:ext cx="178075" cy="59025"/>
            </a:xfrm>
            <a:custGeom>
              <a:avLst/>
              <a:gdLst/>
              <a:ahLst/>
              <a:cxnLst/>
              <a:rect l="l" t="t" r="r" b="b"/>
              <a:pathLst>
                <a:path w="7123" h="2361" extrusionOk="0">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p:cNvSpPr/>
            <p:nvPr/>
          </p:nvSpPr>
          <p:spPr>
            <a:xfrm>
              <a:off x="4827400" y="4763650"/>
              <a:ext cx="178075" cy="60050"/>
            </a:xfrm>
            <a:custGeom>
              <a:avLst/>
              <a:gdLst/>
              <a:ahLst/>
              <a:cxnLst/>
              <a:rect l="l" t="t" r="r" b="b"/>
              <a:pathLst>
                <a:path w="7123" h="2402" extrusionOk="0">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p:cNvSpPr/>
            <p:nvPr/>
          </p:nvSpPr>
          <p:spPr>
            <a:xfrm>
              <a:off x="3590200" y="4721925"/>
              <a:ext cx="178075" cy="59050"/>
            </a:xfrm>
            <a:custGeom>
              <a:avLst/>
              <a:gdLst/>
              <a:ahLst/>
              <a:cxnLst/>
              <a:rect l="l" t="t" r="r" b="b"/>
              <a:pathLst>
                <a:path w="7123" h="2362" extrusionOk="0">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5"/>
            <p:cNvSpPr/>
            <p:nvPr/>
          </p:nvSpPr>
          <p:spPr>
            <a:xfrm>
              <a:off x="43400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4446875" y="4637475"/>
              <a:ext cx="178075" cy="59050"/>
            </a:xfrm>
            <a:custGeom>
              <a:avLst/>
              <a:gdLst/>
              <a:ahLst/>
              <a:cxnLst/>
              <a:rect l="l" t="t" r="r" b="b"/>
              <a:pathLst>
                <a:path w="7123" h="2362" extrusionOk="0">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42322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45547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5"/>
            <p:cNvSpPr/>
            <p:nvPr/>
          </p:nvSpPr>
          <p:spPr>
            <a:xfrm>
              <a:off x="47694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p:cNvSpPr/>
            <p:nvPr/>
          </p:nvSpPr>
          <p:spPr>
            <a:xfrm>
              <a:off x="46615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41243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3538325" y="4763650"/>
              <a:ext cx="178075" cy="60050"/>
            </a:xfrm>
            <a:custGeom>
              <a:avLst/>
              <a:gdLst/>
              <a:ahLst/>
              <a:cxnLst/>
              <a:rect l="l" t="t" r="r" b="b"/>
              <a:pathLst>
                <a:path w="7123" h="2402" extrusionOk="0">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3642100" y="4679200"/>
              <a:ext cx="179100" cy="60050"/>
            </a:xfrm>
            <a:custGeom>
              <a:avLst/>
              <a:gdLst/>
              <a:ahLst/>
              <a:cxnLst/>
              <a:rect l="l" t="t" r="r" b="b"/>
              <a:pathLst>
                <a:path w="7164" h="2402" extrusionOk="0">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p:cNvSpPr/>
            <p:nvPr/>
          </p:nvSpPr>
          <p:spPr>
            <a:xfrm>
              <a:off x="48772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5"/>
            <p:cNvSpPr/>
            <p:nvPr/>
          </p:nvSpPr>
          <p:spPr>
            <a:xfrm>
              <a:off x="34854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5"/>
            <p:cNvSpPr/>
            <p:nvPr/>
          </p:nvSpPr>
          <p:spPr>
            <a:xfrm>
              <a:off x="3695000" y="4637475"/>
              <a:ext cx="178075" cy="59050"/>
            </a:xfrm>
            <a:custGeom>
              <a:avLst/>
              <a:gdLst/>
              <a:ahLst/>
              <a:cxnLst/>
              <a:rect l="l" t="t" r="r" b="b"/>
              <a:pathLst>
                <a:path w="7123" h="2362" extrusionOk="0">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3909675" y="4637475"/>
              <a:ext cx="178075" cy="59050"/>
            </a:xfrm>
            <a:custGeom>
              <a:avLst/>
              <a:gdLst/>
              <a:ahLst/>
              <a:cxnLst/>
              <a:rect l="l" t="t" r="r" b="b"/>
              <a:pathLst>
                <a:path w="7123" h="2362" extrusionOk="0">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3801825" y="4637475"/>
              <a:ext cx="179100" cy="59050"/>
            </a:xfrm>
            <a:custGeom>
              <a:avLst/>
              <a:gdLst/>
              <a:ahLst/>
              <a:cxnLst/>
              <a:rect l="l" t="t" r="r" b="b"/>
              <a:pathLst>
                <a:path w="7164" h="2362" extrusionOk="0">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p:cNvSpPr/>
            <p:nvPr/>
          </p:nvSpPr>
          <p:spPr>
            <a:xfrm>
              <a:off x="40175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5"/>
            <p:cNvSpPr/>
            <p:nvPr/>
          </p:nvSpPr>
          <p:spPr>
            <a:xfrm>
              <a:off x="4791800" y="4478775"/>
              <a:ext cx="657275" cy="73275"/>
            </a:xfrm>
            <a:custGeom>
              <a:avLst/>
              <a:gdLst/>
              <a:ahLst/>
              <a:cxnLst/>
              <a:rect l="l" t="t" r="r" b="b"/>
              <a:pathLst>
                <a:path w="26291" h="2931" extrusionOk="0">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5"/>
            <p:cNvSpPr/>
            <p:nvPr/>
          </p:nvSpPr>
          <p:spPr>
            <a:xfrm>
              <a:off x="4786700" y="4470625"/>
              <a:ext cx="667450" cy="89550"/>
            </a:xfrm>
            <a:custGeom>
              <a:avLst/>
              <a:gdLst/>
              <a:ahLst/>
              <a:cxnLst/>
              <a:rect l="l" t="t" r="r" b="b"/>
              <a:pathLst>
                <a:path w="26698" h="3582" extrusionOk="0">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5"/>
            <p:cNvSpPr/>
            <p:nvPr/>
          </p:nvSpPr>
          <p:spPr>
            <a:xfrm>
              <a:off x="5097025" y="4128775"/>
              <a:ext cx="102775" cy="392750"/>
            </a:xfrm>
            <a:custGeom>
              <a:avLst/>
              <a:gdLst/>
              <a:ahLst/>
              <a:cxnLst/>
              <a:rect l="l" t="t" r="r" b="b"/>
              <a:pathLst>
                <a:path w="4111" h="15710" extrusionOk="0">
                  <a:moveTo>
                    <a:pt x="0" y="0"/>
                  </a:moveTo>
                  <a:lnTo>
                    <a:pt x="0" y="15709"/>
                  </a:lnTo>
                  <a:lnTo>
                    <a:pt x="4111" y="15709"/>
                  </a:lnTo>
                  <a:lnTo>
                    <a:pt x="4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5088875" y="4119600"/>
              <a:ext cx="120075" cy="410050"/>
            </a:xfrm>
            <a:custGeom>
              <a:avLst/>
              <a:gdLst/>
              <a:ahLst/>
              <a:cxnLst/>
              <a:rect l="l" t="t" r="r" b="b"/>
              <a:pathLst>
                <a:path w="4803" h="16402" extrusionOk="0">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5080750" y="4128775"/>
              <a:ext cx="135325" cy="284900"/>
            </a:xfrm>
            <a:custGeom>
              <a:avLst/>
              <a:gdLst/>
              <a:ahLst/>
              <a:cxnLst/>
              <a:rect l="l" t="t" r="r" b="b"/>
              <a:pathLst>
                <a:path w="5413" h="11396" extrusionOk="0">
                  <a:moveTo>
                    <a:pt x="0" y="0"/>
                  </a:moveTo>
                  <a:lnTo>
                    <a:pt x="0" y="11395"/>
                  </a:lnTo>
                  <a:lnTo>
                    <a:pt x="5413" y="11395"/>
                  </a:lnTo>
                  <a:lnTo>
                    <a:pt x="5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p:cNvSpPr/>
            <p:nvPr/>
          </p:nvSpPr>
          <p:spPr>
            <a:xfrm>
              <a:off x="5072600" y="4119600"/>
              <a:ext cx="152650" cy="302200"/>
            </a:xfrm>
            <a:custGeom>
              <a:avLst/>
              <a:gdLst/>
              <a:ahLst/>
              <a:cxnLst/>
              <a:rect l="l" t="t" r="r" b="b"/>
              <a:pathLst>
                <a:path w="6106" h="12088" extrusionOk="0">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5"/>
            <p:cNvSpPr/>
            <p:nvPr/>
          </p:nvSpPr>
          <p:spPr>
            <a:xfrm>
              <a:off x="4319700" y="2821375"/>
              <a:ext cx="1707275" cy="1335900"/>
            </a:xfrm>
            <a:custGeom>
              <a:avLst/>
              <a:gdLst/>
              <a:ahLst/>
              <a:cxnLst/>
              <a:rect l="l" t="t" r="r" b="b"/>
              <a:pathLst>
                <a:path w="68291" h="53436" extrusionOk="0">
                  <a:moveTo>
                    <a:pt x="1" y="0"/>
                  </a:moveTo>
                  <a:lnTo>
                    <a:pt x="1" y="53436"/>
                  </a:lnTo>
                  <a:lnTo>
                    <a:pt x="68290" y="53436"/>
                  </a:lnTo>
                  <a:lnTo>
                    <a:pt x="68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5"/>
            <p:cNvSpPr/>
            <p:nvPr/>
          </p:nvSpPr>
          <p:spPr>
            <a:xfrm>
              <a:off x="4310550" y="2813225"/>
              <a:ext cx="1724550" cy="1352200"/>
            </a:xfrm>
            <a:custGeom>
              <a:avLst/>
              <a:gdLst/>
              <a:ahLst/>
              <a:cxnLst/>
              <a:rect l="l" t="t" r="r" b="b"/>
              <a:pathLst>
                <a:path w="68982" h="54088" extrusionOk="0">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4410250" y="2892600"/>
              <a:ext cx="1525150" cy="1193450"/>
            </a:xfrm>
            <a:custGeom>
              <a:avLst/>
              <a:gdLst/>
              <a:ahLst/>
              <a:cxnLst/>
              <a:rect l="l" t="t" r="r" b="b"/>
              <a:pathLst>
                <a:path w="61006" h="47738" extrusionOk="0">
                  <a:moveTo>
                    <a:pt x="1" y="0"/>
                  </a:moveTo>
                  <a:lnTo>
                    <a:pt x="1" y="47738"/>
                  </a:lnTo>
                  <a:lnTo>
                    <a:pt x="61006" y="47738"/>
                  </a:lnTo>
                  <a:lnTo>
                    <a:pt x="61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p:cNvSpPr/>
            <p:nvPr/>
          </p:nvSpPr>
          <p:spPr>
            <a:xfrm>
              <a:off x="440212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p:cNvSpPr/>
            <p:nvPr/>
          </p:nvSpPr>
          <p:spPr>
            <a:xfrm>
              <a:off x="4506925" y="2953625"/>
              <a:ext cx="534150" cy="335775"/>
            </a:xfrm>
            <a:custGeom>
              <a:avLst/>
              <a:gdLst/>
              <a:ahLst/>
              <a:cxnLst/>
              <a:rect l="l" t="t" r="r" b="b"/>
              <a:pathLst>
                <a:path w="21366" h="13431" extrusionOk="0">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5"/>
            <p:cNvSpPr/>
            <p:nvPr/>
          </p:nvSpPr>
          <p:spPr>
            <a:xfrm>
              <a:off x="4506925" y="3313800"/>
              <a:ext cx="534150" cy="334775"/>
            </a:xfrm>
            <a:custGeom>
              <a:avLst/>
              <a:gdLst/>
              <a:ahLst/>
              <a:cxnLst/>
              <a:rect l="l" t="t" r="r" b="b"/>
              <a:pathLst>
                <a:path w="21366" h="13391" extrusionOk="0">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5"/>
            <p:cNvSpPr/>
            <p:nvPr/>
          </p:nvSpPr>
          <p:spPr>
            <a:xfrm>
              <a:off x="4506925" y="3681100"/>
              <a:ext cx="534150" cy="335775"/>
            </a:xfrm>
            <a:custGeom>
              <a:avLst/>
              <a:gdLst/>
              <a:ahLst/>
              <a:cxnLst/>
              <a:rect l="l" t="t" r="r" b="b"/>
              <a:pathLst>
                <a:path w="21366" h="13431" extrusionOk="0">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5110250" y="2953625"/>
              <a:ext cx="534175" cy="335775"/>
            </a:xfrm>
            <a:custGeom>
              <a:avLst/>
              <a:gdLst/>
              <a:ahLst/>
              <a:cxnLst/>
              <a:rect l="l" t="t" r="r" b="b"/>
              <a:pathLst>
                <a:path w="21367" h="13431" extrusionOk="0">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5110250" y="3321950"/>
              <a:ext cx="534175" cy="335775"/>
            </a:xfrm>
            <a:custGeom>
              <a:avLst/>
              <a:gdLst/>
              <a:ahLst/>
              <a:cxnLst/>
              <a:rect l="l" t="t" r="r" b="b"/>
              <a:pathLst>
                <a:path w="21367" h="13431" extrusionOk="0">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3941225" y="2531400"/>
              <a:ext cx="657275" cy="73275"/>
            </a:xfrm>
            <a:custGeom>
              <a:avLst/>
              <a:gdLst/>
              <a:ahLst/>
              <a:cxnLst/>
              <a:rect l="l" t="t" r="r" b="b"/>
              <a:pathLst>
                <a:path w="26291" h="2931" extrusionOk="0">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5"/>
            <p:cNvSpPr/>
            <p:nvPr/>
          </p:nvSpPr>
          <p:spPr>
            <a:xfrm>
              <a:off x="3936125" y="2523250"/>
              <a:ext cx="668475" cy="89575"/>
            </a:xfrm>
            <a:custGeom>
              <a:avLst/>
              <a:gdLst/>
              <a:ahLst/>
              <a:cxnLst/>
              <a:rect l="l" t="t" r="r" b="b"/>
              <a:pathLst>
                <a:path w="26739" h="3583" extrusionOk="0">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5"/>
            <p:cNvSpPr/>
            <p:nvPr/>
          </p:nvSpPr>
          <p:spPr>
            <a:xfrm>
              <a:off x="4246450" y="2181400"/>
              <a:ext cx="103800" cy="392750"/>
            </a:xfrm>
            <a:custGeom>
              <a:avLst/>
              <a:gdLst/>
              <a:ahLst/>
              <a:cxnLst/>
              <a:rect l="l" t="t" r="r" b="b"/>
              <a:pathLst>
                <a:path w="4152" h="15710" extrusionOk="0">
                  <a:moveTo>
                    <a:pt x="1" y="1"/>
                  </a:moveTo>
                  <a:lnTo>
                    <a:pt x="1" y="15710"/>
                  </a:lnTo>
                  <a:lnTo>
                    <a:pt x="4152" y="15710"/>
                  </a:lnTo>
                  <a:lnTo>
                    <a:pt x="4152" y="1"/>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4238300" y="2172250"/>
              <a:ext cx="120100" cy="410050"/>
            </a:xfrm>
            <a:custGeom>
              <a:avLst/>
              <a:gdLst/>
              <a:ahLst/>
              <a:cxnLst/>
              <a:rect l="l" t="t" r="r" b="b"/>
              <a:pathLst>
                <a:path w="4804" h="16402" extrusionOk="0">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4230175" y="2181400"/>
              <a:ext cx="136350" cy="284900"/>
            </a:xfrm>
            <a:custGeom>
              <a:avLst/>
              <a:gdLst/>
              <a:ahLst/>
              <a:cxnLst/>
              <a:rect l="l" t="t" r="r" b="b"/>
              <a:pathLst>
                <a:path w="5454" h="11396" extrusionOk="0">
                  <a:moveTo>
                    <a:pt x="0" y="1"/>
                  </a:moveTo>
                  <a:lnTo>
                    <a:pt x="0" y="11396"/>
                  </a:lnTo>
                  <a:lnTo>
                    <a:pt x="5454" y="11396"/>
                  </a:lnTo>
                  <a:lnTo>
                    <a:pt x="54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4222025" y="2172250"/>
              <a:ext cx="152650" cy="303225"/>
            </a:xfrm>
            <a:custGeom>
              <a:avLst/>
              <a:gdLst/>
              <a:ahLst/>
              <a:cxnLst/>
              <a:rect l="l" t="t" r="r" b="b"/>
              <a:pathLst>
                <a:path w="6106" h="12129" extrusionOk="0">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p:cNvSpPr/>
            <p:nvPr/>
          </p:nvSpPr>
          <p:spPr>
            <a:xfrm>
              <a:off x="3469125" y="874000"/>
              <a:ext cx="1707275" cy="1335925"/>
            </a:xfrm>
            <a:custGeom>
              <a:avLst/>
              <a:gdLst/>
              <a:ahLst/>
              <a:cxnLst/>
              <a:rect l="l" t="t" r="r" b="b"/>
              <a:pathLst>
                <a:path w="68291" h="53437" extrusionOk="0">
                  <a:moveTo>
                    <a:pt x="1" y="1"/>
                  </a:moveTo>
                  <a:lnTo>
                    <a:pt x="1" y="53436"/>
                  </a:lnTo>
                  <a:lnTo>
                    <a:pt x="68291" y="53436"/>
                  </a:lnTo>
                  <a:lnTo>
                    <a:pt x="68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p:cNvSpPr/>
            <p:nvPr/>
          </p:nvSpPr>
          <p:spPr>
            <a:xfrm>
              <a:off x="3461000" y="865875"/>
              <a:ext cx="1723550" cy="1352175"/>
            </a:xfrm>
            <a:custGeom>
              <a:avLst/>
              <a:gdLst/>
              <a:ahLst/>
              <a:cxnLst/>
              <a:rect l="l" t="t" r="r" b="b"/>
              <a:pathLst>
                <a:path w="68942" h="54087" extrusionOk="0">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3560700" y="945225"/>
              <a:ext cx="1524125" cy="1193475"/>
            </a:xfrm>
            <a:custGeom>
              <a:avLst/>
              <a:gdLst/>
              <a:ahLst/>
              <a:cxnLst/>
              <a:rect l="l" t="t" r="r" b="b"/>
              <a:pathLst>
                <a:path w="60965" h="47739" extrusionOk="0">
                  <a:moveTo>
                    <a:pt x="1" y="1"/>
                  </a:moveTo>
                  <a:lnTo>
                    <a:pt x="1" y="47738"/>
                  </a:lnTo>
                  <a:lnTo>
                    <a:pt x="60965" y="47738"/>
                  </a:lnTo>
                  <a:lnTo>
                    <a:pt x="609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3551550" y="937075"/>
              <a:ext cx="1542450" cy="1209750"/>
            </a:xfrm>
            <a:custGeom>
              <a:avLst/>
              <a:gdLst/>
              <a:ahLst/>
              <a:cxnLst/>
              <a:rect l="l" t="t" r="r" b="b"/>
              <a:pathLst>
                <a:path w="61698" h="48390" extrusionOk="0">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5"/>
            <p:cNvSpPr/>
            <p:nvPr/>
          </p:nvSpPr>
          <p:spPr>
            <a:xfrm>
              <a:off x="3671600" y="1070375"/>
              <a:ext cx="637950" cy="293050"/>
            </a:xfrm>
            <a:custGeom>
              <a:avLst/>
              <a:gdLst/>
              <a:ahLst/>
              <a:cxnLst/>
              <a:rect l="l" t="t" r="r" b="b"/>
              <a:pathLst>
                <a:path w="25518" h="11722" extrusionOk="0">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5"/>
            <p:cNvSpPr/>
            <p:nvPr/>
          </p:nvSpPr>
          <p:spPr>
            <a:xfrm>
              <a:off x="3760125" y="1538400"/>
              <a:ext cx="1047975" cy="116000"/>
            </a:xfrm>
            <a:custGeom>
              <a:avLst/>
              <a:gdLst/>
              <a:ahLst/>
              <a:cxnLst/>
              <a:rect l="l" t="t" r="r" b="b"/>
              <a:pathLst>
                <a:path w="41919" h="4640" extrusionOk="0">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5"/>
            <p:cNvSpPr/>
            <p:nvPr/>
          </p:nvSpPr>
          <p:spPr>
            <a:xfrm>
              <a:off x="3760125" y="1639125"/>
              <a:ext cx="1047975" cy="116000"/>
            </a:xfrm>
            <a:custGeom>
              <a:avLst/>
              <a:gdLst/>
              <a:ahLst/>
              <a:cxnLst/>
              <a:rect l="l" t="t" r="r" b="b"/>
              <a:pathLst>
                <a:path w="41919" h="4640" extrusionOk="0">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5"/>
            <p:cNvSpPr/>
            <p:nvPr/>
          </p:nvSpPr>
          <p:spPr>
            <a:xfrm>
              <a:off x="3760125" y="1866000"/>
              <a:ext cx="1047975" cy="115000"/>
            </a:xfrm>
            <a:custGeom>
              <a:avLst/>
              <a:gdLst/>
              <a:ahLst/>
              <a:cxnLst/>
              <a:rect l="l" t="t" r="r" b="b"/>
              <a:pathLst>
                <a:path w="41919" h="4600" extrusionOk="0">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5"/>
            <p:cNvSpPr/>
            <p:nvPr/>
          </p:nvSpPr>
          <p:spPr>
            <a:xfrm>
              <a:off x="3760125" y="1764250"/>
              <a:ext cx="1047975" cy="116025"/>
            </a:xfrm>
            <a:custGeom>
              <a:avLst/>
              <a:gdLst/>
              <a:ahLst/>
              <a:cxnLst/>
              <a:rect l="l" t="t" r="r" b="b"/>
              <a:pathLst>
                <a:path w="41919" h="4641" extrusionOk="0">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5"/>
            <p:cNvSpPr/>
            <p:nvPr/>
          </p:nvSpPr>
          <p:spPr>
            <a:xfrm>
              <a:off x="4825375" y="1479375"/>
              <a:ext cx="96675" cy="97700"/>
            </a:xfrm>
            <a:custGeom>
              <a:avLst/>
              <a:gdLst/>
              <a:ahLst/>
              <a:cxnLst/>
              <a:rect l="l" t="t" r="r" b="b"/>
              <a:pathLst>
                <a:path w="3867" h="3908" extrusionOk="0">
                  <a:moveTo>
                    <a:pt x="0" y="1"/>
                  </a:moveTo>
                  <a:lnTo>
                    <a:pt x="0" y="3908"/>
                  </a:lnTo>
                  <a:lnTo>
                    <a:pt x="3866" y="3908"/>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p:cNvSpPr/>
            <p:nvPr/>
          </p:nvSpPr>
          <p:spPr>
            <a:xfrm>
              <a:off x="4825375" y="1599425"/>
              <a:ext cx="96675" cy="96700"/>
            </a:xfrm>
            <a:custGeom>
              <a:avLst/>
              <a:gdLst/>
              <a:ahLst/>
              <a:cxnLst/>
              <a:rect l="l" t="t" r="r" b="b"/>
              <a:pathLst>
                <a:path w="3867" h="3868"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5"/>
            <p:cNvSpPr/>
            <p:nvPr/>
          </p:nvSpPr>
          <p:spPr>
            <a:xfrm>
              <a:off x="4825375" y="1804950"/>
              <a:ext cx="96675" cy="96675"/>
            </a:xfrm>
            <a:custGeom>
              <a:avLst/>
              <a:gdLst/>
              <a:ahLst/>
              <a:cxnLst/>
              <a:rect l="l" t="t" r="r" b="b"/>
              <a:pathLst>
                <a:path w="3867" h="3867"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5"/>
            <p:cNvSpPr/>
            <p:nvPr/>
          </p:nvSpPr>
          <p:spPr>
            <a:xfrm>
              <a:off x="4825375" y="1924000"/>
              <a:ext cx="96675" cy="97700"/>
            </a:xfrm>
            <a:custGeom>
              <a:avLst/>
              <a:gdLst/>
              <a:ahLst/>
              <a:cxnLst/>
              <a:rect l="l" t="t" r="r" b="b"/>
              <a:pathLst>
                <a:path w="3867" h="3908" extrusionOk="0">
                  <a:moveTo>
                    <a:pt x="0" y="0"/>
                  </a:moveTo>
                  <a:lnTo>
                    <a:pt x="0" y="3907"/>
                  </a:lnTo>
                  <a:lnTo>
                    <a:pt x="3866" y="3907"/>
                  </a:lnTo>
                  <a:lnTo>
                    <a:pt x="38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p:cNvSpPr/>
            <p:nvPr/>
          </p:nvSpPr>
          <p:spPr>
            <a:xfrm>
              <a:off x="3644125" y="1479375"/>
              <a:ext cx="96700" cy="97700"/>
            </a:xfrm>
            <a:custGeom>
              <a:avLst/>
              <a:gdLst/>
              <a:ahLst/>
              <a:cxnLst/>
              <a:rect l="l" t="t" r="r" b="b"/>
              <a:pathLst>
                <a:path w="3868" h="3908" extrusionOk="0">
                  <a:moveTo>
                    <a:pt x="1" y="1"/>
                  </a:moveTo>
                  <a:lnTo>
                    <a:pt x="1" y="3908"/>
                  </a:lnTo>
                  <a:lnTo>
                    <a:pt x="3867" y="3908"/>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3644125" y="1599425"/>
              <a:ext cx="96700" cy="96700"/>
            </a:xfrm>
            <a:custGeom>
              <a:avLst/>
              <a:gdLst/>
              <a:ahLst/>
              <a:cxnLst/>
              <a:rect l="l" t="t" r="r" b="b"/>
              <a:pathLst>
                <a:path w="3868" h="3868"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3644125" y="1804950"/>
              <a:ext cx="96700" cy="96675"/>
            </a:xfrm>
            <a:custGeom>
              <a:avLst/>
              <a:gdLst/>
              <a:ahLst/>
              <a:cxnLst/>
              <a:rect l="l" t="t" r="r" b="b"/>
              <a:pathLst>
                <a:path w="3868" h="3867"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3644125" y="1924000"/>
              <a:ext cx="96700" cy="97700"/>
            </a:xfrm>
            <a:custGeom>
              <a:avLst/>
              <a:gdLst/>
              <a:ahLst/>
              <a:cxnLst/>
              <a:rect l="l" t="t" r="r" b="b"/>
              <a:pathLst>
                <a:path w="3868" h="3908" extrusionOk="0">
                  <a:moveTo>
                    <a:pt x="1" y="0"/>
                  </a:moveTo>
                  <a:lnTo>
                    <a:pt x="1" y="3907"/>
                  </a:lnTo>
                  <a:lnTo>
                    <a:pt x="3867" y="3907"/>
                  </a:lnTo>
                  <a:lnTo>
                    <a:pt x="3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4389900" y="1053075"/>
              <a:ext cx="534175" cy="335775"/>
            </a:xfrm>
            <a:custGeom>
              <a:avLst/>
              <a:gdLst/>
              <a:ahLst/>
              <a:cxnLst/>
              <a:rect l="l" t="t" r="r" b="b"/>
              <a:pathLst>
                <a:path w="21367" h="13431" extrusionOk="0">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2792550" y="4478775"/>
              <a:ext cx="657275" cy="73275"/>
            </a:xfrm>
            <a:custGeom>
              <a:avLst/>
              <a:gdLst/>
              <a:ahLst/>
              <a:cxnLst/>
              <a:rect l="l" t="t" r="r" b="b"/>
              <a:pathLst>
                <a:path w="26291" h="2931" extrusionOk="0">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2787450" y="4470625"/>
              <a:ext cx="667475" cy="89550"/>
            </a:xfrm>
            <a:custGeom>
              <a:avLst/>
              <a:gdLst/>
              <a:ahLst/>
              <a:cxnLst/>
              <a:rect l="l" t="t" r="r" b="b"/>
              <a:pathLst>
                <a:path w="26699" h="3582" extrusionOk="0">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3097775" y="4128775"/>
              <a:ext cx="102775" cy="392750"/>
            </a:xfrm>
            <a:custGeom>
              <a:avLst/>
              <a:gdLst/>
              <a:ahLst/>
              <a:cxnLst/>
              <a:rect l="l" t="t" r="r" b="b"/>
              <a:pathLst>
                <a:path w="4111" h="15710" extrusionOk="0">
                  <a:moveTo>
                    <a:pt x="1" y="0"/>
                  </a:moveTo>
                  <a:lnTo>
                    <a:pt x="1" y="15709"/>
                  </a:lnTo>
                  <a:lnTo>
                    <a:pt x="4111" y="15709"/>
                  </a:lnTo>
                  <a:lnTo>
                    <a:pt x="4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5"/>
            <p:cNvSpPr/>
            <p:nvPr/>
          </p:nvSpPr>
          <p:spPr>
            <a:xfrm>
              <a:off x="3089625" y="4119600"/>
              <a:ext cx="120100" cy="410050"/>
            </a:xfrm>
            <a:custGeom>
              <a:avLst/>
              <a:gdLst/>
              <a:ahLst/>
              <a:cxnLst/>
              <a:rect l="l" t="t" r="r" b="b"/>
              <a:pathLst>
                <a:path w="4804" h="16402" extrusionOk="0">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5"/>
            <p:cNvSpPr/>
            <p:nvPr/>
          </p:nvSpPr>
          <p:spPr>
            <a:xfrm>
              <a:off x="3081500" y="4128775"/>
              <a:ext cx="135350" cy="284900"/>
            </a:xfrm>
            <a:custGeom>
              <a:avLst/>
              <a:gdLst/>
              <a:ahLst/>
              <a:cxnLst/>
              <a:rect l="l" t="t" r="r" b="b"/>
              <a:pathLst>
                <a:path w="5414" h="11396" extrusionOk="0">
                  <a:moveTo>
                    <a:pt x="0" y="0"/>
                  </a:moveTo>
                  <a:lnTo>
                    <a:pt x="0" y="11395"/>
                  </a:lnTo>
                  <a:lnTo>
                    <a:pt x="5413" y="11395"/>
                  </a:lnTo>
                  <a:lnTo>
                    <a:pt x="54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5"/>
            <p:cNvSpPr/>
            <p:nvPr/>
          </p:nvSpPr>
          <p:spPr>
            <a:xfrm>
              <a:off x="3073350" y="4119600"/>
              <a:ext cx="152650" cy="302200"/>
            </a:xfrm>
            <a:custGeom>
              <a:avLst/>
              <a:gdLst/>
              <a:ahLst/>
              <a:cxnLst/>
              <a:rect l="l" t="t" r="r" b="b"/>
              <a:pathLst>
                <a:path w="6106" h="12088" extrusionOk="0">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5"/>
            <p:cNvSpPr/>
            <p:nvPr/>
          </p:nvSpPr>
          <p:spPr>
            <a:xfrm>
              <a:off x="2320450" y="2821375"/>
              <a:ext cx="1707275" cy="1335900"/>
            </a:xfrm>
            <a:custGeom>
              <a:avLst/>
              <a:gdLst/>
              <a:ahLst/>
              <a:cxnLst/>
              <a:rect l="l" t="t" r="r" b="b"/>
              <a:pathLst>
                <a:path w="68291" h="53436" extrusionOk="0">
                  <a:moveTo>
                    <a:pt x="1" y="0"/>
                  </a:moveTo>
                  <a:lnTo>
                    <a:pt x="1" y="53436"/>
                  </a:lnTo>
                  <a:lnTo>
                    <a:pt x="68291" y="53436"/>
                  </a:lnTo>
                  <a:lnTo>
                    <a:pt x="682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5"/>
            <p:cNvSpPr/>
            <p:nvPr/>
          </p:nvSpPr>
          <p:spPr>
            <a:xfrm>
              <a:off x="2311300" y="2813225"/>
              <a:ext cx="1724575" cy="1352200"/>
            </a:xfrm>
            <a:custGeom>
              <a:avLst/>
              <a:gdLst/>
              <a:ahLst/>
              <a:cxnLst/>
              <a:rect l="l" t="t" r="r" b="b"/>
              <a:pathLst>
                <a:path w="68983" h="54088" extrusionOk="0">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5"/>
            <p:cNvSpPr/>
            <p:nvPr/>
          </p:nvSpPr>
          <p:spPr>
            <a:xfrm>
              <a:off x="2411025" y="2892600"/>
              <a:ext cx="1525125" cy="1193450"/>
            </a:xfrm>
            <a:custGeom>
              <a:avLst/>
              <a:gdLst/>
              <a:ahLst/>
              <a:cxnLst/>
              <a:rect l="l" t="t" r="r" b="b"/>
              <a:pathLst>
                <a:path w="61005" h="47738" extrusionOk="0">
                  <a:moveTo>
                    <a:pt x="0" y="0"/>
                  </a:moveTo>
                  <a:lnTo>
                    <a:pt x="0" y="47738"/>
                  </a:lnTo>
                  <a:lnTo>
                    <a:pt x="61005" y="47738"/>
                  </a:lnTo>
                  <a:lnTo>
                    <a:pt x="610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240287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5"/>
            <p:cNvSpPr/>
            <p:nvPr/>
          </p:nvSpPr>
          <p:spPr>
            <a:xfrm>
              <a:off x="2700975" y="2953625"/>
              <a:ext cx="534175" cy="335775"/>
            </a:xfrm>
            <a:custGeom>
              <a:avLst/>
              <a:gdLst/>
              <a:ahLst/>
              <a:cxnLst/>
              <a:rect l="l" t="t" r="r" b="b"/>
              <a:pathLst>
                <a:path w="21367" h="13431" extrusionOk="0">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5"/>
            <p:cNvSpPr/>
            <p:nvPr/>
          </p:nvSpPr>
          <p:spPr>
            <a:xfrm>
              <a:off x="2700975" y="3313800"/>
              <a:ext cx="534175" cy="334775"/>
            </a:xfrm>
            <a:custGeom>
              <a:avLst/>
              <a:gdLst/>
              <a:ahLst/>
              <a:cxnLst/>
              <a:rect l="l" t="t" r="r" b="b"/>
              <a:pathLst>
                <a:path w="21367" h="13391" extrusionOk="0">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5"/>
            <p:cNvSpPr/>
            <p:nvPr/>
          </p:nvSpPr>
          <p:spPr>
            <a:xfrm>
              <a:off x="2700975" y="3681100"/>
              <a:ext cx="534175" cy="335775"/>
            </a:xfrm>
            <a:custGeom>
              <a:avLst/>
              <a:gdLst/>
              <a:ahLst/>
              <a:cxnLst/>
              <a:rect l="l" t="t" r="r" b="b"/>
              <a:pathLst>
                <a:path w="21367" h="13431" extrusionOk="0">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5"/>
            <p:cNvSpPr/>
            <p:nvPr/>
          </p:nvSpPr>
          <p:spPr>
            <a:xfrm>
              <a:off x="2692850" y="3672950"/>
              <a:ext cx="551450" cy="352075"/>
            </a:xfrm>
            <a:custGeom>
              <a:avLst/>
              <a:gdLst/>
              <a:ahLst/>
              <a:cxnLst/>
              <a:rect l="l" t="t" r="r" b="b"/>
              <a:pathLst>
                <a:path w="22058" h="14083" extrusionOk="0">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3304325" y="2953625"/>
              <a:ext cx="534175" cy="335775"/>
            </a:xfrm>
            <a:custGeom>
              <a:avLst/>
              <a:gdLst/>
              <a:ahLst/>
              <a:cxnLst/>
              <a:rect l="l" t="t" r="r" b="b"/>
              <a:pathLst>
                <a:path w="21367" h="13431" extrusionOk="0">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5"/>
            <p:cNvSpPr/>
            <p:nvPr/>
          </p:nvSpPr>
          <p:spPr>
            <a:xfrm>
              <a:off x="3304325" y="3321950"/>
              <a:ext cx="534175" cy="335775"/>
            </a:xfrm>
            <a:custGeom>
              <a:avLst/>
              <a:gdLst/>
              <a:ahLst/>
              <a:cxnLst/>
              <a:rect l="l" t="t" r="r" b="b"/>
              <a:pathLst>
                <a:path w="21367" h="13431" extrusionOk="0">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3173075" y="2324875"/>
              <a:ext cx="135325" cy="249275"/>
            </a:xfrm>
            <a:custGeom>
              <a:avLst/>
              <a:gdLst/>
              <a:ahLst/>
              <a:cxnLst/>
              <a:rect l="l" t="t" r="r" b="b"/>
              <a:pathLst>
                <a:path w="5413" h="9971" extrusionOk="0">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2390675" y="1910275"/>
              <a:ext cx="866850" cy="1118675"/>
            </a:xfrm>
            <a:custGeom>
              <a:avLst/>
              <a:gdLst/>
              <a:ahLst/>
              <a:cxnLst/>
              <a:rect l="l" t="t" r="r" b="b"/>
              <a:pathLst>
                <a:path w="34674" h="44747" extrusionOk="0">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p:cNvSpPr/>
            <p:nvPr/>
          </p:nvSpPr>
          <p:spPr>
            <a:xfrm>
              <a:off x="2431350" y="1943325"/>
              <a:ext cx="633900" cy="998125"/>
            </a:xfrm>
            <a:custGeom>
              <a:avLst/>
              <a:gdLst/>
              <a:ahLst/>
              <a:cxnLst/>
              <a:rect l="l" t="t" r="r" b="b"/>
              <a:pathLst>
                <a:path w="25356" h="39925" extrusionOk="0">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p:cNvSpPr/>
            <p:nvPr/>
          </p:nvSpPr>
          <p:spPr>
            <a:xfrm>
              <a:off x="2939050" y="2055250"/>
              <a:ext cx="304250" cy="177050"/>
            </a:xfrm>
            <a:custGeom>
              <a:avLst/>
              <a:gdLst/>
              <a:ahLst/>
              <a:cxnLst/>
              <a:rect l="l" t="t" r="r" b="b"/>
              <a:pathLst>
                <a:path w="12170" h="7082" extrusionOk="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p:cNvSpPr/>
            <p:nvPr/>
          </p:nvSpPr>
          <p:spPr>
            <a:xfrm>
              <a:off x="2382525" y="1901600"/>
              <a:ext cx="878075" cy="1136150"/>
            </a:xfrm>
            <a:custGeom>
              <a:avLst/>
              <a:gdLst/>
              <a:ahLst/>
              <a:cxnLst/>
              <a:rect l="l" t="t" r="r" b="b"/>
              <a:pathLst>
                <a:path w="35123" h="45446" extrusionOk="0">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2417125" y="1742250"/>
              <a:ext cx="1039825" cy="903125"/>
            </a:xfrm>
            <a:custGeom>
              <a:avLst/>
              <a:gdLst/>
              <a:ahLst/>
              <a:cxnLst/>
              <a:rect l="l" t="t" r="r" b="b"/>
              <a:pathLst>
                <a:path w="41593" h="36125" extrusionOk="0">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p:cNvSpPr/>
            <p:nvPr/>
          </p:nvSpPr>
          <p:spPr>
            <a:xfrm>
              <a:off x="2435425" y="1733725"/>
              <a:ext cx="997100" cy="919800"/>
            </a:xfrm>
            <a:custGeom>
              <a:avLst/>
              <a:gdLst/>
              <a:ahLst/>
              <a:cxnLst/>
              <a:rect l="l" t="t" r="r" b="b"/>
              <a:pathLst>
                <a:path w="39884" h="36792" extrusionOk="0">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p:cNvSpPr/>
            <p:nvPr/>
          </p:nvSpPr>
          <p:spPr>
            <a:xfrm>
              <a:off x="2586000" y="2406000"/>
              <a:ext cx="59050" cy="52500"/>
            </a:xfrm>
            <a:custGeom>
              <a:avLst/>
              <a:gdLst/>
              <a:ahLst/>
              <a:cxnLst/>
              <a:rect l="l" t="t" r="r" b="b"/>
              <a:pathLst>
                <a:path w="2362" h="2100" extrusionOk="0">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p:cNvSpPr/>
            <p:nvPr/>
          </p:nvSpPr>
          <p:spPr>
            <a:xfrm>
              <a:off x="2671475" y="1981950"/>
              <a:ext cx="727475" cy="348225"/>
            </a:xfrm>
            <a:custGeom>
              <a:avLst/>
              <a:gdLst/>
              <a:ahLst/>
              <a:cxnLst/>
              <a:rect l="l" t="t" r="r" b="b"/>
              <a:pathLst>
                <a:path w="29099" h="13929" extrusionOk="0">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p:cNvSpPr/>
            <p:nvPr/>
          </p:nvSpPr>
          <p:spPr>
            <a:xfrm>
              <a:off x="2657225" y="2145625"/>
              <a:ext cx="358175" cy="400300"/>
            </a:xfrm>
            <a:custGeom>
              <a:avLst/>
              <a:gdLst/>
              <a:ahLst/>
              <a:cxnLst/>
              <a:rect l="l" t="t" r="r" b="b"/>
              <a:pathLst>
                <a:path w="14327" h="16012" extrusionOk="0">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p:cNvSpPr/>
            <p:nvPr/>
          </p:nvSpPr>
          <p:spPr>
            <a:xfrm>
              <a:off x="2814925" y="2364375"/>
              <a:ext cx="487375" cy="66325"/>
            </a:xfrm>
            <a:custGeom>
              <a:avLst/>
              <a:gdLst/>
              <a:ahLst/>
              <a:cxnLst/>
              <a:rect l="l" t="t" r="r" b="b"/>
              <a:pathLst>
                <a:path w="19495" h="2653" extrusionOk="0">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p:cNvSpPr/>
            <p:nvPr/>
          </p:nvSpPr>
          <p:spPr>
            <a:xfrm>
              <a:off x="2735575" y="2281825"/>
              <a:ext cx="160775" cy="314125"/>
            </a:xfrm>
            <a:custGeom>
              <a:avLst/>
              <a:gdLst/>
              <a:ahLst/>
              <a:cxnLst/>
              <a:rect l="l" t="t" r="r" b="b"/>
              <a:pathLst>
                <a:path w="6431" h="12565" extrusionOk="0">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p:cNvSpPr/>
            <p:nvPr/>
          </p:nvSpPr>
          <p:spPr>
            <a:xfrm>
              <a:off x="2734550" y="2272975"/>
              <a:ext cx="163825" cy="331700"/>
            </a:xfrm>
            <a:custGeom>
              <a:avLst/>
              <a:gdLst/>
              <a:ahLst/>
              <a:cxnLst/>
              <a:rect l="l" t="t" r="r" b="b"/>
              <a:pathLst>
                <a:path w="6553" h="13268" extrusionOk="0">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5"/>
            <p:cNvSpPr/>
            <p:nvPr/>
          </p:nvSpPr>
          <p:spPr>
            <a:xfrm>
              <a:off x="1585875" y="4992575"/>
              <a:ext cx="2500875" cy="466000"/>
            </a:xfrm>
            <a:custGeom>
              <a:avLst/>
              <a:gdLst/>
              <a:ahLst/>
              <a:cxnLst/>
              <a:rect l="l" t="t" r="r" b="b"/>
              <a:pathLst>
                <a:path w="100035" h="18640" extrusionOk="0">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p:cNvSpPr/>
            <p:nvPr/>
          </p:nvSpPr>
          <p:spPr>
            <a:xfrm>
              <a:off x="1577750" y="4984425"/>
              <a:ext cx="2518150" cy="483300"/>
            </a:xfrm>
            <a:custGeom>
              <a:avLst/>
              <a:gdLst/>
              <a:ahLst/>
              <a:cxnLst/>
              <a:rect l="l" t="t" r="r" b="b"/>
              <a:pathLst>
                <a:path w="100726" h="19332" extrusionOk="0">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5"/>
            <p:cNvSpPr/>
            <p:nvPr/>
          </p:nvSpPr>
          <p:spPr>
            <a:xfrm>
              <a:off x="1598100" y="2881400"/>
              <a:ext cx="1406100" cy="2341600"/>
            </a:xfrm>
            <a:custGeom>
              <a:avLst/>
              <a:gdLst/>
              <a:ahLst/>
              <a:cxnLst/>
              <a:rect l="l" t="t" r="r" b="b"/>
              <a:pathLst>
                <a:path w="56244" h="93664" extrusionOk="0">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5"/>
            <p:cNvSpPr/>
            <p:nvPr/>
          </p:nvSpPr>
          <p:spPr>
            <a:xfrm>
              <a:off x="1631675" y="2921075"/>
              <a:ext cx="1264675" cy="2293325"/>
            </a:xfrm>
            <a:custGeom>
              <a:avLst/>
              <a:gdLst/>
              <a:ahLst/>
              <a:cxnLst/>
              <a:rect l="l" t="t" r="r" b="b"/>
              <a:pathLst>
                <a:path w="50587" h="91733" extrusionOk="0">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p:cNvSpPr/>
            <p:nvPr/>
          </p:nvSpPr>
          <p:spPr>
            <a:xfrm>
              <a:off x="2061025" y="3553925"/>
              <a:ext cx="189250" cy="494225"/>
            </a:xfrm>
            <a:custGeom>
              <a:avLst/>
              <a:gdLst/>
              <a:ahLst/>
              <a:cxnLst/>
              <a:rect l="l" t="t" r="r" b="b"/>
              <a:pathLst>
                <a:path w="7570" h="19769" extrusionOk="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5"/>
            <p:cNvSpPr/>
            <p:nvPr/>
          </p:nvSpPr>
          <p:spPr>
            <a:xfrm>
              <a:off x="2482225" y="4041475"/>
              <a:ext cx="199450" cy="202600"/>
            </a:xfrm>
            <a:custGeom>
              <a:avLst/>
              <a:gdLst/>
              <a:ahLst/>
              <a:cxnLst/>
              <a:rect l="l" t="t" r="r" b="b"/>
              <a:pathLst>
                <a:path w="7978" h="8104" extrusionOk="0">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p:cNvSpPr/>
            <p:nvPr/>
          </p:nvSpPr>
          <p:spPr>
            <a:xfrm>
              <a:off x="2361150" y="4252250"/>
              <a:ext cx="335775" cy="50525"/>
            </a:xfrm>
            <a:custGeom>
              <a:avLst/>
              <a:gdLst/>
              <a:ahLst/>
              <a:cxnLst/>
              <a:rect l="l" t="t" r="r" b="b"/>
              <a:pathLst>
                <a:path w="13431" h="2021" extrusionOk="0">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5"/>
            <p:cNvSpPr/>
            <p:nvPr/>
          </p:nvSpPr>
          <p:spPr>
            <a:xfrm>
              <a:off x="2311300" y="4874800"/>
              <a:ext cx="481275" cy="353625"/>
            </a:xfrm>
            <a:custGeom>
              <a:avLst/>
              <a:gdLst/>
              <a:ahLst/>
              <a:cxnLst/>
              <a:rect l="l" t="t" r="r" b="b"/>
              <a:pathLst>
                <a:path w="19251" h="14145" extrusionOk="0">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5"/>
            <p:cNvSpPr/>
            <p:nvPr/>
          </p:nvSpPr>
          <p:spPr>
            <a:xfrm>
              <a:off x="1614375" y="2872825"/>
              <a:ext cx="1385750" cy="2358850"/>
            </a:xfrm>
            <a:custGeom>
              <a:avLst/>
              <a:gdLst/>
              <a:ahLst/>
              <a:cxnLst/>
              <a:rect l="l" t="t" r="r" b="b"/>
              <a:pathLst>
                <a:path w="55430" h="94354" extrusionOk="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5"/>
            <p:cNvSpPr/>
            <p:nvPr/>
          </p:nvSpPr>
          <p:spPr>
            <a:xfrm>
              <a:off x="2237025" y="2767550"/>
              <a:ext cx="724450" cy="471000"/>
            </a:xfrm>
            <a:custGeom>
              <a:avLst/>
              <a:gdLst/>
              <a:ahLst/>
              <a:cxnLst/>
              <a:rect l="l" t="t" r="r" b="b"/>
              <a:pathLst>
                <a:path w="28978" h="18840" extrusionOk="0">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5"/>
            <p:cNvSpPr/>
            <p:nvPr/>
          </p:nvSpPr>
          <p:spPr>
            <a:xfrm>
              <a:off x="2237025" y="2767450"/>
              <a:ext cx="532150" cy="315425"/>
            </a:xfrm>
            <a:custGeom>
              <a:avLst/>
              <a:gdLst/>
              <a:ahLst/>
              <a:cxnLst/>
              <a:rect l="l" t="t" r="r" b="b"/>
              <a:pathLst>
                <a:path w="21286" h="12617" extrusionOk="0">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5"/>
            <p:cNvSpPr/>
            <p:nvPr/>
          </p:nvSpPr>
          <p:spPr>
            <a:xfrm>
              <a:off x="2227875" y="2759300"/>
              <a:ext cx="742750" cy="488050"/>
            </a:xfrm>
            <a:custGeom>
              <a:avLst/>
              <a:gdLst/>
              <a:ahLst/>
              <a:cxnLst/>
              <a:rect l="l" t="t" r="r" b="b"/>
              <a:pathLst>
                <a:path w="29710" h="19522" extrusionOk="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5"/>
            <p:cNvSpPr/>
            <p:nvPr/>
          </p:nvSpPr>
          <p:spPr>
            <a:xfrm>
              <a:off x="3860850" y="4333950"/>
              <a:ext cx="672550" cy="470425"/>
            </a:xfrm>
            <a:custGeom>
              <a:avLst/>
              <a:gdLst/>
              <a:ahLst/>
              <a:cxnLst/>
              <a:rect l="l" t="t" r="r" b="b"/>
              <a:pathLst>
                <a:path w="26902" h="18817" extrusionOk="0">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p:cNvSpPr/>
            <p:nvPr/>
          </p:nvSpPr>
          <p:spPr>
            <a:xfrm>
              <a:off x="3852700" y="4326150"/>
              <a:ext cx="674575" cy="486350"/>
            </a:xfrm>
            <a:custGeom>
              <a:avLst/>
              <a:gdLst/>
              <a:ahLst/>
              <a:cxnLst/>
              <a:rect l="l" t="t" r="r" b="b"/>
              <a:pathLst>
                <a:path w="26983" h="19454" extrusionOk="0">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p:cNvSpPr/>
            <p:nvPr/>
          </p:nvSpPr>
          <p:spPr>
            <a:xfrm>
              <a:off x="4208800" y="4389225"/>
              <a:ext cx="212675" cy="101775"/>
            </a:xfrm>
            <a:custGeom>
              <a:avLst/>
              <a:gdLst/>
              <a:ahLst/>
              <a:cxnLst/>
              <a:rect l="l" t="t" r="r" b="b"/>
              <a:pathLst>
                <a:path w="8507" h="4071" extrusionOk="0">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p:cNvSpPr/>
            <p:nvPr/>
          </p:nvSpPr>
          <p:spPr>
            <a:xfrm>
              <a:off x="4107075" y="4395325"/>
              <a:ext cx="78350" cy="56000"/>
            </a:xfrm>
            <a:custGeom>
              <a:avLst/>
              <a:gdLst/>
              <a:ahLst/>
              <a:cxnLst/>
              <a:rect l="l" t="t" r="r" b="b"/>
              <a:pathLst>
                <a:path w="3134" h="2240" extrusionOk="0">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5"/>
            <p:cNvSpPr/>
            <p:nvPr/>
          </p:nvSpPr>
          <p:spPr>
            <a:xfrm>
              <a:off x="3132375" y="4321475"/>
              <a:ext cx="590625" cy="357750"/>
            </a:xfrm>
            <a:custGeom>
              <a:avLst/>
              <a:gdLst/>
              <a:ahLst/>
              <a:cxnLst/>
              <a:rect l="l" t="t" r="r" b="b"/>
              <a:pathLst>
                <a:path w="23625" h="14310" extrusionOk="0">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5"/>
            <p:cNvSpPr/>
            <p:nvPr/>
          </p:nvSpPr>
          <p:spPr>
            <a:xfrm>
              <a:off x="3136450" y="4312925"/>
              <a:ext cx="579950" cy="374425"/>
            </a:xfrm>
            <a:custGeom>
              <a:avLst/>
              <a:gdLst/>
              <a:ahLst/>
              <a:cxnLst/>
              <a:rect l="l" t="t" r="r" b="b"/>
              <a:pathLst>
                <a:path w="23198" h="14977" extrusionOk="0">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5"/>
            <p:cNvSpPr/>
            <p:nvPr/>
          </p:nvSpPr>
          <p:spPr>
            <a:xfrm>
              <a:off x="3444725" y="4365825"/>
              <a:ext cx="110925" cy="69225"/>
            </a:xfrm>
            <a:custGeom>
              <a:avLst/>
              <a:gdLst/>
              <a:ahLst/>
              <a:cxnLst/>
              <a:rect l="l" t="t" r="r" b="b"/>
              <a:pathLst>
                <a:path w="4437" h="2769" extrusionOk="0">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5"/>
            <p:cNvSpPr/>
            <p:nvPr/>
          </p:nvSpPr>
          <p:spPr>
            <a:xfrm>
              <a:off x="3362300" y="4339625"/>
              <a:ext cx="85500" cy="62600"/>
            </a:xfrm>
            <a:custGeom>
              <a:avLst/>
              <a:gdLst/>
              <a:ahLst/>
              <a:cxnLst/>
              <a:rect l="l" t="t" r="r" b="b"/>
              <a:pathLst>
                <a:path w="3420" h="2504" extrusionOk="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2535150" y="3264975"/>
              <a:ext cx="1519025" cy="2054400"/>
            </a:xfrm>
            <a:custGeom>
              <a:avLst/>
              <a:gdLst/>
              <a:ahLst/>
              <a:cxnLst/>
              <a:rect l="l" t="t" r="r" b="b"/>
              <a:pathLst>
                <a:path w="60761" h="82176" extrusionOk="0">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2553450" y="3316850"/>
              <a:ext cx="1490550" cy="2002325"/>
            </a:xfrm>
            <a:custGeom>
              <a:avLst/>
              <a:gdLst/>
              <a:ahLst/>
              <a:cxnLst/>
              <a:rect l="l" t="t" r="r" b="b"/>
              <a:pathLst>
                <a:path w="59622" h="80093" extrusionOk="0">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p:nvPr/>
          </p:nvSpPr>
          <p:spPr>
            <a:xfrm>
              <a:off x="2545325" y="3256325"/>
              <a:ext cx="1502750" cy="2072025"/>
            </a:xfrm>
            <a:custGeom>
              <a:avLst/>
              <a:gdLst/>
              <a:ahLst/>
              <a:cxnLst/>
              <a:rect l="l" t="t" r="r" b="b"/>
              <a:pathLst>
                <a:path w="60110" h="82881" extrusionOk="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5"/>
            <p:cNvSpPr/>
            <p:nvPr/>
          </p:nvSpPr>
          <p:spPr>
            <a:xfrm>
              <a:off x="3802850" y="4638300"/>
              <a:ext cx="175025" cy="233225"/>
            </a:xfrm>
            <a:custGeom>
              <a:avLst/>
              <a:gdLst/>
              <a:ahLst/>
              <a:cxnLst/>
              <a:rect l="l" t="t" r="r" b="b"/>
              <a:pathLst>
                <a:path w="7001" h="9329" extrusionOk="0">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p:cNvSpPr/>
            <p:nvPr/>
          </p:nvSpPr>
          <p:spPr>
            <a:xfrm>
              <a:off x="975425" y="2808800"/>
              <a:ext cx="1312500" cy="2649775"/>
            </a:xfrm>
            <a:custGeom>
              <a:avLst/>
              <a:gdLst/>
              <a:ahLst/>
              <a:cxnLst/>
              <a:rect l="l" t="t" r="r" b="b"/>
              <a:pathLst>
                <a:path w="52500" h="105991" extrusionOk="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5"/>
            <p:cNvSpPr/>
            <p:nvPr/>
          </p:nvSpPr>
          <p:spPr>
            <a:xfrm>
              <a:off x="966275" y="2801025"/>
              <a:ext cx="1330800" cy="2666700"/>
            </a:xfrm>
            <a:custGeom>
              <a:avLst/>
              <a:gdLst/>
              <a:ahLst/>
              <a:cxnLst/>
              <a:rect l="l" t="t" r="r" b="b"/>
              <a:pathLst>
                <a:path w="53232" h="106668" extrusionOk="0">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5"/>
            <p:cNvSpPr/>
            <p:nvPr/>
          </p:nvSpPr>
          <p:spPr>
            <a:xfrm>
              <a:off x="474850" y="2774800"/>
              <a:ext cx="1737800" cy="2683775"/>
            </a:xfrm>
            <a:custGeom>
              <a:avLst/>
              <a:gdLst/>
              <a:ahLst/>
              <a:cxnLst/>
              <a:rect l="l" t="t" r="r" b="b"/>
              <a:pathLst>
                <a:path w="69512" h="107351" extrusionOk="0">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5"/>
            <p:cNvSpPr/>
            <p:nvPr/>
          </p:nvSpPr>
          <p:spPr>
            <a:xfrm>
              <a:off x="469775" y="2766425"/>
              <a:ext cx="1751000" cy="2701300"/>
            </a:xfrm>
            <a:custGeom>
              <a:avLst/>
              <a:gdLst/>
              <a:ahLst/>
              <a:cxnLst/>
              <a:rect l="l" t="t" r="r" b="b"/>
              <a:pathLst>
                <a:path w="70040" h="108052" extrusionOk="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5"/>
            <p:cNvSpPr/>
            <p:nvPr/>
          </p:nvSpPr>
          <p:spPr>
            <a:xfrm>
              <a:off x="1026300" y="5458550"/>
              <a:ext cx="6114750" cy="25"/>
            </a:xfrm>
            <a:custGeom>
              <a:avLst/>
              <a:gdLst/>
              <a:ahLst/>
              <a:cxnLst/>
              <a:rect l="l" t="t" r="r" b="b"/>
              <a:pathLst>
                <a:path w="244590" h="1" extrusionOk="0">
                  <a:moveTo>
                    <a:pt x="0" y="0"/>
                  </a:moveTo>
                  <a:lnTo>
                    <a:pt x="24459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5"/>
            <p:cNvSpPr/>
            <p:nvPr/>
          </p:nvSpPr>
          <p:spPr>
            <a:xfrm>
              <a:off x="1017150" y="5450400"/>
              <a:ext cx="6132050" cy="17325"/>
            </a:xfrm>
            <a:custGeom>
              <a:avLst/>
              <a:gdLst/>
              <a:ahLst/>
              <a:cxnLst/>
              <a:rect l="l" t="t" r="r" b="b"/>
              <a:pathLst>
                <a:path w="245282" h="693" extrusionOk="0">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4" name="Google Shape;1884;p35"/>
          <p:cNvSpPr txBox="1">
            <a:spLocks noGrp="1"/>
          </p:cNvSpPr>
          <p:nvPr>
            <p:ph type="ctrTitle"/>
          </p:nvPr>
        </p:nvSpPr>
        <p:spPr>
          <a:xfrm>
            <a:off x="4418485" y="1030559"/>
            <a:ext cx="3295160" cy="2160423"/>
          </a:xfrm>
          <a:prstGeom prst="rect">
            <a:avLst/>
          </a:prstGeom>
        </p:spPr>
        <p:txBody>
          <a:bodyPr spcFirstLastPara="1" wrap="square" lIns="91425" tIns="91425" rIns="91425" bIns="91425" anchor="b" anchorCtr="0">
            <a:noAutofit/>
          </a:bodyPr>
          <a:lstStyle/>
          <a:p>
            <a:r>
              <a:rPr lang="fr-CA" sz="5000"/>
              <a:t>Buzz</a:t>
            </a:r>
            <a:br>
              <a:rPr lang="fr-CA" sz="5000"/>
            </a:br>
            <a:r>
              <a:rPr lang="fr-CA" sz="5000"/>
              <a:t> Berry</a:t>
            </a:r>
            <a:br>
              <a:rPr lang="fr-CA" sz="5000"/>
            </a:br>
            <a:r>
              <a:rPr lang="fr-CA" sz="5000"/>
              <a:t>FE12</a:t>
            </a:r>
            <a:endParaRPr sz="5000"/>
          </a:p>
        </p:txBody>
      </p:sp>
      <p:sp>
        <p:nvSpPr>
          <p:cNvPr id="1885" name="Google Shape;1885;p35"/>
          <p:cNvSpPr txBox="1">
            <a:spLocks noGrp="1"/>
          </p:cNvSpPr>
          <p:nvPr>
            <p:ph type="subTitle" idx="1"/>
          </p:nvPr>
        </p:nvSpPr>
        <p:spPr>
          <a:xfrm>
            <a:off x="5248656" y="3129346"/>
            <a:ext cx="2890304" cy="1818273"/>
          </a:xfrm>
          <a:prstGeom prst="rect">
            <a:avLst/>
          </a:prstGeom>
        </p:spPr>
        <p:txBody>
          <a:bodyPr spcFirstLastPara="1" wrap="square" lIns="91425" tIns="91425" rIns="91425" bIns="91425" anchor="t" anchorCtr="0">
            <a:noAutofit/>
          </a:bodyPr>
          <a:lstStyle/>
          <a:p>
            <a:pPr rtl="0">
              <a:spcBef>
                <a:spcPts val="1200"/>
              </a:spcBef>
              <a:spcAft>
                <a:spcPts val="0"/>
              </a:spcAft>
            </a:pPr>
            <a:r>
              <a:rPr lang="fr-CA" sz="1200"/>
              <a:t>Victoire </a:t>
            </a:r>
            <a:r>
              <a:rPr lang="fr-CA" sz="1200" err="1"/>
              <a:t>Etonyemya</a:t>
            </a:r>
            <a:r>
              <a:rPr lang="fr-CA" sz="1200"/>
              <a:t> </a:t>
            </a:r>
            <a:r>
              <a:rPr lang="fr-CA" sz="1200" err="1"/>
              <a:t>Yumbe</a:t>
            </a:r>
          </a:p>
          <a:p>
            <a:pPr rtl="0">
              <a:spcBef>
                <a:spcPts val="1200"/>
              </a:spcBef>
              <a:spcAft>
                <a:spcPts val="0"/>
              </a:spcAft>
            </a:pPr>
            <a:r>
              <a:rPr lang="fr-CA" sz="1200" err="1"/>
              <a:t>Rahima</a:t>
            </a:r>
            <a:r>
              <a:rPr lang="fr-CA" sz="1200"/>
              <a:t> Daher</a:t>
            </a:r>
          </a:p>
          <a:p>
            <a:pPr rtl="0">
              <a:spcBef>
                <a:spcPts val="1200"/>
              </a:spcBef>
              <a:spcAft>
                <a:spcPts val="0"/>
              </a:spcAft>
            </a:pPr>
            <a:r>
              <a:rPr lang="fr-CA" sz="1200" err="1"/>
              <a:t>Penda</a:t>
            </a:r>
            <a:r>
              <a:rPr lang="fr-CA" sz="1200"/>
              <a:t>-Anna Diagne</a:t>
            </a:r>
          </a:p>
          <a:p>
            <a:pPr rtl="0">
              <a:spcBef>
                <a:spcPts val="1200"/>
              </a:spcBef>
              <a:spcAft>
                <a:spcPts val="0"/>
              </a:spcAft>
            </a:pPr>
            <a:r>
              <a:rPr lang="fr-CA" sz="1200"/>
              <a:t>Thierno </a:t>
            </a:r>
            <a:r>
              <a:rPr lang="fr-CA" sz="1200" err="1"/>
              <a:t>Birahim</a:t>
            </a:r>
            <a:r>
              <a:rPr lang="fr-CA" sz="1200"/>
              <a:t> Niang</a:t>
            </a:r>
          </a:p>
          <a:p>
            <a:pPr>
              <a:spcBef>
                <a:spcPts val="1200"/>
              </a:spcBef>
            </a:pPr>
            <a:r>
              <a:rPr lang="fr-CA" sz="1200"/>
              <a:t>Gloria Kassandra Fanti </a:t>
            </a:r>
            <a:r>
              <a:rPr lang="fr-CA" sz="1200" err="1"/>
              <a:t>Tchankem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18791C3F-03E1-9DB8-F7A0-6EB5AB4B362B}"/>
              </a:ext>
            </a:extLst>
          </p:cNvPr>
          <p:cNvSpPr>
            <a:spLocks noGrp="1"/>
          </p:cNvSpPr>
          <p:nvPr>
            <p:ph type="subTitle" idx="1"/>
          </p:nvPr>
        </p:nvSpPr>
        <p:spPr>
          <a:xfrm>
            <a:off x="768558" y="972413"/>
            <a:ext cx="7042367" cy="3357270"/>
          </a:xfrm>
        </p:spPr>
        <p:txBody>
          <a:bodyPr/>
          <a:lstStyle/>
          <a:p>
            <a:endParaRPr lang="fr-CA"/>
          </a:p>
        </p:txBody>
      </p:sp>
      <p:sp>
        <p:nvSpPr>
          <p:cNvPr id="3" name="Titre 2">
            <a:extLst>
              <a:ext uri="{FF2B5EF4-FFF2-40B4-BE49-F238E27FC236}">
                <a16:creationId xmlns:a16="http://schemas.microsoft.com/office/drawing/2014/main" id="{142EEB5A-63A3-F815-D1C1-B22330552054}"/>
              </a:ext>
            </a:extLst>
          </p:cNvPr>
          <p:cNvSpPr>
            <a:spLocks noGrp="1"/>
          </p:cNvSpPr>
          <p:nvPr>
            <p:ph type="title"/>
          </p:nvPr>
        </p:nvSpPr>
        <p:spPr>
          <a:xfrm>
            <a:off x="1447800" y="214745"/>
            <a:ext cx="5556637" cy="685800"/>
          </a:xfrm>
        </p:spPr>
        <p:txBody>
          <a:bodyPr/>
          <a:lstStyle/>
          <a:p>
            <a:r>
              <a:rPr lang="fr-CA"/>
              <a:t>Esquisses réalisées </a:t>
            </a:r>
            <a:r>
              <a:rPr lang="fr-CA" sz="1800"/>
              <a:t>Lors du remue méninge</a:t>
            </a:r>
          </a:p>
        </p:txBody>
      </p:sp>
      <p:pic>
        <p:nvPicPr>
          <p:cNvPr id="1026" name="Picture 2">
            <a:extLst>
              <a:ext uri="{FF2B5EF4-FFF2-40B4-BE49-F238E27FC236}">
                <a16:creationId xmlns:a16="http://schemas.microsoft.com/office/drawing/2014/main" id="{DFF96D00-A21A-4380-F586-D467BBA08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68" y="1112326"/>
            <a:ext cx="2514599" cy="15652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7DAD7DD-824B-FF7B-B7BA-CA2D3BC72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04710" y="2279762"/>
            <a:ext cx="1565283" cy="2447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54318D1-F9C8-D15B-0123-CC193A0E3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9958" y="1036129"/>
            <a:ext cx="2748587" cy="1684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4AA156C-DC94-88CC-16C2-32BB6B419C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4295" y="1339002"/>
            <a:ext cx="1627909" cy="2200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D179FF8-BD41-7298-A492-F7F6AB92DA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9453" y="2704360"/>
            <a:ext cx="3160375" cy="159857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4241;p64">
            <a:extLst>
              <a:ext uri="{FF2B5EF4-FFF2-40B4-BE49-F238E27FC236}">
                <a16:creationId xmlns:a16="http://schemas.microsoft.com/office/drawing/2014/main" id="{84E4EE9B-2E05-D1B0-CEF2-8153186C3444}"/>
              </a:ext>
            </a:extLst>
          </p:cNvPr>
          <p:cNvGrpSpPr/>
          <p:nvPr/>
        </p:nvGrpSpPr>
        <p:grpSpPr>
          <a:xfrm>
            <a:off x="7067937" y="38146"/>
            <a:ext cx="1163782" cy="862399"/>
            <a:chOff x="1338075" y="463925"/>
            <a:chExt cx="5022575" cy="4585450"/>
          </a:xfrm>
        </p:grpSpPr>
        <p:sp>
          <p:nvSpPr>
            <p:cNvPr id="5" name="Google Shape;4242;p64">
              <a:extLst>
                <a:ext uri="{FF2B5EF4-FFF2-40B4-BE49-F238E27FC236}">
                  <a16:creationId xmlns:a16="http://schemas.microsoft.com/office/drawing/2014/main" id="{3741071D-8821-06AD-6877-ECB7DEF1B2C5}"/>
                </a:ext>
              </a:extLst>
            </p:cNvPr>
            <p:cNvSpPr/>
            <p:nvPr/>
          </p:nvSpPr>
          <p:spPr>
            <a:xfrm>
              <a:off x="1338075" y="522825"/>
              <a:ext cx="5022575" cy="4526325"/>
            </a:xfrm>
            <a:custGeom>
              <a:avLst/>
              <a:gdLst/>
              <a:ahLst/>
              <a:cxnLst/>
              <a:rect l="l" t="t" r="r" b="b"/>
              <a:pathLst>
                <a:path w="200903" h="181053" extrusionOk="0">
                  <a:moveTo>
                    <a:pt x="125732" y="1"/>
                  </a:moveTo>
                  <a:cubicBezTo>
                    <a:pt x="113978" y="1"/>
                    <a:pt x="102353" y="4024"/>
                    <a:pt x="92608" y="11467"/>
                  </a:cubicBezTo>
                  <a:cubicBezTo>
                    <a:pt x="70622" y="28310"/>
                    <a:pt x="54646" y="51229"/>
                    <a:pt x="30570" y="65823"/>
                  </a:cubicBezTo>
                  <a:cubicBezTo>
                    <a:pt x="10512" y="77974"/>
                    <a:pt x="0" y="97646"/>
                    <a:pt x="6751" y="125419"/>
                  </a:cubicBezTo>
                  <a:cubicBezTo>
                    <a:pt x="13127" y="151683"/>
                    <a:pt x="33585" y="167565"/>
                    <a:pt x="56639" y="167565"/>
                  </a:cubicBezTo>
                  <a:cubicBezTo>
                    <a:pt x="57991" y="167565"/>
                    <a:pt x="59353" y="167510"/>
                    <a:pt x="60721" y="167400"/>
                  </a:cubicBezTo>
                  <a:cubicBezTo>
                    <a:pt x="65021" y="167056"/>
                    <a:pt x="69362" y="166862"/>
                    <a:pt x="73701" y="166862"/>
                  </a:cubicBezTo>
                  <a:cubicBezTo>
                    <a:pt x="90057" y="166862"/>
                    <a:pt x="106390" y="169618"/>
                    <a:pt x="120413" y="177493"/>
                  </a:cubicBezTo>
                  <a:cubicBezTo>
                    <a:pt x="124643" y="179866"/>
                    <a:pt x="129744" y="181052"/>
                    <a:pt x="135391" y="181052"/>
                  </a:cubicBezTo>
                  <a:cubicBezTo>
                    <a:pt x="150859" y="181052"/>
                    <a:pt x="170424" y="172151"/>
                    <a:pt x="187402" y="154349"/>
                  </a:cubicBezTo>
                  <a:cubicBezTo>
                    <a:pt x="200903" y="140173"/>
                    <a:pt x="199585" y="122172"/>
                    <a:pt x="195181" y="105329"/>
                  </a:cubicBezTo>
                  <a:cubicBezTo>
                    <a:pt x="192481" y="94946"/>
                    <a:pt x="190713" y="84306"/>
                    <a:pt x="188624" y="73763"/>
                  </a:cubicBezTo>
                  <a:cubicBezTo>
                    <a:pt x="187113" y="66337"/>
                    <a:pt x="185473" y="58944"/>
                    <a:pt x="183223" y="51712"/>
                  </a:cubicBezTo>
                  <a:cubicBezTo>
                    <a:pt x="176634" y="30753"/>
                    <a:pt x="163551" y="9506"/>
                    <a:pt x="141114" y="2370"/>
                  </a:cubicBezTo>
                  <a:cubicBezTo>
                    <a:pt x="136060" y="773"/>
                    <a:pt x="130884" y="1"/>
                    <a:pt x="125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43;p64">
              <a:extLst>
                <a:ext uri="{FF2B5EF4-FFF2-40B4-BE49-F238E27FC236}">
                  <a16:creationId xmlns:a16="http://schemas.microsoft.com/office/drawing/2014/main" id="{2C16BAAB-51BA-58B8-6A54-EC3C4891F36B}"/>
                </a:ext>
              </a:extLst>
            </p:cNvPr>
            <p:cNvSpPr/>
            <p:nvPr/>
          </p:nvSpPr>
          <p:spPr>
            <a:xfrm>
              <a:off x="1455400" y="522600"/>
              <a:ext cx="4838550" cy="4526775"/>
            </a:xfrm>
            <a:custGeom>
              <a:avLst/>
              <a:gdLst/>
              <a:ahLst/>
              <a:cxnLst/>
              <a:rect l="l" t="t" r="r" b="b"/>
              <a:pathLst>
                <a:path w="193542" h="181071" extrusionOk="0">
                  <a:moveTo>
                    <a:pt x="50853" y="46128"/>
                  </a:moveTo>
                  <a:cubicBezTo>
                    <a:pt x="50339" y="46610"/>
                    <a:pt x="49824" y="47092"/>
                    <a:pt x="49310" y="47574"/>
                  </a:cubicBezTo>
                  <a:cubicBezTo>
                    <a:pt x="49503" y="47670"/>
                    <a:pt x="49696" y="47767"/>
                    <a:pt x="49889" y="47863"/>
                  </a:cubicBezTo>
                  <a:cubicBezTo>
                    <a:pt x="50821" y="48345"/>
                    <a:pt x="51721" y="48763"/>
                    <a:pt x="52524" y="49149"/>
                  </a:cubicBezTo>
                  <a:cubicBezTo>
                    <a:pt x="51849" y="48185"/>
                    <a:pt x="51303" y="47156"/>
                    <a:pt x="50853" y="46128"/>
                  </a:cubicBezTo>
                  <a:close/>
                  <a:moveTo>
                    <a:pt x="89169" y="37802"/>
                  </a:moveTo>
                  <a:cubicBezTo>
                    <a:pt x="89169" y="38156"/>
                    <a:pt x="89137" y="45549"/>
                    <a:pt x="84572" y="50306"/>
                  </a:cubicBezTo>
                  <a:cubicBezTo>
                    <a:pt x="79879" y="55160"/>
                    <a:pt x="72229" y="55385"/>
                    <a:pt x="72229" y="55385"/>
                  </a:cubicBezTo>
                  <a:cubicBezTo>
                    <a:pt x="72229" y="55032"/>
                    <a:pt x="72293" y="47638"/>
                    <a:pt x="76858" y="42881"/>
                  </a:cubicBezTo>
                  <a:cubicBezTo>
                    <a:pt x="81551" y="38027"/>
                    <a:pt x="89169" y="37802"/>
                    <a:pt x="89169" y="37802"/>
                  </a:cubicBezTo>
                  <a:close/>
                  <a:moveTo>
                    <a:pt x="120992" y="0"/>
                  </a:moveTo>
                  <a:cubicBezTo>
                    <a:pt x="109259" y="0"/>
                    <a:pt x="97655" y="4050"/>
                    <a:pt x="87915" y="11476"/>
                  </a:cubicBezTo>
                  <a:cubicBezTo>
                    <a:pt x="83672" y="14722"/>
                    <a:pt x="79686" y="18194"/>
                    <a:pt x="75797" y="21762"/>
                  </a:cubicBezTo>
                  <a:cubicBezTo>
                    <a:pt x="77147" y="24848"/>
                    <a:pt x="78143" y="28416"/>
                    <a:pt x="78143" y="32209"/>
                  </a:cubicBezTo>
                  <a:cubicBezTo>
                    <a:pt x="78143" y="32241"/>
                    <a:pt x="78143" y="32273"/>
                    <a:pt x="78143" y="32305"/>
                  </a:cubicBezTo>
                  <a:cubicBezTo>
                    <a:pt x="78143" y="43910"/>
                    <a:pt x="69014" y="53296"/>
                    <a:pt x="69014" y="53296"/>
                  </a:cubicBezTo>
                  <a:cubicBezTo>
                    <a:pt x="69014" y="53296"/>
                    <a:pt x="62168" y="46353"/>
                    <a:pt x="60207" y="36966"/>
                  </a:cubicBezTo>
                  <a:cubicBezTo>
                    <a:pt x="59210" y="37963"/>
                    <a:pt x="58214" y="38959"/>
                    <a:pt x="57217" y="39956"/>
                  </a:cubicBezTo>
                  <a:cubicBezTo>
                    <a:pt x="58696" y="40727"/>
                    <a:pt x="60143" y="41756"/>
                    <a:pt x="61364" y="43138"/>
                  </a:cubicBezTo>
                  <a:cubicBezTo>
                    <a:pt x="65286" y="47510"/>
                    <a:pt x="65543" y="53842"/>
                    <a:pt x="65543" y="55417"/>
                  </a:cubicBezTo>
                  <a:cubicBezTo>
                    <a:pt x="65543" y="55674"/>
                    <a:pt x="65543" y="55803"/>
                    <a:pt x="65543" y="55803"/>
                  </a:cubicBezTo>
                  <a:cubicBezTo>
                    <a:pt x="65543" y="55803"/>
                    <a:pt x="59146" y="55353"/>
                    <a:pt x="54646" y="51464"/>
                  </a:cubicBezTo>
                  <a:cubicBezTo>
                    <a:pt x="53232" y="50788"/>
                    <a:pt x="51431" y="49921"/>
                    <a:pt x="49374" y="48796"/>
                  </a:cubicBezTo>
                  <a:cubicBezTo>
                    <a:pt x="49085" y="48667"/>
                    <a:pt x="48796" y="48506"/>
                    <a:pt x="48506" y="48345"/>
                  </a:cubicBezTo>
                  <a:cubicBezTo>
                    <a:pt x="41531" y="54774"/>
                    <a:pt x="34202" y="60785"/>
                    <a:pt x="25877" y="65832"/>
                  </a:cubicBezTo>
                  <a:cubicBezTo>
                    <a:pt x="9933" y="75508"/>
                    <a:pt x="0" y="89908"/>
                    <a:pt x="0" y="109356"/>
                  </a:cubicBezTo>
                  <a:cubicBezTo>
                    <a:pt x="0" y="114370"/>
                    <a:pt x="676" y="119738"/>
                    <a:pt x="2058" y="125428"/>
                  </a:cubicBezTo>
                  <a:cubicBezTo>
                    <a:pt x="8422" y="151690"/>
                    <a:pt x="28898" y="167569"/>
                    <a:pt x="51946" y="167569"/>
                  </a:cubicBezTo>
                  <a:cubicBezTo>
                    <a:pt x="53296" y="167569"/>
                    <a:pt x="54646" y="167537"/>
                    <a:pt x="56028" y="167409"/>
                  </a:cubicBezTo>
                  <a:cubicBezTo>
                    <a:pt x="60335" y="167055"/>
                    <a:pt x="64707" y="166862"/>
                    <a:pt x="69079" y="166862"/>
                  </a:cubicBezTo>
                  <a:cubicBezTo>
                    <a:pt x="85408" y="166862"/>
                    <a:pt x="101705" y="169627"/>
                    <a:pt x="115720" y="177502"/>
                  </a:cubicBezTo>
                  <a:cubicBezTo>
                    <a:pt x="119931" y="179881"/>
                    <a:pt x="125042" y="181070"/>
                    <a:pt x="130700" y="181070"/>
                  </a:cubicBezTo>
                  <a:cubicBezTo>
                    <a:pt x="146193" y="181070"/>
                    <a:pt x="165737" y="172166"/>
                    <a:pt x="182709" y="154358"/>
                  </a:cubicBezTo>
                  <a:cubicBezTo>
                    <a:pt x="190745" y="145904"/>
                    <a:pt x="193542" y="136068"/>
                    <a:pt x="193542" y="125942"/>
                  </a:cubicBezTo>
                  <a:cubicBezTo>
                    <a:pt x="193542" y="119096"/>
                    <a:pt x="192256" y="112120"/>
                    <a:pt x="190488" y="105338"/>
                  </a:cubicBezTo>
                  <a:cubicBezTo>
                    <a:pt x="187788" y="94955"/>
                    <a:pt x="186020" y="84315"/>
                    <a:pt x="183931" y="73772"/>
                  </a:cubicBezTo>
                  <a:cubicBezTo>
                    <a:pt x="182420" y="66346"/>
                    <a:pt x="180780" y="58953"/>
                    <a:pt x="178530" y="51721"/>
                  </a:cubicBezTo>
                  <a:cubicBezTo>
                    <a:pt x="171941" y="30762"/>
                    <a:pt x="158858" y="9515"/>
                    <a:pt x="136421" y="2379"/>
                  </a:cubicBezTo>
                  <a:cubicBezTo>
                    <a:pt x="131342" y="772"/>
                    <a:pt x="126167" y="0"/>
                    <a:pt x="120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44;p64">
              <a:extLst>
                <a:ext uri="{FF2B5EF4-FFF2-40B4-BE49-F238E27FC236}">
                  <a16:creationId xmlns:a16="http://schemas.microsoft.com/office/drawing/2014/main" id="{DBB161FD-8B5B-3326-0861-97A35E9CE7AD}"/>
                </a:ext>
              </a:extLst>
            </p:cNvPr>
            <p:cNvSpPr/>
            <p:nvPr/>
          </p:nvSpPr>
          <p:spPr>
            <a:xfrm>
              <a:off x="2412500" y="519875"/>
              <a:ext cx="132625" cy="207650"/>
            </a:xfrm>
            <a:custGeom>
              <a:avLst/>
              <a:gdLst/>
              <a:ahLst/>
              <a:cxnLst/>
              <a:rect l="l" t="t" r="r" b="b"/>
              <a:pathLst>
                <a:path w="5305" h="8306" extrusionOk="0">
                  <a:moveTo>
                    <a:pt x="2754" y="1"/>
                  </a:moveTo>
                  <a:cubicBezTo>
                    <a:pt x="2398" y="1"/>
                    <a:pt x="2038" y="96"/>
                    <a:pt x="1704" y="302"/>
                  </a:cubicBezTo>
                  <a:cubicBezTo>
                    <a:pt x="161" y="1266"/>
                    <a:pt x="0" y="4545"/>
                    <a:pt x="386" y="6120"/>
                  </a:cubicBezTo>
                  <a:cubicBezTo>
                    <a:pt x="418" y="6249"/>
                    <a:pt x="1190" y="8306"/>
                    <a:pt x="1222" y="8306"/>
                  </a:cubicBezTo>
                  <a:cubicBezTo>
                    <a:pt x="1222" y="8306"/>
                    <a:pt x="3729" y="6313"/>
                    <a:pt x="4372" y="5059"/>
                  </a:cubicBezTo>
                  <a:cubicBezTo>
                    <a:pt x="4919" y="3966"/>
                    <a:pt x="5304" y="2424"/>
                    <a:pt x="4758" y="1299"/>
                  </a:cubicBezTo>
                  <a:cubicBezTo>
                    <a:pt x="4356" y="494"/>
                    <a:pt x="3566" y="1"/>
                    <a:pt x="2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45;p64">
              <a:extLst>
                <a:ext uri="{FF2B5EF4-FFF2-40B4-BE49-F238E27FC236}">
                  <a16:creationId xmlns:a16="http://schemas.microsoft.com/office/drawing/2014/main" id="{886CD100-98E0-E28B-32AF-B1FD2486126C}"/>
                </a:ext>
              </a:extLst>
            </p:cNvPr>
            <p:cNvSpPr/>
            <p:nvPr/>
          </p:nvSpPr>
          <p:spPr>
            <a:xfrm>
              <a:off x="1792100" y="970475"/>
              <a:ext cx="143875" cy="203075"/>
            </a:xfrm>
            <a:custGeom>
              <a:avLst/>
              <a:gdLst/>
              <a:ahLst/>
              <a:cxnLst/>
              <a:rect l="l" t="t" r="r" b="b"/>
              <a:pathLst>
                <a:path w="5755" h="8123" extrusionOk="0">
                  <a:moveTo>
                    <a:pt x="2663" y="0"/>
                  </a:moveTo>
                  <a:cubicBezTo>
                    <a:pt x="1887" y="0"/>
                    <a:pt x="1133" y="393"/>
                    <a:pt x="772" y="1179"/>
                  </a:cubicBezTo>
                  <a:cubicBezTo>
                    <a:pt x="1" y="2851"/>
                    <a:pt x="1672" y="5679"/>
                    <a:pt x="2862" y="6772"/>
                  </a:cubicBezTo>
                  <a:cubicBezTo>
                    <a:pt x="2957" y="6867"/>
                    <a:pt x="4714" y="8123"/>
                    <a:pt x="4758" y="8123"/>
                  </a:cubicBezTo>
                  <a:cubicBezTo>
                    <a:pt x="4758" y="8123"/>
                    <a:pt x="4758" y="8123"/>
                    <a:pt x="4758" y="8122"/>
                  </a:cubicBezTo>
                  <a:cubicBezTo>
                    <a:pt x="4758" y="8122"/>
                    <a:pt x="5755" y="5101"/>
                    <a:pt x="5594" y="3686"/>
                  </a:cubicBezTo>
                  <a:cubicBezTo>
                    <a:pt x="5466" y="2465"/>
                    <a:pt x="4951" y="986"/>
                    <a:pt x="3826" y="311"/>
                  </a:cubicBezTo>
                  <a:cubicBezTo>
                    <a:pt x="3466" y="104"/>
                    <a:pt x="3062"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46;p64">
              <a:extLst>
                <a:ext uri="{FF2B5EF4-FFF2-40B4-BE49-F238E27FC236}">
                  <a16:creationId xmlns:a16="http://schemas.microsoft.com/office/drawing/2014/main" id="{9A6A2D67-ECAC-453F-91A6-DD27E65B5F31}"/>
                </a:ext>
              </a:extLst>
            </p:cNvPr>
            <p:cNvSpPr/>
            <p:nvPr/>
          </p:nvSpPr>
          <p:spPr>
            <a:xfrm>
              <a:off x="2946900" y="802250"/>
              <a:ext cx="463700" cy="1052750"/>
            </a:xfrm>
            <a:custGeom>
              <a:avLst/>
              <a:gdLst/>
              <a:ahLst/>
              <a:cxnLst/>
              <a:rect l="l" t="t" r="r" b="b"/>
              <a:pathLst>
                <a:path w="18548" h="42110" extrusionOk="0">
                  <a:moveTo>
                    <a:pt x="9194" y="0"/>
                  </a:moveTo>
                  <a:cubicBezTo>
                    <a:pt x="9194" y="0"/>
                    <a:pt x="0" y="9483"/>
                    <a:pt x="65" y="21087"/>
                  </a:cubicBezTo>
                  <a:cubicBezTo>
                    <a:pt x="97" y="32724"/>
                    <a:pt x="9354" y="42110"/>
                    <a:pt x="9354" y="42110"/>
                  </a:cubicBezTo>
                  <a:cubicBezTo>
                    <a:pt x="9354" y="42110"/>
                    <a:pt x="18548" y="32659"/>
                    <a:pt x="18483" y="21023"/>
                  </a:cubicBezTo>
                  <a:cubicBezTo>
                    <a:pt x="18451" y="9387"/>
                    <a:pt x="9194" y="0"/>
                    <a:pt x="9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47;p64">
              <a:extLst>
                <a:ext uri="{FF2B5EF4-FFF2-40B4-BE49-F238E27FC236}">
                  <a16:creationId xmlns:a16="http://schemas.microsoft.com/office/drawing/2014/main" id="{D5EC34F0-D4B4-6BFE-BFB1-BC2627677E25}"/>
                </a:ext>
              </a:extLst>
            </p:cNvPr>
            <p:cNvSpPr/>
            <p:nvPr/>
          </p:nvSpPr>
          <p:spPr>
            <a:xfrm>
              <a:off x="1520500" y="464425"/>
              <a:ext cx="1581525" cy="1453275"/>
            </a:xfrm>
            <a:custGeom>
              <a:avLst/>
              <a:gdLst/>
              <a:ahLst/>
              <a:cxnLst/>
              <a:rect l="l" t="t" r="r" b="b"/>
              <a:pathLst>
                <a:path w="63261" h="58131" extrusionOk="0">
                  <a:moveTo>
                    <a:pt x="47124" y="44758"/>
                  </a:moveTo>
                  <a:cubicBezTo>
                    <a:pt x="47542" y="46879"/>
                    <a:pt x="48377" y="49322"/>
                    <a:pt x="49920" y="51476"/>
                  </a:cubicBezTo>
                  <a:cubicBezTo>
                    <a:pt x="49117" y="51090"/>
                    <a:pt x="48217" y="50672"/>
                    <a:pt x="47285" y="50190"/>
                  </a:cubicBezTo>
                  <a:cubicBezTo>
                    <a:pt x="46577" y="49837"/>
                    <a:pt x="45838" y="49451"/>
                    <a:pt x="45067" y="49033"/>
                  </a:cubicBezTo>
                  <a:cubicBezTo>
                    <a:pt x="45195" y="48712"/>
                    <a:pt x="46288" y="46301"/>
                    <a:pt x="46385" y="44919"/>
                  </a:cubicBezTo>
                  <a:cubicBezTo>
                    <a:pt x="46610" y="44886"/>
                    <a:pt x="46867" y="44822"/>
                    <a:pt x="47124" y="44758"/>
                  </a:cubicBezTo>
                  <a:close/>
                  <a:moveTo>
                    <a:pt x="26629" y="1"/>
                  </a:moveTo>
                  <a:cubicBezTo>
                    <a:pt x="26482" y="1"/>
                    <a:pt x="26338" y="15"/>
                    <a:pt x="26198" y="45"/>
                  </a:cubicBezTo>
                  <a:cubicBezTo>
                    <a:pt x="24912" y="302"/>
                    <a:pt x="24301" y="1652"/>
                    <a:pt x="24687" y="2841"/>
                  </a:cubicBezTo>
                  <a:cubicBezTo>
                    <a:pt x="25105" y="4063"/>
                    <a:pt x="26455" y="4899"/>
                    <a:pt x="27580" y="5284"/>
                  </a:cubicBezTo>
                  <a:cubicBezTo>
                    <a:pt x="28155" y="5487"/>
                    <a:pt x="29054" y="5546"/>
                    <a:pt x="29898" y="5546"/>
                  </a:cubicBezTo>
                  <a:cubicBezTo>
                    <a:pt x="30798" y="5546"/>
                    <a:pt x="31636" y="5478"/>
                    <a:pt x="31952" y="5445"/>
                  </a:cubicBezTo>
                  <a:cubicBezTo>
                    <a:pt x="32370" y="5831"/>
                    <a:pt x="32755" y="6217"/>
                    <a:pt x="33205" y="6667"/>
                  </a:cubicBezTo>
                  <a:cubicBezTo>
                    <a:pt x="33977" y="7470"/>
                    <a:pt x="34845" y="8402"/>
                    <a:pt x="35745" y="9463"/>
                  </a:cubicBezTo>
                  <a:cubicBezTo>
                    <a:pt x="35970" y="9720"/>
                    <a:pt x="36195" y="10042"/>
                    <a:pt x="36452" y="10331"/>
                  </a:cubicBezTo>
                  <a:cubicBezTo>
                    <a:pt x="35938" y="9913"/>
                    <a:pt x="35230" y="9367"/>
                    <a:pt x="35166" y="9303"/>
                  </a:cubicBezTo>
                  <a:cubicBezTo>
                    <a:pt x="34261" y="8734"/>
                    <a:pt x="32599" y="8166"/>
                    <a:pt x="31170" y="8166"/>
                  </a:cubicBezTo>
                  <a:cubicBezTo>
                    <a:pt x="30417" y="8166"/>
                    <a:pt x="29729" y="8324"/>
                    <a:pt x="29252" y="8724"/>
                  </a:cubicBezTo>
                  <a:cubicBezTo>
                    <a:pt x="28223" y="9560"/>
                    <a:pt x="28319" y="11038"/>
                    <a:pt x="29187" y="11906"/>
                  </a:cubicBezTo>
                  <a:cubicBezTo>
                    <a:pt x="29882" y="12577"/>
                    <a:pt x="30934" y="12819"/>
                    <a:pt x="31917" y="12819"/>
                  </a:cubicBezTo>
                  <a:cubicBezTo>
                    <a:pt x="32253" y="12819"/>
                    <a:pt x="32581" y="12791"/>
                    <a:pt x="32884" y="12742"/>
                  </a:cubicBezTo>
                  <a:cubicBezTo>
                    <a:pt x="34137" y="12581"/>
                    <a:pt x="36388" y="11167"/>
                    <a:pt x="36870" y="10845"/>
                  </a:cubicBezTo>
                  <a:cubicBezTo>
                    <a:pt x="37384" y="11520"/>
                    <a:pt x="37898" y="12228"/>
                    <a:pt x="38381" y="12999"/>
                  </a:cubicBezTo>
                  <a:cubicBezTo>
                    <a:pt x="39248" y="14285"/>
                    <a:pt x="40084" y="15731"/>
                    <a:pt x="40759" y="17306"/>
                  </a:cubicBezTo>
                  <a:cubicBezTo>
                    <a:pt x="40791" y="17371"/>
                    <a:pt x="40824" y="17467"/>
                    <a:pt x="40856" y="17564"/>
                  </a:cubicBezTo>
                  <a:cubicBezTo>
                    <a:pt x="40663" y="17306"/>
                    <a:pt x="39377" y="16021"/>
                    <a:pt x="39281" y="15956"/>
                  </a:cubicBezTo>
                  <a:cubicBezTo>
                    <a:pt x="38355" y="15197"/>
                    <a:pt x="36449" y="14333"/>
                    <a:pt x="34907" y="14333"/>
                  </a:cubicBezTo>
                  <a:cubicBezTo>
                    <a:pt x="34360" y="14333"/>
                    <a:pt x="33858" y="14442"/>
                    <a:pt x="33462" y="14703"/>
                  </a:cubicBezTo>
                  <a:cubicBezTo>
                    <a:pt x="32370" y="15442"/>
                    <a:pt x="32273" y="16921"/>
                    <a:pt x="33077" y="17885"/>
                  </a:cubicBezTo>
                  <a:cubicBezTo>
                    <a:pt x="33810" y="18795"/>
                    <a:pt x="35160" y="19115"/>
                    <a:pt x="36319" y="19115"/>
                  </a:cubicBezTo>
                  <a:cubicBezTo>
                    <a:pt x="36430" y="19115"/>
                    <a:pt x="36538" y="19112"/>
                    <a:pt x="36645" y="19107"/>
                  </a:cubicBezTo>
                  <a:cubicBezTo>
                    <a:pt x="38027" y="19074"/>
                    <a:pt x="40791" y="17692"/>
                    <a:pt x="40888" y="17628"/>
                  </a:cubicBezTo>
                  <a:cubicBezTo>
                    <a:pt x="41499" y="19107"/>
                    <a:pt x="42013" y="20682"/>
                    <a:pt x="42431" y="22289"/>
                  </a:cubicBezTo>
                  <a:cubicBezTo>
                    <a:pt x="42752" y="23478"/>
                    <a:pt x="43041" y="24668"/>
                    <a:pt x="43299" y="25857"/>
                  </a:cubicBezTo>
                  <a:cubicBezTo>
                    <a:pt x="43009" y="25535"/>
                    <a:pt x="41820" y="24346"/>
                    <a:pt x="41724" y="24282"/>
                  </a:cubicBezTo>
                  <a:cubicBezTo>
                    <a:pt x="40775" y="23523"/>
                    <a:pt x="38880" y="22658"/>
                    <a:pt x="37345" y="22658"/>
                  </a:cubicBezTo>
                  <a:cubicBezTo>
                    <a:pt x="36800" y="22658"/>
                    <a:pt x="36301" y="22767"/>
                    <a:pt x="35905" y="23028"/>
                  </a:cubicBezTo>
                  <a:cubicBezTo>
                    <a:pt x="34813" y="23768"/>
                    <a:pt x="34716" y="25246"/>
                    <a:pt x="35520" y="26211"/>
                  </a:cubicBezTo>
                  <a:cubicBezTo>
                    <a:pt x="36284" y="27159"/>
                    <a:pt x="37718" y="27467"/>
                    <a:pt x="38908" y="27467"/>
                  </a:cubicBezTo>
                  <a:cubicBezTo>
                    <a:pt x="38968" y="27467"/>
                    <a:pt x="39028" y="27466"/>
                    <a:pt x="39088" y="27464"/>
                  </a:cubicBezTo>
                  <a:cubicBezTo>
                    <a:pt x="40438" y="27400"/>
                    <a:pt x="43074" y="26082"/>
                    <a:pt x="43299" y="25986"/>
                  </a:cubicBezTo>
                  <a:cubicBezTo>
                    <a:pt x="43427" y="26532"/>
                    <a:pt x="43556" y="27078"/>
                    <a:pt x="43652" y="27625"/>
                  </a:cubicBezTo>
                  <a:cubicBezTo>
                    <a:pt x="44038" y="29425"/>
                    <a:pt x="44392" y="31225"/>
                    <a:pt x="44809" y="32993"/>
                  </a:cubicBezTo>
                  <a:cubicBezTo>
                    <a:pt x="44938" y="33604"/>
                    <a:pt x="45099" y="34182"/>
                    <a:pt x="45292" y="34793"/>
                  </a:cubicBezTo>
                  <a:cubicBezTo>
                    <a:pt x="44842" y="34343"/>
                    <a:pt x="44006" y="33507"/>
                    <a:pt x="43942" y="33443"/>
                  </a:cubicBezTo>
                  <a:cubicBezTo>
                    <a:pt x="42993" y="32684"/>
                    <a:pt x="41098" y="31820"/>
                    <a:pt x="39550" y="31820"/>
                  </a:cubicBezTo>
                  <a:cubicBezTo>
                    <a:pt x="39001" y="31820"/>
                    <a:pt x="38495" y="31928"/>
                    <a:pt x="38091" y="32189"/>
                  </a:cubicBezTo>
                  <a:cubicBezTo>
                    <a:pt x="36998" y="32929"/>
                    <a:pt x="36934" y="34407"/>
                    <a:pt x="37706" y="35372"/>
                  </a:cubicBezTo>
                  <a:cubicBezTo>
                    <a:pt x="38439" y="36281"/>
                    <a:pt x="39816" y="36602"/>
                    <a:pt x="40979" y="36602"/>
                  </a:cubicBezTo>
                  <a:cubicBezTo>
                    <a:pt x="41090" y="36602"/>
                    <a:pt x="41199" y="36599"/>
                    <a:pt x="41306" y="36593"/>
                  </a:cubicBezTo>
                  <a:cubicBezTo>
                    <a:pt x="42495" y="36561"/>
                    <a:pt x="44745" y="35500"/>
                    <a:pt x="45388" y="35179"/>
                  </a:cubicBezTo>
                  <a:cubicBezTo>
                    <a:pt x="45645" y="36175"/>
                    <a:pt x="45967" y="37172"/>
                    <a:pt x="46288" y="38136"/>
                  </a:cubicBezTo>
                  <a:cubicBezTo>
                    <a:pt x="46449" y="38522"/>
                    <a:pt x="46577" y="38972"/>
                    <a:pt x="46738" y="39358"/>
                  </a:cubicBezTo>
                  <a:cubicBezTo>
                    <a:pt x="46835" y="39550"/>
                    <a:pt x="46899" y="39743"/>
                    <a:pt x="46995" y="39936"/>
                  </a:cubicBezTo>
                  <a:cubicBezTo>
                    <a:pt x="46770" y="39936"/>
                    <a:pt x="46642" y="39904"/>
                    <a:pt x="46642" y="39904"/>
                  </a:cubicBezTo>
                  <a:lnTo>
                    <a:pt x="46642" y="39904"/>
                  </a:lnTo>
                  <a:cubicBezTo>
                    <a:pt x="46642" y="39904"/>
                    <a:pt x="46610" y="40483"/>
                    <a:pt x="46674" y="41415"/>
                  </a:cubicBezTo>
                  <a:cubicBezTo>
                    <a:pt x="45663" y="40676"/>
                    <a:pt x="44294" y="40031"/>
                    <a:pt x="43145" y="40031"/>
                  </a:cubicBezTo>
                  <a:cubicBezTo>
                    <a:pt x="42795" y="40031"/>
                    <a:pt x="42466" y="40090"/>
                    <a:pt x="42174" y="40226"/>
                  </a:cubicBezTo>
                  <a:cubicBezTo>
                    <a:pt x="40984" y="40772"/>
                    <a:pt x="40663" y="42218"/>
                    <a:pt x="41306" y="43311"/>
                  </a:cubicBezTo>
                  <a:cubicBezTo>
                    <a:pt x="41370" y="43440"/>
                    <a:pt x="41466" y="43569"/>
                    <a:pt x="41595" y="43697"/>
                  </a:cubicBezTo>
                  <a:cubicBezTo>
                    <a:pt x="41788" y="45111"/>
                    <a:pt x="42591" y="46719"/>
                    <a:pt x="43299" y="47522"/>
                  </a:cubicBezTo>
                  <a:cubicBezTo>
                    <a:pt x="43363" y="47619"/>
                    <a:pt x="44295" y="48455"/>
                    <a:pt x="44745" y="48872"/>
                  </a:cubicBezTo>
                  <a:cubicBezTo>
                    <a:pt x="44295" y="48615"/>
                    <a:pt x="43845" y="48358"/>
                    <a:pt x="43363" y="48101"/>
                  </a:cubicBezTo>
                  <a:cubicBezTo>
                    <a:pt x="42688" y="47715"/>
                    <a:pt x="41981" y="47297"/>
                    <a:pt x="41306" y="46912"/>
                  </a:cubicBezTo>
                  <a:cubicBezTo>
                    <a:pt x="40952" y="46687"/>
                    <a:pt x="40599" y="46462"/>
                    <a:pt x="40245" y="46237"/>
                  </a:cubicBezTo>
                  <a:cubicBezTo>
                    <a:pt x="39859" y="46012"/>
                    <a:pt x="39538" y="45754"/>
                    <a:pt x="39216" y="45497"/>
                  </a:cubicBezTo>
                  <a:cubicBezTo>
                    <a:pt x="38702" y="45144"/>
                    <a:pt x="38188" y="44726"/>
                    <a:pt x="37706" y="44340"/>
                  </a:cubicBezTo>
                  <a:cubicBezTo>
                    <a:pt x="38123" y="43665"/>
                    <a:pt x="39345" y="41672"/>
                    <a:pt x="39506" y="40515"/>
                  </a:cubicBezTo>
                  <a:cubicBezTo>
                    <a:pt x="39698" y="39325"/>
                    <a:pt x="39602" y="37750"/>
                    <a:pt x="38702" y="36818"/>
                  </a:cubicBezTo>
                  <a:cubicBezTo>
                    <a:pt x="38264" y="36364"/>
                    <a:pt x="37671" y="36123"/>
                    <a:pt x="37080" y="36123"/>
                  </a:cubicBezTo>
                  <a:cubicBezTo>
                    <a:pt x="36498" y="36123"/>
                    <a:pt x="35918" y="36356"/>
                    <a:pt x="35488" y="36850"/>
                  </a:cubicBezTo>
                  <a:cubicBezTo>
                    <a:pt x="34330" y="38233"/>
                    <a:pt x="35198" y="41415"/>
                    <a:pt x="36066" y="42765"/>
                  </a:cubicBezTo>
                  <a:cubicBezTo>
                    <a:pt x="36098" y="42829"/>
                    <a:pt x="36291" y="43086"/>
                    <a:pt x="36548" y="43408"/>
                  </a:cubicBezTo>
                  <a:cubicBezTo>
                    <a:pt x="36098" y="43022"/>
                    <a:pt x="35616" y="42604"/>
                    <a:pt x="35134" y="42186"/>
                  </a:cubicBezTo>
                  <a:cubicBezTo>
                    <a:pt x="33784" y="40965"/>
                    <a:pt x="32466" y="39711"/>
                    <a:pt x="31148" y="38425"/>
                  </a:cubicBezTo>
                  <a:cubicBezTo>
                    <a:pt x="30859" y="38168"/>
                    <a:pt x="30602" y="37911"/>
                    <a:pt x="30312" y="37654"/>
                  </a:cubicBezTo>
                  <a:cubicBezTo>
                    <a:pt x="30666" y="37075"/>
                    <a:pt x="32016" y="34954"/>
                    <a:pt x="32209" y="33732"/>
                  </a:cubicBezTo>
                  <a:cubicBezTo>
                    <a:pt x="32370" y="32543"/>
                    <a:pt x="32273" y="30968"/>
                    <a:pt x="31373" y="30036"/>
                  </a:cubicBezTo>
                  <a:cubicBezTo>
                    <a:pt x="30932" y="29578"/>
                    <a:pt x="30333" y="29328"/>
                    <a:pt x="29741" y="29328"/>
                  </a:cubicBezTo>
                  <a:cubicBezTo>
                    <a:pt x="29168" y="29328"/>
                    <a:pt x="28602" y="29562"/>
                    <a:pt x="28191" y="30068"/>
                  </a:cubicBezTo>
                  <a:cubicBezTo>
                    <a:pt x="27001" y="31450"/>
                    <a:pt x="27869" y="34600"/>
                    <a:pt x="28737" y="35982"/>
                  </a:cubicBezTo>
                  <a:cubicBezTo>
                    <a:pt x="28769" y="36047"/>
                    <a:pt x="29027" y="36368"/>
                    <a:pt x="29316" y="36722"/>
                  </a:cubicBezTo>
                  <a:cubicBezTo>
                    <a:pt x="28577" y="36047"/>
                    <a:pt x="27837" y="35372"/>
                    <a:pt x="27098" y="34729"/>
                  </a:cubicBezTo>
                  <a:cubicBezTo>
                    <a:pt x="25780" y="33604"/>
                    <a:pt x="24430" y="32575"/>
                    <a:pt x="23016" y="31675"/>
                  </a:cubicBezTo>
                  <a:cubicBezTo>
                    <a:pt x="23144" y="31482"/>
                    <a:pt x="24783" y="29007"/>
                    <a:pt x="24976" y="27657"/>
                  </a:cubicBezTo>
                  <a:cubicBezTo>
                    <a:pt x="25169" y="26468"/>
                    <a:pt x="25073" y="24893"/>
                    <a:pt x="24173" y="23960"/>
                  </a:cubicBezTo>
                  <a:cubicBezTo>
                    <a:pt x="23735" y="23507"/>
                    <a:pt x="23134" y="23265"/>
                    <a:pt x="22538" y="23265"/>
                  </a:cubicBezTo>
                  <a:cubicBezTo>
                    <a:pt x="21953" y="23265"/>
                    <a:pt x="21373" y="23499"/>
                    <a:pt x="20958" y="23993"/>
                  </a:cubicBezTo>
                  <a:cubicBezTo>
                    <a:pt x="19801" y="25375"/>
                    <a:pt x="20669" y="28557"/>
                    <a:pt x="21537" y="29907"/>
                  </a:cubicBezTo>
                  <a:cubicBezTo>
                    <a:pt x="21601" y="30004"/>
                    <a:pt x="22533" y="31161"/>
                    <a:pt x="22855" y="31579"/>
                  </a:cubicBezTo>
                  <a:lnTo>
                    <a:pt x="22823" y="31547"/>
                  </a:lnTo>
                  <a:cubicBezTo>
                    <a:pt x="21344" y="30614"/>
                    <a:pt x="19833" y="29907"/>
                    <a:pt x="18355" y="29329"/>
                  </a:cubicBezTo>
                  <a:cubicBezTo>
                    <a:pt x="16876" y="28718"/>
                    <a:pt x="15462" y="28300"/>
                    <a:pt x="14112" y="27914"/>
                  </a:cubicBezTo>
                  <a:cubicBezTo>
                    <a:pt x="12794" y="27561"/>
                    <a:pt x="11572" y="27303"/>
                    <a:pt x="10447" y="27078"/>
                  </a:cubicBezTo>
                  <a:cubicBezTo>
                    <a:pt x="9868" y="26950"/>
                    <a:pt x="9322" y="26886"/>
                    <a:pt x="8808" y="26789"/>
                  </a:cubicBezTo>
                  <a:lnTo>
                    <a:pt x="8840" y="26757"/>
                  </a:lnTo>
                  <a:cubicBezTo>
                    <a:pt x="8872" y="26757"/>
                    <a:pt x="7008" y="25535"/>
                    <a:pt x="6879" y="25471"/>
                  </a:cubicBezTo>
                  <a:cubicBezTo>
                    <a:pt x="6067" y="25074"/>
                    <a:pt x="4688" y="24728"/>
                    <a:pt x="3412" y="24728"/>
                  </a:cubicBezTo>
                  <a:cubicBezTo>
                    <a:pt x="2416" y="24728"/>
                    <a:pt x="1482" y="24939"/>
                    <a:pt x="932" y="25503"/>
                  </a:cubicBezTo>
                  <a:cubicBezTo>
                    <a:pt x="0" y="26468"/>
                    <a:pt x="257" y="27914"/>
                    <a:pt x="1222" y="28718"/>
                  </a:cubicBezTo>
                  <a:cubicBezTo>
                    <a:pt x="1831" y="29175"/>
                    <a:pt x="2632" y="29350"/>
                    <a:pt x="3424" y="29350"/>
                  </a:cubicBezTo>
                  <a:cubicBezTo>
                    <a:pt x="3969" y="29350"/>
                    <a:pt x="4511" y="29267"/>
                    <a:pt x="4983" y="29136"/>
                  </a:cubicBezTo>
                  <a:cubicBezTo>
                    <a:pt x="6204" y="28846"/>
                    <a:pt x="8229" y="27239"/>
                    <a:pt x="8711" y="26853"/>
                  </a:cubicBezTo>
                  <a:cubicBezTo>
                    <a:pt x="9258" y="26950"/>
                    <a:pt x="9804" y="27046"/>
                    <a:pt x="10447" y="27207"/>
                  </a:cubicBezTo>
                  <a:cubicBezTo>
                    <a:pt x="11540" y="27432"/>
                    <a:pt x="12761" y="27721"/>
                    <a:pt x="14079" y="28107"/>
                  </a:cubicBezTo>
                  <a:cubicBezTo>
                    <a:pt x="14433" y="28236"/>
                    <a:pt x="14787" y="28364"/>
                    <a:pt x="15172" y="28461"/>
                  </a:cubicBezTo>
                  <a:cubicBezTo>
                    <a:pt x="14497" y="28396"/>
                    <a:pt x="13597" y="28300"/>
                    <a:pt x="13501" y="28300"/>
                  </a:cubicBezTo>
                  <a:cubicBezTo>
                    <a:pt x="11894" y="28332"/>
                    <a:pt x="8776" y="29361"/>
                    <a:pt x="8261" y="31096"/>
                  </a:cubicBezTo>
                  <a:cubicBezTo>
                    <a:pt x="7876" y="32350"/>
                    <a:pt x="8743" y="33539"/>
                    <a:pt x="9997" y="33797"/>
                  </a:cubicBezTo>
                  <a:cubicBezTo>
                    <a:pt x="10147" y="33824"/>
                    <a:pt x="10299" y="33836"/>
                    <a:pt x="10452" y="33836"/>
                  </a:cubicBezTo>
                  <a:cubicBezTo>
                    <a:pt x="11575" y="33836"/>
                    <a:pt x="12741" y="33154"/>
                    <a:pt x="13533" y="32447"/>
                  </a:cubicBezTo>
                  <a:cubicBezTo>
                    <a:pt x="14465" y="31579"/>
                    <a:pt x="15558" y="29200"/>
                    <a:pt x="15783" y="28654"/>
                  </a:cubicBezTo>
                  <a:cubicBezTo>
                    <a:pt x="16587" y="28943"/>
                    <a:pt x="17422" y="29232"/>
                    <a:pt x="18258" y="29586"/>
                  </a:cubicBezTo>
                  <a:cubicBezTo>
                    <a:pt x="19673" y="30229"/>
                    <a:pt x="21183" y="30936"/>
                    <a:pt x="22598" y="31900"/>
                  </a:cubicBezTo>
                  <a:cubicBezTo>
                    <a:pt x="22694" y="31932"/>
                    <a:pt x="22758" y="31997"/>
                    <a:pt x="22823" y="32061"/>
                  </a:cubicBezTo>
                  <a:cubicBezTo>
                    <a:pt x="22501" y="31964"/>
                    <a:pt x="20733" y="31579"/>
                    <a:pt x="20605" y="31579"/>
                  </a:cubicBezTo>
                  <a:cubicBezTo>
                    <a:pt x="20452" y="31563"/>
                    <a:pt x="20284" y="31556"/>
                    <a:pt x="20105" y="31556"/>
                  </a:cubicBezTo>
                  <a:cubicBezTo>
                    <a:pt x="18408" y="31556"/>
                    <a:pt x="15716" y="32252"/>
                    <a:pt x="15076" y="33764"/>
                  </a:cubicBezTo>
                  <a:cubicBezTo>
                    <a:pt x="14562" y="34954"/>
                    <a:pt x="15301" y="36240"/>
                    <a:pt x="16490" y="36625"/>
                  </a:cubicBezTo>
                  <a:cubicBezTo>
                    <a:pt x="16759" y="36708"/>
                    <a:pt x="17036" y="36745"/>
                    <a:pt x="17316" y="36745"/>
                  </a:cubicBezTo>
                  <a:cubicBezTo>
                    <a:pt x="18342" y="36745"/>
                    <a:pt x="19397" y="36249"/>
                    <a:pt x="20155" y="35693"/>
                  </a:cubicBezTo>
                  <a:cubicBezTo>
                    <a:pt x="21312" y="34857"/>
                    <a:pt x="22823" y="32189"/>
                    <a:pt x="22887" y="32093"/>
                  </a:cubicBezTo>
                  <a:cubicBezTo>
                    <a:pt x="24205" y="32993"/>
                    <a:pt x="25491" y="34022"/>
                    <a:pt x="26744" y="35115"/>
                  </a:cubicBezTo>
                  <a:cubicBezTo>
                    <a:pt x="27676" y="35918"/>
                    <a:pt x="28544" y="36786"/>
                    <a:pt x="29444" y="37654"/>
                  </a:cubicBezTo>
                  <a:cubicBezTo>
                    <a:pt x="29027" y="37525"/>
                    <a:pt x="27355" y="37204"/>
                    <a:pt x="27259" y="37172"/>
                  </a:cubicBezTo>
                  <a:cubicBezTo>
                    <a:pt x="27124" y="37161"/>
                    <a:pt x="26978" y="37156"/>
                    <a:pt x="26825" y="37156"/>
                  </a:cubicBezTo>
                  <a:cubicBezTo>
                    <a:pt x="25108" y="37156"/>
                    <a:pt x="22347" y="37824"/>
                    <a:pt x="21698" y="39358"/>
                  </a:cubicBezTo>
                  <a:cubicBezTo>
                    <a:pt x="21183" y="40579"/>
                    <a:pt x="21923" y="41865"/>
                    <a:pt x="23144" y="42218"/>
                  </a:cubicBezTo>
                  <a:cubicBezTo>
                    <a:pt x="23406" y="42301"/>
                    <a:pt x="23678" y="42338"/>
                    <a:pt x="23954" y="42338"/>
                  </a:cubicBezTo>
                  <a:cubicBezTo>
                    <a:pt x="24965" y="42338"/>
                    <a:pt x="26026" y="41842"/>
                    <a:pt x="26809" y="41286"/>
                  </a:cubicBezTo>
                  <a:cubicBezTo>
                    <a:pt x="27901" y="40483"/>
                    <a:pt x="29380" y="37943"/>
                    <a:pt x="29509" y="37718"/>
                  </a:cubicBezTo>
                  <a:cubicBezTo>
                    <a:pt x="29894" y="38104"/>
                    <a:pt x="30312" y="38490"/>
                    <a:pt x="30698" y="38908"/>
                  </a:cubicBezTo>
                  <a:cubicBezTo>
                    <a:pt x="32016" y="40193"/>
                    <a:pt x="33302" y="41479"/>
                    <a:pt x="34620" y="42733"/>
                  </a:cubicBezTo>
                  <a:cubicBezTo>
                    <a:pt x="35070" y="43183"/>
                    <a:pt x="35552" y="43569"/>
                    <a:pt x="36002" y="43986"/>
                  </a:cubicBezTo>
                  <a:cubicBezTo>
                    <a:pt x="35391" y="43858"/>
                    <a:pt x="34234" y="43601"/>
                    <a:pt x="34137" y="43601"/>
                  </a:cubicBezTo>
                  <a:cubicBezTo>
                    <a:pt x="33984" y="43585"/>
                    <a:pt x="33817" y="43578"/>
                    <a:pt x="33638" y="43578"/>
                  </a:cubicBezTo>
                  <a:cubicBezTo>
                    <a:pt x="31940" y="43578"/>
                    <a:pt x="29248" y="44274"/>
                    <a:pt x="28609" y="45787"/>
                  </a:cubicBezTo>
                  <a:cubicBezTo>
                    <a:pt x="28094" y="46976"/>
                    <a:pt x="28834" y="48262"/>
                    <a:pt x="30023" y="48647"/>
                  </a:cubicBezTo>
                  <a:cubicBezTo>
                    <a:pt x="30278" y="48728"/>
                    <a:pt x="30542" y="48764"/>
                    <a:pt x="30811" y="48764"/>
                  </a:cubicBezTo>
                  <a:cubicBezTo>
                    <a:pt x="31828" y="48764"/>
                    <a:pt x="32899" y="48249"/>
                    <a:pt x="33687" y="47715"/>
                  </a:cubicBezTo>
                  <a:cubicBezTo>
                    <a:pt x="34684" y="47008"/>
                    <a:pt x="35970" y="44886"/>
                    <a:pt x="36323" y="44276"/>
                  </a:cubicBezTo>
                  <a:cubicBezTo>
                    <a:pt x="37095" y="44951"/>
                    <a:pt x="37898" y="45594"/>
                    <a:pt x="38702" y="46204"/>
                  </a:cubicBezTo>
                  <a:cubicBezTo>
                    <a:pt x="39056" y="46462"/>
                    <a:pt x="39377" y="46751"/>
                    <a:pt x="39731" y="46976"/>
                  </a:cubicBezTo>
                  <a:cubicBezTo>
                    <a:pt x="40084" y="47201"/>
                    <a:pt x="40438" y="47458"/>
                    <a:pt x="40791" y="47683"/>
                  </a:cubicBezTo>
                  <a:cubicBezTo>
                    <a:pt x="41531" y="48133"/>
                    <a:pt x="42206" y="48551"/>
                    <a:pt x="42881" y="48937"/>
                  </a:cubicBezTo>
                  <a:cubicBezTo>
                    <a:pt x="43234" y="49162"/>
                    <a:pt x="43556" y="49355"/>
                    <a:pt x="43909" y="49547"/>
                  </a:cubicBezTo>
                  <a:cubicBezTo>
                    <a:pt x="43299" y="49290"/>
                    <a:pt x="42302" y="48937"/>
                    <a:pt x="42206" y="48905"/>
                  </a:cubicBezTo>
                  <a:cubicBezTo>
                    <a:pt x="41750" y="48793"/>
                    <a:pt x="41153" y="48727"/>
                    <a:pt x="40511" y="48727"/>
                  </a:cubicBezTo>
                  <a:cubicBezTo>
                    <a:pt x="38931" y="48727"/>
                    <a:pt x="37082" y="49126"/>
                    <a:pt x="36420" y="50222"/>
                  </a:cubicBezTo>
                  <a:cubicBezTo>
                    <a:pt x="35713" y="51348"/>
                    <a:pt x="36259" y="52730"/>
                    <a:pt x="37384" y="53276"/>
                  </a:cubicBezTo>
                  <a:cubicBezTo>
                    <a:pt x="37779" y="53463"/>
                    <a:pt x="38219" y="53541"/>
                    <a:pt x="38669" y="53541"/>
                  </a:cubicBezTo>
                  <a:cubicBezTo>
                    <a:pt x="39538" y="53541"/>
                    <a:pt x="40446" y="53250"/>
                    <a:pt x="41145" y="52890"/>
                  </a:cubicBezTo>
                  <a:cubicBezTo>
                    <a:pt x="42334" y="52280"/>
                    <a:pt x="44134" y="50062"/>
                    <a:pt x="44359" y="49805"/>
                  </a:cubicBezTo>
                  <a:cubicBezTo>
                    <a:pt x="45195" y="50287"/>
                    <a:pt x="45999" y="50737"/>
                    <a:pt x="46770" y="51123"/>
                  </a:cubicBezTo>
                  <a:cubicBezTo>
                    <a:pt x="48827" y="52248"/>
                    <a:pt x="50628" y="53115"/>
                    <a:pt x="52042" y="53791"/>
                  </a:cubicBezTo>
                  <a:cubicBezTo>
                    <a:pt x="56542" y="57680"/>
                    <a:pt x="62939" y="58130"/>
                    <a:pt x="62939" y="58130"/>
                  </a:cubicBezTo>
                  <a:cubicBezTo>
                    <a:pt x="62939" y="58130"/>
                    <a:pt x="63260" y="50480"/>
                    <a:pt x="58760" y="45465"/>
                  </a:cubicBezTo>
                  <a:cubicBezTo>
                    <a:pt x="57153" y="43633"/>
                    <a:pt x="55096" y="42411"/>
                    <a:pt x="53167" y="41576"/>
                  </a:cubicBezTo>
                  <a:cubicBezTo>
                    <a:pt x="53296" y="41447"/>
                    <a:pt x="53392" y="41286"/>
                    <a:pt x="53488" y="41158"/>
                  </a:cubicBezTo>
                  <a:cubicBezTo>
                    <a:pt x="54163" y="40161"/>
                    <a:pt x="54742" y="38683"/>
                    <a:pt x="54292" y="37461"/>
                  </a:cubicBezTo>
                  <a:cubicBezTo>
                    <a:pt x="53975" y="36558"/>
                    <a:pt x="53138" y="35951"/>
                    <a:pt x="52247" y="35951"/>
                  </a:cubicBezTo>
                  <a:cubicBezTo>
                    <a:pt x="51965" y="35951"/>
                    <a:pt x="51677" y="36012"/>
                    <a:pt x="51399" y="36143"/>
                  </a:cubicBezTo>
                  <a:cubicBezTo>
                    <a:pt x="50145" y="36722"/>
                    <a:pt x="49535" y="38747"/>
                    <a:pt x="49406" y="40354"/>
                  </a:cubicBezTo>
                  <a:cubicBezTo>
                    <a:pt x="48892" y="40258"/>
                    <a:pt x="48442" y="40161"/>
                    <a:pt x="48056" y="40097"/>
                  </a:cubicBezTo>
                  <a:cubicBezTo>
                    <a:pt x="47895" y="39743"/>
                    <a:pt x="47735" y="39358"/>
                    <a:pt x="47574" y="38972"/>
                  </a:cubicBezTo>
                  <a:cubicBezTo>
                    <a:pt x="47381" y="38586"/>
                    <a:pt x="47252" y="38200"/>
                    <a:pt x="47092" y="37815"/>
                  </a:cubicBezTo>
                  <a:cubicBezTo>
                    <a:pt x="46899" y="37236"/>
                    <a:pt x="46674" y="36625"/>
                    <a:pt x="46481" y="36015"/>
                  </a:cubicBezTo>
                  <a:cubicBezTo>
                    <a:pt x="47220" y="35693"/>
                    <a:pt x="49342" y="34697"/>
                    <a:pt x="50113" y="33829"/>
                  </a:cubicBezTo>
                  <a:cubicBezTo>
                    <a:pt x="50917" y="32929"/>
                    <a:pt x="51720" y="31579"/>
                    <a:pt x="51463" y="30293"/>
                  </a:cubicBezTo>
                  <a:cubicBezTo>
                    <a:pt x="51274" y="29266"/>
                    <a:pt x="50404" y="28467"/>
                    <a:pt x="49387" y="28467"/>
                  </a:cubicBezTo>
                  <a:cubicBezTo>
                    <a:pt x="49194" y="28467"/>
                    <a:pt x="48995" y="28496"/>
                    <a:pt x="48795" y="28557"/>
                  </a:cubicBezTo>
                  <a:cubicBezTo>
                    <a:pt x="47060" y="29071"/>
                    <a:pt x="46031" y="32189"/>
                    <a:pt x="45999" y="33797"/>
                  </a:cubicBezTo>
                  <a:cubicBezTo>
                    <a:pt x="45999" y="33861"/>
                    <a:pt x="46031" y="34214"/>
                    <a:pt x="46063" y="34600"/>
                  </a:cubicBezTo>
                  <a:cubicBezTo>
                    <a:pt x="45870" y="34022"/>
                    <a:pt x="45709" y="33411"/>
                    <a:pt x="45549" y="32800"/>
                  </a:cubicBezTo>
                  <a:cubicBezTo>
                    <a:pt x="45099" y="31064"/>
                    <a:pt x="44681" y="29264"/>
                    <a:pt x="44295" y="27464"/>
                  </a:cubicBezTo>
                  <a:cubicBezTo>
                    <a:pt x="44199" y="27111"/>
                    <a:pt x="44102" y="26725"/>
                    <a:pt x="44006" y="26371"/>
                  </a:cubicBezTo>
                  <a:cubicBezTo>
                    <a:pt x="44617" y="26082"/>
                    <a:pt x="46931" y="25053"/>
                    <a:pt x="47767" y="24121"/>
                  </a:cubicBezTo>
                  <a:cubicBezTo>
                    <a:pt x="48570" y="23221"/>
                    <a:pt x="49342" y="21871"/>
                    <a:pt x="49117" y="20585"/>
                  </a:cubicBezTo>
                  <a:cubicBezTo>
                    <a:pt x="48926" y="19551"/>
                    <a:pt x="48044" y="18770"/>
                    <a:pt x="47017" y="18770"/>
                  </a:cubicBezTo>
                  <a:cubicBezTo>
                    <a:pt x="46831" y="18770"/>
                    <a:pt x="46641" y="18795"/>
                    <a:pt x="46449" y="18849"/>
                  </a:cubicBezTo>
                  <a:cubicBezTo>
                    <a:pt x="44681" y="19364"/>
                    <a:pt x="43652" y="22482"/>
                    <a:pt x="43620" y="24121"/>
                  </a:cubicBezTo>
                  <a:cubicBezTo>
                    <a:pt x="43620" y="24153"/>
                    <a:pt x="43652" y="24571"/>
                    <a:pt x="43717" y="25021"/>
                  </a:cubicBezTo>
                  <a:cubicBezTo>
                    <a:pt x="43459" y="24057"/>
                    <a:pt x="43234" y="23093"/>
                    <a:pt x="42945" y="22160"/>
                  </a:cubicBezTo>
                  <a:cubicBezTo>
                    <a:pt x="42463" y="20489"/>
                    <a:pt x="41916" y="18882"/>
                    <a:pt x="41241" y="17371"/>
                  </a:cubicBezTo>
                  <a:cubicBezTo>
                    <a:pt x="41434" y="17274"/>
                    <a:pt x="44167" y="16117"/>
                    <a:pt x="45099" y="15089"/>
                  </a:cubicBezTo>
                  <a:cubicBezTo>
                    <a:pt x="45902" y="14188"/>
                    <a:pt x="46674" y="12806"/>
                    <a:pt x="46449" y="11553"/>
                  </a:cubicBezTo>
                  <a:cubicBezTo>
                    <a:pt x="46260" y="10526"/>
                    <a:pt x="45367" y="9726"/>
                    <a:pt x="44342" y="9726"/>
                  </a:cubicBezTo>
                  <a:cubicBezTo>
                    <a:pt x="44148" y="9726"/>
                    <a:pt x="43949" y="9755"/>
                    <a:pt x="43749" y="9817"/>
                  </a:cubicBezTo>
                  <a:cubicBezTo>
                    <a:pt x="42013" y="10331"/>
                    <a:pt x="40984" y="13449"/>
                    <a:pt x="40952" y="15056"/>
                  </a:cubicBezTo>
                  <a:cubicBezTo>
                    <a:pt x="40952" y="15181"/>
                    <a:pt x="41074" y="16585"/>
                    <a:pt x="41140" y="17134"/>
                  </a:cubicBezTo>
                  <a:lnTo>
                    <a:pt x="41140" y="17134"/>
                  </a:lnTo>
                  <a:cubicBezTo>
                    <a:pt x="40401" y="15532"/>
                    <a:pt x="39536" y="14121"/>
                    <a:pt x="38638" y="12806"/>
                  </a:cubicBezTo>
                  <a:cubicBezTo>
                    <a:pt x="37738" y="11520"/>
                    <a:pt x="36773" y="10363"/>
                    <a:pt x="35873" y="9303"/>
                  </a:cubicBezTo>
                  <a:cubicBezTo>
                    <a:pt x="34973" y="8274"/>
                    <a:pt x="34073" y="7374"/>
                    <a:pt x="33302" y="6602"/>
                  </a:cubicBezTo>
                  <a:cubicBezTo>
                    <a:pt x="32852" y="6152"/>
                    <a:pt x="32466" y="5799"/>
                    <a:pt x="32080" y="5445"/>
                  </a:cubicBezTo>
                  <a:lnTo>
                    <a:pt x="32112" y="5445"/>
                  </a:lnTo>
                  <a:cubicBezTo>
                    <a:pt x="32145" y="5445"/>
                    <a:pt x="31277" y="3420"/>
                    <a:pt x="31180" y="3291"/>
                  </a:cubicBezTo>
                  <a:cubicBezTo>
                    <a:pt x="30439" y="1988"/>
                    <a:pt x="28360" y="1"/>
                    <a:pt x="26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48;p64">
              <a:extLst>
                <a:ext uri="{FF2B5EF4-FFF2-40B4-BE49-F238E27FC236}">
                  <a16:creationId xmlns:a16="http://schemas.microsoft.com/office/drawing/2014/main" id="{CCA7DF21-BE9C-E02C-78CC-20FF5F072F6D}"/>
                </a:ext>
              </a:extLst>
            </p:cNvPr>
            <p:cNvSpPr/>
            <p:nvPr/>
          </p:nvSpPr>
          <p:spPr>
            <a:xfrm>
              <a:off x="3260300" y="1467650"/>
              <a:ext cx="425950" cy="439600"/>
            </a:xfrm>
            <a:custGeom>
              <a:avLst/>
              <a:gdLst/>
              <a:ahLst/>
              <a:cxnLst/>
              <a:rect l="l" t="t" r="r" b="b"/>
              <a:pathLst>
                <a:path w="17038" h="17584" extrusionOk="0">
                  <a:moveTo>
                    <a:pt x="16973" y="0"/>
                  </a:moveTo>
                  <a:cubicBezTo>
                    <a:pt x="16973" y="0"/>
                    <a:pt x="9355" y="225"/>
                    <a:pt x="4662" y="5079"/>
                  </a:cubicBezTo>
                  <a:cubicBezTo>
                    <a:pt x="1" y="9933"/>
                    <a:pt x="33" y="17583"/>
                    <a:pt x="33" y="17583"/>
                  </a:cubicBezTo>
                  <a:cubicBezTo>
                    <a:pt x="33" y="17583"/>
                    <a:pt x="7683" y="17358"/>
                    <a:pt x="12376" y="12504"/>
                  </a:cubicBezTo>
                  <a:cubicBezTo>
                    <a:pt x="17037" y="7651"/>
                    <a:pt x="16973" y="0"/>
                    <a:pt x="16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49;p64">
              <a:extLst>
                <a:ext uri="{FF2B5EF4-FFF2-40B4-BE49-F238E27FC236}">
                  <a16:creationId xmlns:a16="http://schemas.microsoft.com/office/drawing/2014/main" id="{89412F49-C63E-BCE0-088A-FCD768C2857B}"/>
                </a:ext>
              </a:extLst>
            </p:cNvPr>
            <p:cNvSpPr/>
            <p:nvPr/>
          </p:nvSpPr>
          <p:spPr>
            <a:xfrm>
              <a:off x="2417325" y="520175"/>
              <a:ext cx="120550" cy="207350"/>
            </a:xfrm>
            <a:custGeom>
              <a:avLst/>
              <a:gdLst/>
              <a:ahLst/>
              <a:cxnLst/>
              <a:rect l="l" t="t" r="r" b="b"/>
              <a:pathLst>
                <a:path w="4822" h="8294" extrusionOk="0">
                  <a:moveTo>
                    <a:pt x="2572" y="1"/>
                  </a:moveTo>
                  <a:cubicBezTo>
                    <a:pt x="2218" y="1"/>
                    <a:pt x="1833" y="97"/>
                    <a:pt x="1511" y="290"/>
                  </a:cubicBezTo>
                  <a:cubicBezTo>
                    <a:pt x="418" y="965"/>
                    <a:pt x="0" y="2829"/>
                    <a:pt x="0" y="4405"/>
                  </a:cubicBezTo>
                  <a:cubicBezTo>
                    <a:pt x="0" y="5047"/>
                    <a:pt x="65" y="5658"/>
                    <a:pt x="193" y="6108"/>
                  </a:cubicBezTo>
                  <a:cubicBezTo>
                    <a:pt x="225" y="6237"/>
                    <a:pt x="997" y="8294"/>
                    <a:pt x="1029" y="8294"/>
                  </a:cubicBezTo>
                  <a:cubicBezTo>
                    <a:pt x="1029" y="8294"/>
                    <a:pt x="3536" y="6301"/>
                    <a:pt x="4179" y="5047"/>
                  </a:cubicBezTo>
                  <a:cubicBezTo>
                    <a:pt x="4533" y="4340"/>
                    <a:pt x="4822" y="3408"/>
                    <a:pt x="4822" y="2572"/>
                  </a:cubicBezTo>
                  <a:cubicBezTo>
                    <a:pt x="4822" y="2122"/>
                    <a:pt x="4758" y="1672"/>
                    <a:pt x="4565" y="1287"/>
                  </a:cubicBezTo>
                  <a:cubicBezTo>
                    <a:pt x="4179" y="483"/>
                    <a:pt x="3375" y="1"/>
                    <a:pt x="2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50;p64">
              <a:extLst>
                <a:ext uri="{FF2B5EF4-FFF2-40B4-BE49-F238E27FC236}">
                  <a16:creationId xmlns:a16="http://schemas.microsoft.com/office/drawing/2014/main" id="{3FE48340-83F8-4102-35F8-F34A344F5738}"/>
                </a:ext>
              </a:extLst>
            </p:cNvPr>
            <p:cNvSpPr/>
            <p:nvPr/>
          </p:nvSpPr>
          <p:spPr>
            <a:xfrm>
              <a:off x="1806575" y="970200"/>
              <a:ext cx="126200" cy="203350"/>
            </a:xfrm>
            <a:custGeom>
              <a:avLst/>
              <a:gdLst/>
              <a:ahLst/>
              <a:cxnLst/>
              <a:rect l="l" t="t" r="r" b="b"/>
              <a:pathLst>
                <a:path w="5048" h="8134" extrusionOk="0">
                  <a:moveTo>
                    <a:pt x="2090" y="1"/>
                  </a:moveTo>
                  <a:cubicBezTo>
                    <a:pt x="1286" y="1"/>
                    <a:pt x="547" y="419"/>
                    <a:pt x="193" y="1190"/>
                  </a:cubicBezTo>
                  <a:cubicBezTo>
                    <a:pt x="33" y="1479"/>
                    <a:pt x="1" y="1801"/>
                    <a:pt x="1" y="2154"/>
                  </a:cubicBezTo>
                  <a:cubicBezTo>
                    <a:pt x="1" y="3794"/>
                    <a:pt x="1286" y="5851"/>
                    <a:pt x="2283" y="6783"/>
                  </a:cubicBezTo>
                  <a:cubicBezTo>
                    <a:pt x="2379" y="6880"/>
                    <a:pt x="4147" y="8133"/>
                    <a:pt x="4179" y="8133"/>
                  </a:cubicBezTo>
                  <a:cubicBezTo>
                    <a:pt x="4179" y="8133"/>
                    <a:pt x="5047" y="5529"/>
                    <a:pt x="5047" y="4019"/>
                  </a:cubicBezTo>
                  <a:cubicBezTo>
                    <a:pt x="5047" y="3922"/>
                    <a:pt x="5047" y="3794"/>
                    <a:pt x="5015" y="3697"/>
                  </a:cubicBezTo>
                  <a:cubicBezTo>
                    <a:pt x="4887" y="2476"/>
                    <a:pt x="4372" y="997"/>
                    <a:pt x="3247" y="322"/>
                  </a:cubicBezTo>
                  <a:cubicBezTo>
                    <a:pt x="2894" y="129"/>
                    <a:pt x="2476" y="1"/>
                    <a:pt x="2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51;p64">
              <a:extLst>
                <a:ext uri="{FF2B5EF4-FFF2-40B4-BE49-F238E27FC236}">
                  <a16:creationId xmlns:a16="http://schemas.microsoft.com/office/drawing/2014/main" id="{B17BFB72-FB7C-D3AD-4416-D6F40451CAE0}"/>
                </a:ext>
              </a:extLst>
            </p:cNvPr>
            <p:cNvSpPr/>
            <p:nvPr/>
          </p:nvSpPr>
          <p:spPr>
            <a:xfrm>
              <a:off x="2948500" y="802250"/>
              <a:ext cx="460500" cy="1052750"/>
            </a:xfrm>
            <a:custGeom>
              <a:avLst/>
              <a:gdLst/>
              <a:ahLst/>
              <a:cxnLst/>
              <a:rect l="l" t="t" r="r" b="b"/>
              <a:pathLst>
                <a:path w="18420" h="42110" extrusionOk="0">
                  <a:moveTo>
                    <a:pt x="9130" y="0"/>
                  </a:moveTo>
                  <a:cubicBezTo>
                    <a:pt x="9130" y="0"/>
                    <a:pt x="1" y="9419"/>
                    <a:pt x="1" y="20991"/>
                  </a:cubicBezTo>
                  <a:cubicBezTo>
                    <a:pt x="1" y="21023"/>
                    <a:pt x="1" y="21055"/>
                    <a:pt x="1" y="21087"/>
                  </a:cubicBezTo>
                  <a:cubicBezTo>
                    <a:pt x="33" y="32724"/>
                    <a:pt x="9290" y="42110"/>
                    <a:pt x="9290" y="42110"/>
                  </a:cubicBezTo>
                  <a:cubicBezTo>
                    <a:pt x="9290" y="42110"/>
                    <a:pt x="18419" y="32724"/>
                    <a:pt x="18419" y="21119"/>
                  </a:cubicBezTo>
                  <a:cubicBezTo>
                    <a:pt x="18419" y="21087"/>
                    <a:pt x="18419" y="21055"/>
                    <a:pt x="18419" y="21023"/>
                  </a:cubicBezTo>
                  <a:cubicBezTo>
                    <a:pt x="18387" y="9387"/>
                    <a:pt x="9130"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252;p64">
              <a:extLst>
                <a:ext uri="{FF2B5EF4-FFF2-40B4-BE49-F238E27FC236}">
                  <a16:creationId xmlns:a16="http://schemas.microsoft.com/office/drawing/2014/main" id="{487BFB96-827F-86D1-C445-EC5E52DC0F1A}"/>
                </a:ext>
              </a:extLst>
            </p:cNvPr>
            <p:cNvSpPr/>
            <p:nvPr/>
          </p:nvSpPr>
          <p:spPr>
            <a:xfrm>
              <a:off x="1529325" y="463925"/>
              <a:ext cx="1564650" cy="1453775"/>
            </a:xfrm>
            <a:custGeom>
              <a:avLst/>
              <a:gdLst/>
              <a:ahLst/>
              <a:cxnLst/>
              <a:rect l="l" t="t" r="r" b="b"/>
              <a:pathLst>
                <a:path w="62586" h="58151" extrusionOk="0">
                  <a:moveTo>
                    <a:pt x="46771" y="44778"/>
                  </a:moveTo>
                  <a:cubicBezTo>
                    <a:pt x="47189" y="46899"/>
                    <a:pt x="48024" y="49342"/>
                    <a:pt x="49567" y="51496"/>
                  </a:cubicBezTo>
                  <a:cubicBezTo>
                    <a:pt x="48764" y="51110"/>
                    <a:pt x="47864" y="50692"/>
                    <a:pt x="46932" y="50210"/>
                  </a:cubicBezTo>
                  <a:cubicBezTo>
                    <a:pt x="46224" y="49857"/>
                    <a:pt x="45485" y="49471"/>
                    <a:pt x="44714" y="49053"/>
                  </a:cubicBezTo>
                  <a:cubicBezTo>
                    <a:pt x="44842" y="48732"/>
                    <a:pt x="45935" y="46321"/>
                    <a:pt x="46032" y="44939"/>
                  </a:cubicBezTo>
                  <a:cubicBezTo>
                    <a:pt x="46257" y="44906"/>
                    <a:pt x="46514" y="44842"/>
                    <a:pt x="46771" y="44778"/>
                  </a:cubicBezTo>
                  <a:close/>
                  <a:moveTo>
                    <a:pt x="26263" y="1"/>
                  </a:moveTo>
                  <a:cubicBezTo>
                    <a:pt x="26134" y="1"/>
                    <a:pt x="26006" y="33"/>
                    <a:pt x="25845" y="65"/>
                  </a:cubicBezTo>
                  <a:cubicBezTo>
                    <a:pt x="24816" y="290"/>
                    <a:pt x="24238" y="1190"/>
                    <a:pt x="24238" y="2154"/>
                  </a:cubicBezTo>
                  <a:cubicBezTo>
                    <a:pt x="24238" y="2379"/>
                    <a:pt x="24270" y="2636"/>
                    <a:pt x="24334" y="2861"/>
                  </a:cubicBezTo>
                  <a:cubicBezTo>
                    <a:pt x="24752" y="4083"/>
                    <a:pt x="26102" y="4919"/>
                    <a:pt x="27227" y="5304"/>
                  </a:cubicBezTo>
                  <a:cubicBezTo>
                    <a:pt x="27806" y="5497"/>
                    <a:pt x="28674" y="5562"/>
                    <a:pt x="29509" y="5562"/>
                  </a:cubicBezTo>
                  <a:cubicBezTo>
                    <a:pt x="30409" y="5562"/>
                    <a:pt x="31277" y="5497"/>
                    <a:pt x="31599" y="5465"/>
                  </a:cubicBezTo>
                  <a:cubicBezTo>
                    <a:pt x="32017" y="5851"/>
                    <a:pt x="32402" y="6237"/>
                    <a:pt x="32852" y="6687"/>
                  </a:cubicBezTo>
                  <a:cubicBezTo>
                    <a:pt x="33624" y="7490"/>
                    <a:pt x="34492" y="8422"/>
                    <a:pt x="35392" y="9483"/>
                  </a:cubicBezTo>
                  <a:cubicBezTo>
                    <a:pt x="35617" y="9740"/>
                    <a:pt x="35842" y="10062"/>
                    <a:pt x="36099" y="10351"/>
                  </a:cubicBezTo>
                  <a:cubicBezTo>
                    <a:pt x="35585" y="9933"/>
                    <a:pt x="34877" y="9387"/>
                    <a:pt x="34813" y="9323"/>
                  </a:cubicBezTo>
                  <a:cubicBezTo>
                    <a:pt x="33913" y="8744"/>
                    <a:pt x="32242" y="8197"/>
                    <a:pt x="30795" y="8197"/>
                  </a:cubicBezTo>
                  <a:cubicBezTo>
                    <a:pt x="30056" y="8197"/>
                    <a:pt x="29381" y="8326"/>
                    <a:pt x="28899" y="8744"/>
                  </a:cubicBezTo>
                  <a:cubicBezTo>
                    <a:pt x="28384" y="9162"/>
                    <a:pt x="28159" y="9708"/>
                    <a:pt x="28159" y="10287"/>
                  </a:cubicBezTo>
                  <a:cubicBezTo>
                    <a:pt x="28159" y="10898"/>
                    <a:pt x="28384" y="11508"/>
                    <a:pt x="28834" y="11926"/>
                  </a:cubicBezTo>
                  <a:cubicBezTo>
                    <a:pt x="29541" y="12601"/>
                    <a:pt x="30570" y="12826"/>
                    <a:pt x="31567" y="12826"/>
                  </a:cubicBezTo>
                  <a:cubicBezTo>
                    <a:pt x="31920" y="12826"/>
                    <a:pt x="32242" y="12826"/>
                    <a:pt x="32531" y="12762"/>
                  </a:cubicBezTo>
                  <a:cubicBezTo>
                    <a:pt x="33784" y="12601"/>
                    <a:pt x="36035" y="11187"/>
                    <a:pt x="36517" y="10865"/>
                  </a:cubicBezTo>
                  <a:cubicBezTo>
                    <a:pt x="37031" y="11540"/>
                    <a:pt x="37545" y="12248"/>
                    <a:pt x="38028" y="13019"/>
                  </a:cubicBezTo>
                  <a:cubicBezTo>
                    <a:pt x="38895" y="14305"/>
                    <a:pt x="39731" y="15751"/>
                    <a:pt x="40406" y="17326"/>
                  </a:cubicBezTo>
                  <a:cubicBezTo>
                    <a:pt x="40438" y="17391"/>
                    <a:pt x="40471" y="17487"/>
                    <a:pt x="40503" y="17584"/>
                  </a:cubicBezTo>
                  <a:cubicBezTo>
                    <a:pt x="40310" y="17326"/>
                    <a:pt x="39024" y="16041"/>
                    <a:pt x="38928" y="15976"/>
                  </a:cubicBezTo>
                  <a:cubicBezTo>
                    <a:pt x="37995" y="15205"/>
                    <a:pt x="36099" y="14369"/>
                    <a:pt x="34556" y="14369"/>
                  </a:cubicBezTo>
                  <a:cubicBezTo>
                    <a:pt x="34010" y="14369"/>
                    <a:pt x="33495" y="14466"/>
                    <a:pt x="33109" y="14723"/>
                  </a:cubicBezTo>
                  <a:cubicBezTo>
                    <a:pt x="32499" y="15141"/>
                    <a:pt x="32177" y="15784"/>
                    <a:pt x="32177" y="16459"/>
                  </a:cubicBezTo>
                  <a:cubicBezTo>
                    <a:pt x="32177" y="16973"/>
                    <a:pt x="32370" y="17487"/>
                    <a:pt x="32724" y="17905"/>
                  </a:cubicBezTo>
                  <a:cubicBezTo>
                    <a:pt x="33463" y="18837"/>
                    <a:pt x="34877" y="19159"/>
                    <a:pt x="36035" y="19159"/>
                  </a:cubicBezTo>
                  <a:cubicBezTo>
                    <a:pt x="36131" y="19159"/>
                    <a:pt x="36227" y="19159"/>
                    <a:pt x="36292" y="19127"/>
                  </a:cubicBezTo>
                  <a:cubicBezTo>
                    <a:pt x="37674" y="19094"/>
                    <a:pt x="40438" y="17712"/>
                    <a:pt x="40535" y="17648"/>
                  </a:cubicBezTo>
                  <a:cubicBezTo>
                    <a:pt x="41146" y="19127"/>
                    <a:pt x="41660" y="20702"/>
                    <a:pt x="42078" y="22309"/>
                  </a:cubicBezTo>
                  <a:cubicBezTo>
                    <a:pt x="42399" y="23498"/>
                    <a:pt x="42688" y="24688"/>
                    <a:pt x="42946" y="25877"/>
                  </a:cubicBezTo>
                  <a:cubicBezTo>
                    <a:pt x="42656" y="25555"/>
                    <a:pt x="41467" y="24366"/>
                    <a:pt x="41371" y="24302"/>
                  </a:cubicBezTo>
                  <a:cubicBezTo>
                    <a:pt x="40438" y="23563"/>
                    <a:pt x="38542" y="22695"/>
                    <a:pt x="36999" y="22695"/>
                  </a:cubicBezTo>
                  <a:cubicBezTo>
                    <a:pt x="36452" y="22695"/>
                    <a:pt x="35938" y="22791"/>
                    <a:pt x="35552" y="23048"/>
                  </a:cubicBezTo>
                  <a:cubicBezTo>
                    <a:pt x="34942" y="23466"/>
                    <a:pt x="34620" y="24109"/>
                    <a:pt x="34620" y="24784"/>
                  </a:cubicBezTo>
                  <a:cubicBezTo>
                    <a:pt x="34620" y="25298"/>
                    <a:pt x="34813" y="25813"/>
                    <a:pt x="35167" y="26231"/>
                  </a:cubicBezTo>
                  <a:cubicBezTo>
                    <a:pt x="35906" y="27163"/>
                    <a:pt x="37320" y="27484"/>
                    <a:pt x="38478" y="27484"/>
                  </a:cubicBezTo>
                  <a:lnTo>
                    <a:pt x="38735" y="27484"/>
                  </a:lnTo>
                  <a:cubicBezTo>
                    <a:pt x="40085" y="27420"/>
                    <a:pt x="42721" y="26102"/>
                    <a:pt x="42946" y="26006"/>
                  </a:cubicBezTo>
                  <a:cubicBezTo>
                    <a:pt x="43074" y="26552"/>
                    <a:pt x="43203" y="27098"/>
                    <a:pt x="43299" y="27645"/>
                  </a:cubicBezTo>
                  <a:cubicBezTo>
                    <a:pt x="43685" y="29445"/>
                    <a:pt x="44039" y="31245"/>
                    <a:pt x="44456" y="33013"/>
                  </a:cubicBezTo>
                  <a:cubicBezTo>
                    <a:pt x="44585" y="33624"/>
                    <a:pt x="44746" y="34202"/>
                    <a:pt x="44939" y="34813"/>
                  </a:cubicBezTo>
                  <a:cubicBezTo>
                    <a:pt x="44489" y="34363"/>
                    <a:pt x="43653" y="33527"/>
                    <a:pt x="43589" y="33463"/>
                  </a:cubicBezTo>
                  <a:cubicBezTo>
                    <a:pt x="42656" y="32692"/>
                    <a:pt x="40728" y="31856"/>
                    <a:pt x="39217" y="31856"/>
                  </a:cubicBezTo>
                  <a:cubicBezTo>
                    <a:pt x="38638" y="31856"/>
                    <a:pt x="38156" y="31952"/>
                    <a:pt x="37738" y="32209"/>
                  </a:cubicBezTo>
                  <a:cubicBezTo>
                    <a:pt x="37128" y="32627"/>
                    <a:pt x="36838" y="33270"/>
                    <a:pt x="36838" y="33945"/>
                  </a:cubicBezTo>
                  <a:cubicBezTo>
                    <a:pt x="36838" y="34460"/>
                    <a:pt x="36999" y="34974"/>
                    <a:pt x="37353" y="35392"/>
                  </a:cubicBezTo>
                  <a:cubicBezTo>
                    <a:pt x="38124" y="36324"/>
                    <a:pt x="39538" y="36645"/>
                    <a:pt x="40696" y="36645"/>
                  </a:cubicBezTo>
                  <a:cubicBezTo>
                    <a:pt x="40792" y="36645"/>
                    <a:pt x="40856" y="36613"/>
                    <a:pt x="40953" y="36613"/>
                  </a:cubicBezTo>
                  <a:cubicBezTo>
                    <a:pt x="42142" y="36581"/>
                    <a:pt x="44392" y="35520"/>
                    <a:pt x="45035" y="35199"/>
                  </a:cubicBezTo>
                  <a:cubicBezTo>
                    <a:pt x="45292" y="36195"/>
                    <a:pt x="45614" y="37192"/>
                    <a:pt x="45935" y="38156"/>
                  </a:cubicBezTo>
                  <a:cubicBezTo>
                    <a:pt x="46096" y="38542"/>
                    <a:pt x="46224" y="38992"/>
                    <a:pt x="46385" y="39378"/>
                  </a:cubicBezTo>
                  <a:cubicBezTo>
                    <a:pt x="46482" y="39570"/>
                    <a:pt x="46546" y="39763"/>
                    <a:pt x="46642" y="39956"/>
                  </a:cubicBezTo>
                  <a:cubicBezTo>
                    <a:pt x="46417" y="39956"/>
                    <a:pt x="46289" y="39924"/>
                    <a:pt x="46289" y="39924"/>
                  </a:cubicBezTo>
                  <a:cubicBezTo>
                    <a:pt x="46289" y="39924"/>
                    <a:pt x="46289" y="40053"/>
                    <a:pt x="46289" y="40278"/>
                  </a:cubicBezTo>
                  <a:cubicBezTo>
                    <a:pt x="46289" y="40535"/>
                    <a:pt x="46289" y="40953"/>
                    <a:pt x="46321" y="41435"/>
                  </a:cubicBezTo>
                  <a:cubicBezTo>
                    <a:pt x="45292" y="40696"/>
                    <a:pt x="43910" y="40053"/>
                    <a:pt x="42785" y="40053"/>
                  </a:cubicBezTo>
                  <a:cubicBezTo>
                    <a:pt x="42431" y="40053"/>
                    <a:pt x="42110" y="40117"/>
                    <a:pt x="41821" y="40246"/>
                  </a:cubicBezTo>
                  <a:cubicBezTo>
                    <a:pt x="41017" y="40599"/>
                    <a:pt x="40631" y="41338"/>
                    <a:pt x="40631" y="42142"/>
                  </a:cubicBezTo>
                  <a:cubicBezTo>
                    <a:pt x="40631" y="42528"/>
                    <a:pt x="40728" y="42946"/>
                    <a:pt x="40953" y="43331"/>
                  </a:cubicBezTo>
                  <a:cubicBezTo>
                    <a:pt x="41017" y="43460"/>
                    <a:pt x="41113" y="43589"/>
                    <a:pt x="41242" y="43717"/>
                  </a:cubicBezTo>
                  <a:cubicBezTo>
                    <a:pt x="41435" y="45131"/>
                    <a:pt x="42238" y="46739"/>
                    <a:pt x="42946" y="47542"/>
                  </a:cubicBezTo>
                  <a:cubicBezTo>
                    <a:pt x="43010" y="47639"/>
                    <a:pt x="43942" y="48475"/>
                    <a:pt x="44392" y="48892"/>
                  </a:cubicBezTo>
                  <a:cubicBezTo>
                    <a:pt x="43942" y="48635"/>
                    <a:pt x="43492" y="48378"/>
                    <a:pt x="43010" y="48121"/>
                  </a:cubicBezTo>
                  <a:cubicBezTo>
                    <a:pt x="42335" y="47735"/>
                    <a:pt x="41628" y="47317"/>
                    <a:pt x="40953" y="46932"/>
                  </a:cubicBezTo>
                  <a:cubicBezTo>
                    <a:pt x="40599" y="46707"/>
                    <a:pt x="40246" y="46482"/>
                    <a:pt x="39892" y="46257"/>
                  </a:cubicBezTo>
                  <a:cubicBezTo>
                    <a:pt x="39506" y="46032"/>
                    <a:pt x="39185" y="45774"/>
                    <a:pt x="38863" y="45517"/>
                  </a:cubicBezTo>
                  <a:cubicBezTo>
                    <a:pt x="38349" y="45164"/>
                    <a:pt x="37835" y="44746"/>
                    <a:pt x="37353" y="44360"/>
                  </a:cubicBezTo>
                  <a:cubicBezTo>
                    <a:pt x="37770" y="43685"/>
                    <a:pt x="38992" y="41692"/>
                    <a:pt x="39153" y="40535"/>
                  </a:cubicBezTo>
                  <a:cubicBezTo>
                    <a:pt x="39217" y="40213"/>
                    <a:pt x="39249" y="39892"/>
                    <a:pt x="39249" y="39538"/>
                  </a:cubicBezTo>
                  <a:cubicBezTo>
                    <a:pt x="39249" y="38574"/>
                    <a:pt x="39024" y="37513"/>
                    <a:pt x="38349" y="36838"/>
                  </a:cubicBezTo>
                  <a:cubicBezTo>
                    <a:pt x="37899" y="36388"/>
                    <a:pt x="37288" y="36131"/>
                    <a:pt x="36710" y="36131"/>
                  </a:cubicBezTo>
                  <a:cubicBezTo>
                    <a:pt x="36131" y="36131"/>
                    <a:pt x="35552" y="36388"/>
                    <a:pt x="35135" y="36870"/>
                  </a:cubicBezTo>
                  <a:cubicBezTo>
                    <a:pt x="34749" y="37353"/>
                    <a:pt x="34588" y="38060"/>
                    <a:pt x="34588" y="38799"/>
                  </a:cubicBezTo>
                  <a:cubicBezTo>
                    <a:pt x="34588" y="40246"/>
                    <a:pt x="35135" y="41885"/>
                    <a:pt x="35713" y="42785"/>
                  </a:cubicBezTo>
                  <a:cubicBezTo>
                    <a:pt x="35745" y="42849"/>
                    <a:pt x="35938" y="43106"/>
                    <a:pt x="36195" y="43428"/>
                  </a:cubicBezTo>
                  <a:cubicBezTo>
                    <a:pt x="35745" y="43042"/>
                    <a:pt x="35263" y="42624"/>
                    <a:pt x="34781" y="42206"/>
                  </a:cubicBezTo>
                  <a:cubicBezTo>
                    <a:pt x="33431" y="40985"/>
                    <a:pt x="32113" y="39731"/>
                    <a:pt x="30795" y="38445"/>
                  </a:cubicBezTo>
                  <a:cubicBezTo>
                    <a:pt x="30506" y="38188"/>
                    <a:pt x="30249" y="37931"/>
                    <a:pt x="29959" y="37674"/>
                  </a:cubicBezTo>
                  <a:cubicBezTo>
                    <a:pt x="30313" y="37095"/>
                    <a:pt x="31663" y="34974"/>
                    <a:pt x="31856" y="33752"/>
                  </a:cubicBezTo>
                  <a:cubicBezTo>
                    <a:pt x="31888" y="33431"/>
                    <a:pt x="31920" y="33109"/>
                    <a:pt x="31920" y="32756"/>
                  </a:cubicBezTo>
                  <a:cubicBezTo>
                    <a:pt x="31920" y="31759"/>
                    <a:pt x="31695" y="30731"/>
                    <a:pt x="31020" y="30056"/>
                  </a:cubicBezTo>
                  <a:cubicBezTo>
                    <a:pt x="30570" y="29606"/>
                    <a:pt x="29991" y="29349"/>
                    <a:pt x="29381" y="29349"/>
                  </a:cubicBezTo>
                  <a:cubicBezTo>
                    <a:pt x="28802" y="29349"/>
                    <a:pt x="28256" y="29574"/>
                    <a:pt x="27838" y="30088"/>
                  </a:cubicBezTo>
                  <a:cubicBezTo>
                    <a:pt x="27420" y="30570"/>
                    <a:pt x="27259" y="31245"/>
                    <a:pt x="27259" y="32017"/>
                  </a:cubicBezTo>
                  <a:cubicBezTo>
                    <a:pt x="27259" y="33463"/>
                    <a:pt x="27838" y="35102"/>
                    <a:pt x="28384" y="36002"/>
                  </a:cubicBezTo>
                  <a:cubicBezTo>
                    <a:pt x="28416" y="36067"/>
                    <a:pt x="28674" y="36388"/>
                    <a:pt x="28963" y="36742"/>
                  </a:cubicBezTo>
                  <a:cubicBezTo>
                    <a:pt x="28224" y="36067"/>
                    <a:pt x="27484" y="35392"/>
                    <a:pt x="26745" y="34749"/>
                  </a:cubicBezTo>
                  <a:cubicBezTo>
                    <a:pt x="25427" y="33624"/>
                    <a:pt x="24077" y="32595"/>
                    <a:pt x="22663" y="31695"/>
                  </a:cubicBezTo>
                  <a:cubicBezTo>
                    <a:pt x="22791" y="31502"/>
                    <a:pt x="24430" y="29027"/>
                    <a:pt x="24623" y="27677"/>
                  </a:cubicBezTo>
                  <a:cubicBezTo>
                    <a:pt x="24688" y="27356"/>
                    <a:pt x="24720" y="27034"/>
                    <a:pt x="24720" y="26681"/>
                  </a:cubicBezTo>
                  <a:cubicBezTo>
                    <a:pt x="24720" y="25716"/>
                    <a:pt x="24463" y="24655"/>
                    <a:pt x="23820" y="23980"/>
                  </a:cubicBezTo>
                  <a:cubicBezTo>
                    <a:pt x="23370" y="23530"/>
                    <a:pt x="22759" y="23273"/>
                    <a:pt x="22180" y="23273"/>
                  </a:cubicBezTo>
                  <a:cubicBezTo>
                    <a:pt x="21602" y="23273"/>
                    <a:pt x="21023" y="23498"/>
                    <a:pt x="20605" y="24013"/>
                  </a:cubicBezTo>
                  <a:cubicBezTo>
                    <a:pt x="20220" y="24495"/>
                    <a:pt x="20059" y="25202"/>
                    <a:pt x="20059" y="25941"/>
                  </a:cubicBezTo>
                  <a:cubicBezTo>
                    <a:pt x="20059" y="27388"/>
                    <a:pt x="20605" y="29027"/>
                    <a:pt x="21184" y="29927"/>
                  </a:cubicBezTo>
                  <a:cubicBezTo>
                    <a:pt x="21248" y="30024"/>
                    <a:pt x="22180" y="31181"/>
                    <a:pt x="22502" y="31599"/>
                  </a:cubicBezTo>
                  <a:lnTo>
                    <a:pt x="22470" y="31567"/>
                  </a:lnTo>
                  <a:cubicBezTo>
                    <a:pt x="20991" y="30634"/>
                    <a:pt x="19480" y="29927"/>
                    <a:pt x="18002" y="29349"/>
                  </a:cubicBezTo>
                  <a:cubicBezTo>
                    <a:pt x="16523" y="28738"/>
                    <a:pt x="15109" y="28320"/>
                    <a:pt x="13759" y="27934"/>
                  </a:cubicBezTo>
                  <a:cubicBezTo>
                    <a:pt x="12441" y="27581"/>
                    <a:pt x="11219" y="27323"/>
                    <a:pt x="10094" y="27098"/>
                  </a:cubicBezTo>
                  <a:cubicBezTo>
                    <a:pt x="9515" y="26970"/>
                    <a:pt x="8969" y="26906"/>
                    <a:pt x="8455" y="26809"/>
                  </a:cubicBezTo>
                  <a:lnTo>
                    <a:pt x="8487" y="26777"/>
                  </a:lnTo>
                  <a:cubicBezTo>
                    <a:pt x="8487" y="26745"/>
                    <a:pt x="6655" y="25555"/>
                    <a:pt x="6526" y="25491"/>
                  </a:cubicBezTo>
                  <a:cubicBezTo>
                    <a:pt x="5722" y="25105"/>
                    <a:pt x="4340" y="24752"/>
                    <a:pt x="3087" y="24752"/>
                  </a:cubicBezTo>
                  <a:cubicBezTo>
                    <a:pt x="2090" y="24752"/>
                    <a:pt x="1126" y="24977"/>
                    <a:pt x="579" y="25523"/>
                  </a:cubicBezTo>
                  <a:cubicBezTo>
                    <a:pt x="194" y="25941"/>
                    <a:pt x="1" y="26456"/>
                    <a:pt x="1" y="26938"/>
                  </a:cubicBezTo>
                  <a:cubicBezTo>
                    <a:pt x="1" y="27613"/>
                    <a:pt x="322" y="28288"/>
                    <a:pt x="869" y="28738"/>
                  </a:cubicBezTo>
                  <a:cubicBezTo>
                    <a:pt x="1479" y="29188"/>
                    <a:pt x="2251" y="29381"/>
                    <a:pt x="3054" y="29381"/>
                  </a:cubicBezTo>
                  <a:cubicBezTo>
                    <a:pt x="3601" y="29381"/>
                    <a:pt x="4147" y="29284"/>
                    <a:pt x="4630" y="29156"/>
                  </a:cubicBezTo>
                  <a:cubicBezTo>
                    <a:pt x="5851" y="28866"/>
                    <a:pt x="7876" y="27259"/>
                    <a:pt x="8358" y="26873"/>
                  </a:cubicBezTo>
                  <a:cubicBezTo>
                    <a:pt x="8905" y="26970"/>
                    <a:pt x="9451" y="27066"/>
                    <a:pt x="10094" y="27227"/>
                  </a:cubicBezTo>
                  <a:cubicBezTo>
                    <a:pt x="11187" y="27452"/>
                    <a:pt x="12408" y="27741"/>
                    <a:pt x="13726" y="28127"/>
                  </a:cubicBezTo>
                  <a:cubicBezTo>
                    <a:pt x="14080" y="28256"/>
                    <a:pt x="14434" y="28384"/>
                    <a:pt x="14819" y="28481"/>
                  </a:cubicBezTo>
                  <a:cubicBezTo>
                    <a:pt x="14144" y="28416"/>
                    <a:pt x="13276" y="28320"/>
                    <a:pt x="13180" y="28320"/>
                  </a:cubicBezTo>
                  <a:lnTo>
                    <a:pt x="13148" y="28320"/>
                  </a:lnTo>
                  <a:cubicBezTo>
                    <a:pt x="11541" y="28352"/>
                    <a:pt x="8423" y="29381"/>
                    <a:pt x="7908" y="31116"/>
                  </a:cubicBezTo>
                  <a:cubicBezTo>
                    <a:pt x="7844" y="31309"/>
                    <a:pt x="7812" y="31502"/>
                    <a:pt x="7812" y="31695"/>
                  </a:cubicBezTo>
                  <a:cubicBezTo>
                    <a:pt x="7812" y="32724"/>
                    <a:pt x="8583" y="33592"/>
                    <a:pt x="9644" y="33817"/>
                  </a:cubicBezTo>
                  <a:cubicBezTo>
                    <a:pt x="9805" y="33817"/>
                    <a:pt x="9966" y="33849"/>
                    <a:pt x="10126" y="33849"/>
                  </a:cubicBezTo>
                  <a:cubicBezTo>
                    <a:pt x="11219" y="33849"/>
                    <a:pt x="12376" y="33174"/>
                    <a:pt x="13180" y="32467"/>
                  </a:cubicBezTo>
                  <a:cubicBezTo>
                    <a:pt x="14112" y="31599"/>
                    <a:pt x="15205" y="29220"/>
                    <a:pt x="15430" y="28674"/>
                  </a:cubicBezTo>
                  <a:cubicBezTo>
                    <a:pt x="16234" y="28963"/>
                    <a:pt x="17069" y="29252"/>
                    <a:pt x="17905" y="29606"/>
                  </a:cubicBezTo>
                  <a:cubicBezTo>
                    <a:pt x="19320" y="30249"/>
                    <a:pt x="20830" y="30956"/>
                    <a:pt x="22245" y="31920"/>
                  </a:cubicBezTo>
                  <a:cubicBezTo>
                    <a:pt x="22341" y="31952"/>
                    <a:pt x="22405" y="32017"/>
                    <a:pt x="22470" y="32081"/>
                  </a:cubicBezTo>
                  <a:cubicBezTo>
                    <a:pt x="22148" y="31984"/>
                    <a:pt x="20380" y="31599"/>
                    <a:pt x="20252" y="31599"/>
                  </a:cubicBezTo>
                  <a:cubicBezTo>
                    <a:pt x="20123" y="31599"/>
                    <a:pt x="19962" y="31567"/>
                    <a:pt x="19770" y="31567"/>
                  </a:cubicBezTo>
                  <a:cubicBezTo>
                    <a:pt x="18098" y="31567"/>
                    <a:pt x="15366" y="32274"/>
                    <a:pt x="14723" y="33784"/>
                  </a:cubicBezTo>
                  <a:cubicBezTo>
                    <a:pt x="14594" y="34042"/>
                    <a:pt x="14562" y="34331"/>
                    <a:pt x="14562" y="34588"/>
                  </a:cubicBezTo>
                  <a:cubicBezTo>
                    <a:pt x="14562" y="35520"/>
                    <a:pt x="15205" y="36356"/>
                    <a:pt x="16137" y="36645"/>
                  </a:cubicBezTo>
                  <a:cubicBezTo>
                    <a:pt x="16394" y="36742"/>
                    <a:pt x="16684" y="36774"/>
                    <a:pt x="16941" y="36774"/>
                  </a:cubicBezTo>
                  <a:cubicBezTo>
                    <a:pt x="17969" y="36774"/>
                    <a:pt x="19030" y="36260"/>
                    <a:pt x="19802" y="35713"/>
                  </a:cubicBezTo>
                  <a:cubicBezTo>
                    <a:pt x="20959" y="34877"/>
                    <a:pt x="22470" y="32209"/>
                    <a:pt x="22534" y="32113"/>
                  </a:cubicBezTo>
                  <a:cubicBezTo>
                    <a:pt x="23852" y="33013"/>
                    <a:pt x="25138" y="34042"/>
                    <a:pt x="26391" y="35135"/>
                  </a:cubicBezTo>
                  <a:cubicBezTo>
                    <a:pt x="27323" y="35938"/>
                    <a:pt x="28191" y="36806"/>
                    <a:pt x="29091" y="37674"/>
                  </a:cubicBezTo>
                  <a:cubicBezTo>
                    <a:pt x="28674" y="37545"/>
                    <a:pt x="27002" y="37224"/>
                    <a:pt x="26906" y="37192"/>
                  </a:cubicBezTo>
                  <a:lnTo>
                    <a:pt x="26423" y="37192"/>
                  </a:lnTo>
                  <a:cubicBezTo>
                    <a:pt x="24720" y="37192"/>
                    <a:pt x="21988" y="37867"/>
                    <a:pt x="21345" y="39378"/>
                  </a:cubicBezTo>
                  <a:cubicBezTo>
                    <a:pt x="21248" y="39635"/>
                    <a:pt x="21184" y="39924"/>
                    <a:pt x="21184" y="40181"/>
                  </a:cubicBezTo>
                  <a:cubicBezTo>
                    <a:pt x="21184" y="41113"/>
                    <a:pt x="21859" y="41949"/>
                    <a:pt x="22791" y="42238"/>
                  </a:cubicBezTo>
                  <a:cubicBezTo>
                    <a:pt x="23048" y="42335"/>
                    <a:pt x="23305" y="42367"/>
                    <a:pt x="23563" y="42367"/>
                  </a:cubicBezTo>
                  <a:cubicBezTo>
                    <a:pt x="24591" y="42367"/>
                    <a:pt x="25652" y="41853"/>
                    <a:pt x="26456" y="41306"/>
                  </a:cubicBezTo>
                  <a:cubicBezTo>
                    <a:pt x="27548" y="40503"/>
                    <a:pt x="29027" y="37963"/>
                    <a:pt x="29156" y="37738"/>
                  </a:cubicBezTo>
                  <a:cubicBezTo>
                    <a:pt x="29541" y="38124"/>
                    <a:pt x="29959" y="38510"/>
                    <a:pt x="30345" y="38928"/>
                  </a:cubicBezTo>
                  <a:cubicBezTo>
                    <a:pt x="31663" y="40213"/>
                    <a:pt x="32949" y="41499"/>
                    <a:pt x="34267" y="42753"/>
                  </a:cubicBezTo>
                  <a:cubicBezTo>
                    <a:pt x="34717" y="43203"/>
                    <a:pt x="35199" y="43589"/>
                    <a:pt x="35649" y="44006"/>
                  </a:cubicBezTo>
                  <a:cubicBezTo>
                    <a:pt x="35038" y="43878"/>
                    <a:pt x="33881" y="43621"/>
                    <a:pt x="33784" y="43621"/>
                  </a:cubicBezTo>
                  <a:cubicBezTo>
                    <a:pt x="33624" y="43621"/>
                    <a:pt x="33463" y="43589"/>
                    <a:pt x="33302" y="43589"/>
                  </a:cubicBezTo>
                  <a:cubicBezTo>
                    <a:pt x="31599" y="43589"/>
                    <a:pt x="28899" y="44296"/>
                    <a:pt x="28256" y="45807"/>
                  </a:cubicBezTo>
                  <a:cubicBezTo>
                    <a:pt x="28127" y="46064"/>
                    <a:pt x="28063" y="46353"/>
                    <a:pt x="28063" y="46610"/>
                  </a:cubicBezTo>
                  <a:cubicBezTo>
                    <a:pt x="28095" y="47542"/>
                    <a:pt x="28738" y="48378"/>
                    <a:pt x="29670" y="48667"/>
                  </a:cubicBezTo>
                  <a:cubicBezTo>
                    <a:pt x="29927" y="48732"/>
                    <a:pt x="30184" y="48796"/>
                    <a:pt x="30474" y="48796"/>
                  </a:cubicBezTo>
                  <a:cubicBezTo>
                    <a:pt x="31502" y="48796"/>
                    <a:pt x="32563" y="48282"/>
                    <a:pt x="33334" y="47735"/>
                  </a:cubicBezTo>
                  <a:cubicBezTo>
                    <a:pt x="34331" y="47028"/>
                    <a:pt x="35617" y="44906"/>
                    <a:pt x="35970" y="44296"/>
                  </a:cubicBezTo>
                  <a:cubicBezTo>
                    <a:pt x="36742" y="44971"/>
                    <a:pt x="37545" y="45614"/>
                    <a:pt x="38349" y="46224"/>
                  </a:cubicBezTo>
                  <a:cubicBezTo>
                    <a:pt x="38703" y="46482"/>
                    <a:pt x="39024" y="46771"/>
                    <a:pt x="39378" y="46996"/>
                  </a:cubicBezTo>
                  <a:cubicBezTo>
                    <a:pt x="39731" y="47221"/>
                    <a:pt x="40085" y="47478"/>
                    <a:pt x="40438" y="47703"/>
                  </a:cubicBezTo>
                  <a:cubicBezTo>
                    <a:pt x="41178" y="48153"/>
                    <a:pt x="41853" y="48571"/>
                    <a:pt x="42528" y="48957"/>
                  </a:cubicBezTo>
                  <a:cubicBezTo>
                    <a:pt x="42881" y="49182"/>
                    <a:pt x="43203" y="49375"/>
                    <a:pt x="43556" y="49567"/>
                  </a:cubicBezTo>
                  <a:cubicBezTo>
                    <a:pt x="42946" y="49310"/>
                    <a:pt x="41949" y="48957"/>
                    <a:pt x="41853" y="48925"/>
                  </a:cubicBezTo>
                  <a:cubicBezTo>
                    <a:pt x="41403" y="48828"/>
                    <a:pt x="40792" y="48764"/>
                    <a:pt x="40149" y="48764"/>
                  </a:cubicBezTo>
                  <a:cubicBezTo>
                    <a:pt x="38574" y="48764"/>
                    <a:pt x="36742" y="49150"/>
                    <a:pt x="36067" y="50242"/>
                  </a:cubicBezTo>
                  <a:cubicBezTo>
                    <a:pt x="35842" y="50596"/>
                    <a:pt x="35745" y="50950"/>
                    <a:pt x="35745" y="51303"/>
                  </a:cubicBezTo>
                  <a:cubicBezTo>
                    <a:pt x="35745" y="52139"/>
                    <a:pt x="36260" y="52910"/>
                    <a:pt x="37031" y="53296"/>
                  </a:cubicBezTo>
                  <a:cubicBezTo>
                    <a:pt x="37417" y="53489"/>
                    <a:pt x="37867" y="53553"/>
                    <a:pt x="38317" y="53553"/>
                  </a:cubicBezTo>
                  <a:cubicBezTo>
                    <a:pt x="39185" y="53553"/>
                    <a:pt x="40085" y="53264"/>
                    <a:pt x="40792" y="52910"/>
                  </a:cubicBezTo>
                  <a:cubicBezTo>
                    <a:pt x="41981" y="52300"/>
                    <a:pt x="43781" y="50082"/>
                    <a:pt x="44006" y="49825"/>
                  </a:cubicBezTo>
                  <a:cubicBezTo>
                    <a:pt x="44842" y="50307"/>
                    <a:pt x="45646" y="50757"/>
                    <a:pt x="46417" y="51143"/>
                  </a:cubicBezTo>
                  <a:cubicBezTo>
                    <a:pt x="48474" y="52268"/>
                    <a:pt x="50275" y="53135"/>
                    <a:pt x="51689" y="53811"/>
                  </a:cubicBezTo>
                  <a:cubicBezTo>
                    <a:pt x="56189" y="57700"/>
                    <a:pt x="62586" y="58150"/>
                    <a:pt x="62586" y="58150"/>
                  </a:cubicBezTo>
                  <a:cubicBezTo>
                    <a:pt x="62586" y="58150"/>
                    <a:pt x="62586" y="58021"/>
                    <a:pt x="62586" y="57764"/>
                  </a:cubicBezTo>
                  <a:cubicBezTo>
                    <a:pt x="62586" y="56189"/>
                    <a:pt x="62329" y="49857"/>
                    <a:pt x="58407" y="45485"/>
                  </a:cubicBezTo>
                  <a:cubicBezTo>
                    <a:pt x="56800" y="43653"/>
                    <a:pt x="54743" y="42431"/>
                    <a:pt x="52814" y="41596"/>
                  </a:cubicBezTo>
                  <a:cubicBezTo>
                    <a:pt x="52943" y="41467"/>
                    <a:pt x="53039" y="41306"/>
                    <a:pt x="53135" y="41178"/>
                  </a:cubicBezTo>
                  <a:cubicBezTo>
                    <a:pt x="53650" y="40406"/>
                    <a:pt x="54100" y="39378"/>
                    <a:pt x="54100" y="38413"/>
                  </a:cubicBezTo>
                  <a:cubicBezTo>
                    <a:pt x="54100" y="38092"/>
                    <a:pt x="54035" y="37770"/>
                    <a:pt x="53939" y="37481"/>
                  </a:cubicBezTo>
                  <a:cubicBezTo>
                    <a:pt x="53618" y="36581"/>
                    <a:pt x="52782" y="35970"/>
                    <a:pt x="51882" y="35970"/>
                  </a:cubicBezTo>
                  <a:cubicBezTo>
                    <a:pt x="51625" y="35970"/>
                    <a:pt x="51303" y="36035"/>
                    <a:pt x="51046" y="36163"/>
                  </a:cubicBezTo>
                  <a:cubicBezTo>
                    <a:pt x="49792" y="36742"/>
                    <a:pt x="49182" y="38767"/>
                    <a:pt x="49053" y="40374"/>
                  </a:cubicBezTo>
                  <a:cubicBezTo>
                    <a:pt x="48539" y="40278"/>
                    <a:pt x="48089" y="40181"/>
                    <a:pt x="47703" y="40117"/>
                  </a:cubicBezTo>
                  <a:cubicBezTo>
                    <a:pt x="47542" y="39763"/>
                    <a:pt x="47382" y="39378"/>
                    <a:pt x="47221" y="38992"/>
                  </a:cubicBezTo>
                  <a:cubicBezTo>
                    <a:pt x="47028" y="38606"/>
                    <a:pt x="46899" y="38220"/>
                    <a:pt x="46739" y="37835"/>
                  </a:cubicBezTo>
                  <a:cubicBezTo>
                    <a:pt x="46546" y="37256"/>
                    <a:pt x="46321" y="36645"/>
                    <a:pt x="46128" y="36035"/>
                  </a:cubicBezTo>
                  <a:cubicBezTo>
                    <a:pt x="46867" y="35713"/>
                    <a:pt x="48989" y="34717"/>
                    <a:pt x="49760" y="33849"/>
                  </a:cubicBezTo>
                  <a:cubicBezTo>
                    <a:pt x="50467" y="33077"/>
                    <a:pt x="51175" y="31920"/>
                    <a:pt x="51175" y="30795"/>
                  </a:cubicBezTo>
                  <a:cubicBezTo>
                    <a:pt x="51175" y="30634"/>
                    <a:pt x="51142" y="30474"/>
                    <a:pt x="51110" y="30313"/>
                  </a:cubicBezTo>
                  <a:cubicBezTo>
                    <a:pt x="50917" y="29284"/>
                    <a:pt x="50050" y="28481"/>
                    <a:pt x="49021" y="28481"/>
                  </a:cubicBezTo>
                  <a:cubicBezTo>
                    <a:pt x="48828" y="28481"/>
                    <a:pt x="48635" y="28513"/>
                    <a:pt x="48442" y="28577"/>
                  </a:cubicBezTo>
                  <a:cubicBezTo>
                    <a:pt x="46707" y="29091"/>
                    <a:pt x="45678" y="32209"/>
                    <a:pt x="45646" y="33817"/>
                  </a:cubicBezTo>
                  <a:cubicBezTo>
                    <a:pt x="45646" y="33881"/>
                    <a:pt x="45678" y="34234"/>
                    <a:pt x="45710" y="34620"/>
                  </a:cubicBezTo>
                  <a:cubicBezTo>
                    <a:pt x="45517" y="34042"/>
                    <a:pt x="45356" y="33431"/>
                    <a:pt x="45196" y="32820"/>
                  </a:cubicBezTo>
                  <a:cubicBezTo>
                    <a:pt x="44746" y="31084"/>
                    <a:pt x="44328" y="29284"/>
                    <a:pt x="43942" y="27484"/>
                  </a:cubicBezTo>
                  <a:cubicBezTo>
                    <a:pt x="43846" y="27131"/>
                    <a:pt x="43749" y="26745"/>
                    <a:pt x="43653" y="26391"/>
                  </a:cubicBezTo>
                  <a:cubicBezTo>
                    <a:pt x="44264" y="26102"/>
                    <a:pt x="46578" y="25073"/>
                    <a:pt x="47414" y="24141"/>
                  </a:cubicBezTo>
                  <a:cubicBezTo>
                    <a:pt x="48121" y="23370"/>
                    <a:pt x="48796" y="22212"/>
                    <a:pt x="48796" y="21087"/>
                  </a:cubicBezTo>
                  <a:cubicBezTo>
                    <a:pt x="48796" y="20927"/>
                    <a:pt x="48796" y="20766"/>
                    <a:pt x="48764" y="20605"/>
                  </a:cubicBezTo>
                  <a:cubicBezTo>
                    <a:pt x="48571" y="19577"/>
                    <a:pt x="47671" y="18773"/>
                    <a:pt x="46674" y="18773"/>
                  </a:cubicBezTo>
                  <a:cubicBezTo>
                    <a:pt x="46482" y="18773"/>
                    <a:pt x="46289" y="18805"/>
                    <a:pt x="46096" y="18869"/>
                  </a:cubicBezTo>
                  <a:cubicBezTo>
                    <a:pt x="44328" y="19384"/>
                    <a:pt x="43299" y="22502"/>
                    <a:pt x="43267" y="24141"/>
                  </a:cubicBezTo>
                  <a:cubicBezTo>
                    <a:pt x="43267" y="24205"/>
                    <a:pt x="43299" y="24591"/>
                    <a:pt x="43364" y="25041"/>
                  </a:cubicBezTo>
                  <a:cubicBezTo>
                    <a:pt x="43106" y="24077"/>
                    <a:pt x="42881" y="23113"/>
                    <a:pt x="42592" y="22180"/>
                  </a:cubicBezTo>
                  <a:cubicBezTo>
                    <a:pt x="42110" y="20509"/>
                    <a:pt x="41563" y="18902"/>
                    <a:pt x="40888" y="17391"/>
                  </a:cubicBezTo>
                  <a:cubicBezTo>
                    <a:pt x="41081" y="17294"/>
                    <a:pt x="43814" y="16137"/>
                    <a:pt x="44746" y="15109"/>
                  </a:cubicBezTo>
                  <a:cubicBezTo>
                    <a:pt x="45453" y="14305"/>
                    <a:pt x="46128" y="13180"/>
                    <a:pt x="46128" y="12055"/>
                  </a:cubicBezTo>
                  <a:cubicBezTo>
                    <a:pt x="46128" y="11894"/>
                    <a:pt x="46128" y="11733"/>
                    <a:pt x="46096" y="11573"/>
                  </a:cubicBezTo>
                  <a:cubicBezTo>
                    <a:pt x="45903" y="10544"/>
                    <a:pt x="45003" y="9740"/>
                    <a:pt x="44006" y="9740"/>
                  </a:cubicBezTo>
                  <a:cubicBezTo>
                    <a:pt x="43814" y="9740"/>
                    <a:pt x="43621" y="9773"/>
                    <a:pt x="43396" y="9837"/>
                  </a:cubicBezTo>
                  <a:cubicBezTo>
                    <a:pt x="41660" y="10351"/>
                    <a:pt x="40631" y="13469"/>
                    <a:pt x="40599" y="15076"/>
                  </a:cubicBezTo>
                  <a:cubicBezTo>
                    <a:pt x="40599" y="15233"/>
                    <a:pt x="40721" y="16606"/>
                    <a:pt x="40787" y="17154"/>
                  </a:cubicBezTo>
                  <a:lnTo>
                    <a:pt x="40787" y="17154"/>
                  </a:lnTo>
                  <a:cubicBezTo>
                    <a:pt x="40048" y="15552"/>
                    <a:pt x="39183" y="14141"/>
                    <a:pt x="38285" y="12826"/>
                  </a:cubicBezTo>
                  <a:cubicBezTo>
                    <a:pt x="37385" y="11540"/>
                    <a:pt x="36420" y="10383"/>
                    <a:pt x="35520" y="9323"/>
                  </a:cubicBezTo>
                  <a:cubicBezTo>
                    <a:pt x="34620" y="8294"/>
                    <a:pt x="33720" y="7394"/>
                    <a:pt x="32949" y="6622"/>
                  </a:cubicBezTo>
                  <a:cubicBezTo>
                    <a:pt x="32499" y="6172"/>
                    <a:pt x="32113" y="5819"/>
                    <a:pt x="31727" y="5465"/>
                  </a:cubicBezTo>
                  <a:lnTo>
                    <a:pt x="31759" y="5465"/>
                  </a:lnTo>
                  <a:cubicBezTo>
                    <a:pt x="31759" y="5369"/>
                    <a:pt x="30924" y="3408"/>
                    <a:pt x="30827" y="3311"/>
                  </a:cubicBezTo>
                  <a:cubicBezTo>
                    <a:pt x="30088" y="2026"/>
                    <a:pt x="27999" y="1"/>
                    <a:pt x="26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53;p64">
              <a:extLst>
                <a:ext uri="{FF2B5EF4-FFF2-40B4-BE49-F238E27FC236}">
                  <a16:creationId xmlns:a16="http://schemas.microsoft.com/office/drawing/2014/main" id="{2C5C4FBD-698B-37F0-7940-B5BD936A9D4B}"/>
                </a:ext>
              </a:extLst>
            </p:cNvPr>
            <p:cNvSpPr/>
            <p:nvPr/>
          </p:nvSpPr>
          <p:spPr>
            <a:xfrm>
              <a:off x="3261100" y="1467650"/>
              <a:ext cx="423525" cy="439600"/>
            </a:xfrm>
            <a:custGeom>
              <a:avLst/>
              <a:gdLst/>
              <a:ahLst/>
              <a:cxnLst/>
              <a:rect l="l" t="t" r="r" b="b"/>
              <a:pathLst>
                <a:path w="16941" h="17584" extrusionOk="0">
                  <a:moveTo>
                    <a:pt x="16941" y="0"/>
                  </a:moveTo>
                  <a:cubicBezTo>
                    <a:pt x="16941" y="0"/>
                    <a:pt x="9323" y="225"/>
                    <a:pt x="4630" y="5079"/>
                  </a:cubicBezTo>
                  <a:cubicBezTo>
                    <a:pt x="65" y="9836"/>
                    <a:pt x="1" y="17230"/>
                    <a:pt x="1" y="17583"/>
                  </a:cubicBezTo>
                  <a:cubicBezTo>
                    <a:pt x="1" y="17583"/>
                    <a:pt x="7651" y="17358"/>
                    <a:pt x="12344" y="12504"/>
                  </a:cubicBezTo>
                  <a:cubicBezTo>
                    <a:pt x="16909" y="7747"/>
                    <a:pt x="16941" y="354"/>
                    <a:pt x="16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54;p64">
              <a:extLst>
                <a:ext uri="{FF2B5EF4-FFF2-40B4-BE49-F238E27FC236}">
                  <a16:creationId xmlns:a16="http://schemas.microsoft.com/office/drawing/2014/main" id="{FAECE2F0-1A6C-93F9-631E-518D114CE990}"/>
                </a:ext>
              </a:extLst>
            </p:cNvPr>
            <p:cNvSpPr/>
            <p:nvPr/>
          </p:nvSpPr>
          <p:spPr>
            <a:xfrm>
              <a:off x="2983875" y="802250"/>
              <a:ext cx="389775" cy="1053550"/>
            </a:xfrm>
            <a:custGeom>
              <a:avLst/>
              <a:gdLst/>
              <a:ahLst/>
              <a:cxnLst/>
              <a:rect l="l" t="t" r="r" b="b"/>
              <a:pathLst>
                <a:path w="15591" h="42142" extrusionOk="0">
                  <a:moveTo>
                    <a:pt x="7458" y="0"/>
                  </a:moveTo>
                  <a:lnTo>
                    <a:pt x="7522" y="14433"/>
                  </a:lnTo>
                  <a:lnTo>
                    <a:pt x="7522" y="14433"/>
                  </a:lnTo>
                  <a:lnTo>
                    <a:pt x="2764" y="10319"/>
                  </a:lnTo>
                  <a:lnTo>
                    <a:pt x="2443" y="10672"/>
                  </a:lnTo>
                  <a:lnTo>
                    <a:pt x="7522" y="15076"/>
                  </a:lnTo>
                  <a:lnTo>
                    <a:pt x="7586" y="25427"/>
                  </a:lnTo>
                  <a:lnTo>
                    <a:pt x="322" y="18998"/>
                  </a:lnTo>
                  <a:lnTo>
                    <a:pt x="0" y="19351"/>
                  </a:lnTo>
                  <a:lnTo>
                    <a:pt x="7586" y="26070"/>
                  </a:lnTo>
                  <a:lnTo>
                    <a:pt x="7618" y="35456"/>
                  </a:lnTo>
                  <a:lnTo>
                    <a:pt x="2186" y="31181"/>
                  </a:lnTo>
                  <a:lnTo>
                    <a:pt x="1864" y="31566"/>
                  </a:lnTo>
                  <a:lnTo>
                    <a:pt x="7618" y="36067"/>
                  </a:lnTo>
                  <a:lnTo>
                    <a:pt x="7650" y="42142"/>
                  </a:lnTo>
                  <a:lnTo>
                    <a:pt x="8133" y="42110"/>
                  </a:lnTo>
                  <a:lnTo>
                    <a:pt x="8068" y="31534"/>
                  </a:lnTo>
                  <a:lnTo>
                    <a:pt x="15590" y="24784"/>
                  </a:lnTo>
                  <a:lnTo>
                    <a:pt x="15269" y="24430"/>
                  </a:lnTo>
                  <a:lnTo>
                    <a:pt x="8068" y="30891"/>
                  </a:lnTo>
                  <a:lnTo>
                    <a:pt x="8036" y="22052"/>
                  </a:lnTo>
                  <a:lnTo>
                    <a:pt x="8068" y="22084"/>
                  </a:lnTo>
                  <a:lnTo>
                    <a:pt x="14433" y="12794"/>
                  </a:lnTo>
                  <a:lnTo>
                    <a:pt x="14047" y="12505"/>
                  </a:lnTo>
                  <a:lnTo>
                    <a:pt x="8036" y="21280"/>
                  </a:lnTo>
                  <a:lnTo>
                    <a:pt x="7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55;p64">
              <a:extLst>
                <a:ext uri="{FF2B5EF4-FFF2-40B4-BE49-F238E27FC236}">
                  <a16:creationId xmlns:a16="http://schemas.microsoft.com/office/drawing/2014/main" id="{4C810466-8704-68F3-B001-38BF90F6A9DF}"/>
                </a:ext>
              </a:extLst>
            </p:cNvPr>
            <p:cNvSpPr/>
            <p:nvPr/>
          </p:nvSpPr>
          <p:spPr>
            <a:xfrm>
              <a:off x="2682500" y="1458000"/>
              <a:ext cx="415500" cy="463700"/>
            </a:xfrm>
            <a:custGeom>
              <a:avLst/>
              <a:gdLst/>
              <a:ahLst/>
              <a:cxnLst/>
              <a:rect l="l" t="t" r="r" b="b"/>
              <a:pathLst>
                <a:path w="16620" h="18548" extrusionOk="0">
                  <a:moveTo>
                    <a:pt x="355" y="0"/>
                  </a:moveTo>
                  <a:lnTo>
                    <a:pt x="1" y="322"/>
                  </a:lnTo>
                  <a:lnTo>
                    <a:pt x="5433" y="6397"/>
                  </a:lnTo>
                  <a:lnTo>
                    <a:pt x="1994" y="6461"/>
                  </a:lnTo>
                  <a:lnTo>
                    <a:pt x="1994" y="6944"/>
                  </a:lnTo>
                  <a:lnTo>
                    <a:pt x="5851" y="6879"/>
                  </a:lnTo>
                  <a:lnTo>
                    <a:pt x="9676" y="11154"/>
                  </a:lnTo>
                  <a:lnTo>
                    <a:pt x="4276" y="11154"/>
                  </a:lnTo>
                  <a:lnTo>
                    <a:pt x="4276" y="11637"/>
                  </a:lnTo>
                  <a:lnTo>
                    <a:pt x="10094" y="11637"/>
                  </a:lnTo>
                  <a:lnTo>
                    <a:pt x="13566" y="15494"/>
                  </a:lnTo>
                  <a:lnTo>
                    <a:pt x="9773" y="15719"/>
                  </a:lnTo>
                  <a:lnTo>
                    <a:pt x="9805" y="16201"/>
                  </a:lnTo>
                  <a:lnTo>
                    <a:pt x="13952" y="15976"/>
                  </a:lnTo>
                  <a:lnTo>
                    <a:pt x="16266" y="18548"/>
                  </a:lnTo>
                  <a:lnTo>
                    <a:pt x="16620" y="18226"/>
                  </a:lnTo>
                  <a:lnTo>
                    <a:pt x="12569" y="13662"/>
                  </a:lnTo>
                  <a:lnTo>
                    <a:pt x="13212" y="7908"/>
                  </a:lnTo>
                  <a:lnTo>
                    <a:pt x="12730" y="7844"/>
                  </a:lnTo>
                  <a:lnTo>
                    <a:pt x="12152" y="13212"/>
                  </a:lnTo>
                  <a:lnTo>
                    <a:pt x="8905" y="9579"/>
                  </a:lnTo>
                  <a:lnTo>
                    <a:pt x="8937" y="9579"/>
                  </a:lnTo>
                  <a:lnTo>
                    <a:pt x="8101" y="3118"/>
                  </a:lnTo>
                  <a:lnTo>
                    <a:pt x="7619" y="3183"/>
                  </a:lnTo>
                  <a:lnTo>
                    <a:pt x="8358" y="8969"/>
                  </a:lnTo>
                  <a:lnTo>
                    <a:pt x="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56;p64">
              <a:extLst>
                <a:ext uri="{FF2B5EF4-FFF2-40B4-BE49-F238E27FC236}">
                  <a16:creationId xmlns:a16="http://schemas.microsoft.com/office/drawing/2014/main" id="{1916E49D-4FA3-24C9-6259-F33B056FF74C}"/>
                </a:ext>
              </a:extLst>
            </p:cNvPr>
            <p:cNvSpPr/>
            <p:nvPr/>
          </p:nvSpPr>
          <p:spPr>
            <a:xfrm>
              <a:off x="3257100" y="1463625"/>
              <a:ext cx="432350" cy="447625"/>
            </a:xfrm>
            <a:custGeom>
              <a:avLst/>
              <a:gdLst/>
              <a:ahLst/>
              <a:cxnLst/>
              <a:rect l="l" t="t" r="r" b="b"/>
              <a:pathLst>
                <a:path w="17294" h="17905" extrusionOk="0">
                  <a:moveTo>
                    <a:pt x="16940" y="0"/>
                  </a:moveTo>
                  <a:lnTo>
                    <a:pt x="11283" y="5851"/>
                  </a:lnTo>
                  <a:lnTo>
                    <a:pt x="10994" y="2443"/>
                  </a:lnTo>
                  <a:lnTo>
                    <a:pt x="10511" y="2475"/>
                  </a:lnTo>
                  <a:lnTo>
                    <a:pt x="10833" y="6333"/>
                  </a:lnTo>
                  <a:lnTo>
                    <a:pt x="6879" y="10447"/>
                  </a:lnTo>
                  <a:lnTo>
                    <a:pt x="6461" y="5079"/>
                  </a:lnTo>
                  <a:lnTo>
                    <a:pt x="5979" y="5111"/>
                  </a:lnTo>
                  <a:lnTo>
                    <a:pt x="6429" y="10897"/>
                  </a:lnTo>
                  <a:lnTo>
                    <a:pt x="2829" y="14658"/>
                  </a:lnTo>
                  <a:lnTo>
                    <a:pt x="2315" y="10865"/>
                  </a:lnTo>
                  <a:lnTo>
                    <a:pt x="1832" y="10962"/>
                  </a:lnTo>
                  <a:lnTo>
                    <a:pt x="2411" y="15076"/>
                  </a:lnTo>
                  <a:lnTo>
                    <a:pt x="0" y="17583"/>
                  </a:lnTo>
                  <a:lnTo>
                    <a:pt x="354" y="17905"/>
                  </a:lnTo>
                  <a:lnTo>
                    <a:pt x="4565" y="13533"/>
                  </a:lnTo>
                  <a:lnTo>
                    <a:pt x="10383" y="13758"/>
                  </a:lnTo>
                  <a:lnTo>
                    <a:pt x="10383" y="13276"/>
                  </a:lnTo>
                  <a:lnTo>
                    <a:pt x="5015" y="13051"/>
                  </a:lnTo>
                  <a:lnTo>
                    <a:pt x="8390" y="9579"/>
                  </a:lnTo>
                  <a:lnTo>
                    <a:pt x="14754" y="8294"/>
                  </a:lnTo>
                  <a:lnTo>
                    <a:pt x="14658" y="7811"/>
                  </a:lnTo>
                  <a:lnTo>
                    <a:pt x="8968" y="8969"/>
                  </a:lnTo>
                  <a:lnTo>
                    <a:pt x="8968" y="8969"/>
                  </a:lnTo>
                  <a:lnTo>
                    <a:pt x="17294" y="322"/>
                  </a:lnTo>
                  <a:lnTo>
                    <a:pt x="16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57;p64">
              <a:extLst>
                <a:ext uri="{FF2B5EF4-FFF2-40B4-BE49-F238E27FC236}">
                  <a16:creationId xmlns:a16="http://schemas.microsoft.com/office/drawing/2014/main" id="{72AB96B8-EB23-23DD-87F8-48BD982CBB39}"/>
                </a:ext>
              </a:extLst>
            </p:cNvPr>
            <p:cNvSpPr/>
            <p:nvPr/>
          </p:nvSpPr>
          <p:spPr>
            <a:xfrm>
              <a:off x="3434700" y="1007975"/>
              <a:ext cx="226625" cy="229850"/>
            </a:xfrm>
            <a:custGeom>
              <a:avLst/>
              <a:gdLst/>
              <a:ahLst/>
              <a:cxnLst/>
              <a:rect l="l" t="t" r="r" b="b"/>
              <a:pathLst>
                <a:path w="9065" h="9194" extrusionOk="0">
                  <a:moveTo>
                    <a:pt x="4532" y="0"/>
                  </a:moveTo>
                  <a:cubicBezTo>
                    <a:pt x="2025" y="0"/>
                    <a:pt x="0" y="2058"/>
                    <a:pt x="0" y="4597"/>
                  </a:cubicBezTo>
                  <a:cubicBezTo>
                    <a:pt x="0" y="7137"/>
                    <a:pt x="2025" y="9194"/>
                    <a:pt x="4532" y="9194"/>
                  </a:cubicBezTo>
                  <a:cubicBezTo>
                    <a:pt x="7040" y="9194"/>
                    <a:pt x="9065" y="7137"/>
                    <a:pt x="9065" y="4597"/>
                  </a:cubicBezTo>
                  <a:cubicBezTo>
                    <a:pt x="9065" y="2058"/>
                    <a:pt x="7040" y="0"/>
                    <a:pt x="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58;p64">
              <a:extLst>
                <a:ext uri="{FF2B5EF4-FFF2-40B4-BE49-F238E27FC236}">
                  <a16:creationId xmlns:a16="http://schemas.microsoft.com/office/drawing/2014/main" id="{F34BD6ED-A08F-0F0D-08B0-EA92371471B4}"/>
                </a:ext>
              </a:extLst>
            </p:cNvPr>
            <p:cNvSpPr/>
            <p:nvPr/>
          </p:nvSpPr>
          <p:spPr>
            <a:xfrm>
              <a:off x="3428250" y="1001550"/>
              <a:ext cx="240325" cy="242700"/>
            </a:xfrm>
            <a:custGeom>
              <a:avLst/>
              <a:gdLst/>
              <a:ahLst/>
              <a:cxnLst/>
              <a:rect l="l" t="t" r="r" b="b"/>
              <a:pathLst>
                <a:path w="9613" h="9708" extrusionOk="0">
                  <a:moveTo>
                    <a:pt x="4790" y="547"/>
                  </a:moveTo>
                  <a:cubicBezTo>
                    <a:pt x="5980" y="547"/>
                    <a:pt x="7041" y="1029"/>
                    <a:pt x="7812" y="1800"/>
                  </a:cubicBezTo>
                  <a:cubicBezTo>
                    <a:pt x="8583" y="2572"/>
                    <a:pt x="9066" y="3665"/>
                    <a:pt x="9066" y="4854"/>
                  </a:cubicBezTo>
                  <a:cubicBezTo>
                    <a:pt x="9066" y="6043"/>
                    <a:pt x="8583" y="7136"/>
                    <a:pt x="7812" y="7908"/>
                  </a:cubicBezTo>
                  <a:cubicBezTo>
                    <a:pt x="7041" y="8679"/>
                    <a:pt x="5980" y="9161"/>
                    <a:pt x="4790" y="9161"/>
                  </a:cubicBezTo>
                  <a:cubicBezTo>
                    <a:pt x="3633" y="9161"/>
                    <a:pt x="2540" y="8679"/>
                    <a:pt x="1769" y="7908"/>
                  </a:cubicBezTo>
                  <a:cubicBezTo>
                    <a:pt x="997" y="7136"/>
                    <a:pt x="515" y="6043"/>
                    <a:pt x="515" y="4854"/>
                  </a:cubicBezTo>
                  <a:cubicBezTo>
                    <a:pt x="515" y="3665"/>
                    <a:pt x="997" y="2572"/>
                    <a:pt x="1769" y="1800"/>
                  </a:cubicBezTo>
                  <a:cubicBezTo>
                    <a:pt x="2540" y="1029"/>
                    <a:pt x="3633" y="547"/>
                    <a:pt x="4790" y="547"/>
                  </a:cubicBezTo>
                  <a:close/>
                  <a:moveTo>
                    <a:pt x="4790" y="0"/>
                  </a:moveTo>
                  <a:cubicBezTo>
                    <a:pt x="3473" y="0"/>
                    <a:pt x="2251" y="547"/>
                    <a:pt x="1383" y="1415"/>
                  </a:cubicBezTo>
                  <a:cubicBezTo>
                    <a:pt x="515" y="2315"/>
                    <a:pt x="1" y="3504"/>
                    <a:pt x="1" y="4854"/>
                  </a:cubicBezTo>
                  <a:cubicBezTo>
                    <a:pt x="1" y="6204"/>
                    <a:pt x="515" y="7394"/>
                    <a:pt x="1383" y="8294"/>
                  </a:cubicBezTo>
                  <a:cubicBezTo>
                    <a:pt x="2251" y="9161"/>
                    <a:pt x="3473" y="9708"/>
                    <a:pt x="4790" y="9708"/>
                  </a:cubicBezTo>
                  <a:cubicBezTo>
                    <a:pt x="6108" y="9708"/>
                    <a:pt x="7330" y="9161"/>
                    <a:pt x="8198" y="8294"/>
                  </a:cubicBezTo>
                  <a:cubicBezTo>
                    <a:pt x="9066" y="7394"/>
                    <a:pt x="9612" y="6204"/>
                    <a:pt x="9612" y="4854"/>
                  </a:cubicBezTo>
                  <a:cubicBezTo>
                    <a:pt x="9612" y="3504"/>
                    <a:pt x="9066" y="2315"/>
                    <a:pt x="8198" y="1415"/>
                  </a:cubicBezTo>
                  <a:cubicBezTo>
                    <a:pt x="7330" y="547"/>
                    <a:pt x="6108" y="0"/>
                    <a:pt x="4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59;p64">
              <a:extLst>
                <a:ext uri="{FF2B5EF4-FFF2-40B4-BE49-F238E27FC236}">
                  <a16:creationId xmlns:a16="http://schemas.microsoft.com/office/drawing/2014/main" id="{6B16A5E6-A53D-83F5-7BEA-06CEB11B0ACE}"/>
                </a:ext>
              </a:extLst>
            </p:cNvPr>
            <p:cNvSpPr/>
            <p:nvPr/>
          </p:nvSpPr>
          <p:spPr>
            <a:xfrm>
              <a:off x="3804350" y="1436300"/>
              <a:ext cx="204950" cy="566025"/>
            </a:xfrm>
            <a:custGeom>
              <a:avLst/>
              <a:gdLst/>
              <a:ahLst/>
              <a:cxnLst/>
              <a:rect l="l" t="t" r="r" b="b"/>
              <a:pathLst>
                <a:path w="8198" h="22641" extrusionOk="0">
                  <a:moveTo>
                    <a:pt x="2361" y="0"/>
                  </a:moveTo>
                  <a:cubicBezTo>
                    <a:pt x="2352" y="0"/>
                    <a:pt x="2347" y="0"/>
                    <a:pt x="2347" y="0"/>
                  </a:cubicBezTo>
                  <a:lnTo>
                    <a:pt x="0" y="8101"/>
                  </a:lnTo>
                  <a:cubicBezTo>
                    <a:pt x="0" y="8101"/>
                    <a:pt x="1801" y="19351"/>
                    <a:pt x="1993" y="20284"/>
                  </a:cubicBezTo>
                  <a:cubicBezTo>
                    <a:pt x="2131" y="21083"/>
                    <a:pt x="2979" y="22640"/>
                    <a:pt x="4496" y="22640"/>
                  </a:cubicBezTo>
                  <a:cubicBezTo>
                    <a:pt x="4747" y="22640"/>
                    <a:pt x="5017" y="22598"/>
                    <a:pt x="5304" y="22502"/>
                  </a:cubicBezTo>
                  <a:cubicBezTo>
                    <a:pt x="7362" y="21859"/>
                    <a:pt x="8197" y="20187"/>
                    <a:pt x="8004" y="18805"/>
                  </a:cubicBezTo>
                  <a:cubicBezTo>
                    <a:pt x="7812" y="17423"/>
                    <a:pt x="5594" y="7522"/>
                    <a:pt x="5047" y="3729"/>
                  </a:cubicBezTo>
                  <a:cubicBezTo>
                    <a:pt x="4496" y="88"/>
                    <a:pt x="2547" y="0"/>
                    <a:pt x="2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60;p64">
              <a:extLst>
                <a:ext uri="{FF2B5EF4-FFF2-40B4-BE49-F238E27FC236}">
                  <a16:creationId xmlns:a16="http://schemas.microsoft.com/office/drawing/2014/main" id="{AF83F180-66E4-616F-3C55-727FFF7927F0}"/>
                </a:ext>
              </a:extLst>
            </p:cNvPr>
            <p:cNvSpPr/>
            <p:nvPr/>
          </p:nvSpPr>
          <p:spPr>
            <a:xfrm>
              <a:off x="3797925" y="1429875"/>
              <a:ext cx="213775" cy="579425"/>
            </a:xfrm>
            <a:custGeom>
              <a:avLst/>
              <a:gdLst/>
              <a:ahLst/>
              <a:cxnLst/>
              <a:rect l="l" t="t" r="r" b="b"/>
              <a:pathLst>
                <a:path w="8551" h="23177" extrusionOk="0">
                  <a:moveTo>
                    <a:pt x="2800" y="563"/>
                  </a:moveTo>
                  <a:cubicBezTo>
                    <a:pt x="3001" y="595"/>
                    <a:pt x="3326" y="689"/>
                    <a:pt x="3665" y="965"/>
                  </a:cubicBezTo>
                  <a:cubicBezTo>
                    <a:pt x="4179" y="1383"/>
                    <a:pt x="4758" y="2250"/>
                    <a:pt x="5015" y="4018"/>
                  </a:cubicBezTo>
                  <a:cubicBezTo>
                    <a:pt x="5304" y="5915"/>
                    <a:pt x="6011" y="9354"/>
                    <a:pt x="6654" y="12472"/>
                  </a:cubicBezTo>
                  <a:cubicBezTo>
                    <a:pt x="6976" y="14047"/>
                    <a:pt x="7297" y="15526"/>
                    <a:pt x="7522" y="16715"/>
                  </a:cubicBezTo>
                  <a:cubicBezTo>
                    <a:pt x="7779" y="17905"/>
                    <a:pt x="7940" y="18773"/>
                    <a:pt x="8004" y="19094"/>
                  </a:cubicBezTo>
                  <a:cubicBezTo>
                    <a:pt x="8004" y="19223"/>
                    <a:pt x="8004" y="19319"/>
                    <a:pt x="8004" y="19448"/>
                  </a:cubicBezTo>
                  <a:cubicBezTo>
                    <a:pt x="8004" y="20637"/>
                    <a:pt x="7233" y="21955"/>
                    <a:pt x="5497" y="22501"/>
                  </a:cubicBezTo>
                  <a:cubicBezTo>
                    <a:pt x="5240" y="22598"/>
                    <a:pt x="4983" y="22630"/>
                    <a:pt x="4790" y="22630"/>
                  </a:cubicBezTo>
                  <a:cubicBezTo>
                    <a:pt x="4115" y="22630"/>
                    <a:pt x="3568" y="22309"/>
                    <a:pt x="3183" y="21859"/>
                  </a:cubicBezTo>
                  <a:cubicBezTo>
                    <a:pt x="2797" y="21409"/>
                    <a:pt x="2572" y="20830"/>
                    <a:pt x="2508" y="20508"/>
                  </a:cubicBezTo>
                  <a:cubicBezTo>
                    <a:pt x="2411" y="20058"/>
                    <a:pt x="1897" y="17005"/>
                    <a:pt x="1447" y="14047"/>
                  </a:cubicBezTo>
                  <a:cubicBezTo>
                    <a:pt x="1190" y="12601"/>
                    <a:pt x="965" y="11154"/>
                    <a:pt x="804" y="10062"/>
                  </a:cubicBezTo>
                  <a:cubicBezTo>
                    <a:pt x="675" y="9210"/>
                    <a:pt x="567" y="8586"/>
                    <a:pt x="529" y="8373"/>
                  </a:cubicBezTo>
                  <a:lnTo>
                    <a:pt x="529" y="8373"/>
                  </a:lnTo>
                  <a:lnTo>
                    <a:pt x="2800" y="563"/>
                  </a:lnTo>
                  <a:close/>
                  <a:moveTo>
                    <a:pt x="2604" y="0"/>
                  </a:moveTo>
                  <a:cubicBezTo>
                    <a:pt x="2475" y="0"/>
                    <a:pt x="2379" y="97"/>
                    <a:pt x="2347" y="193"/>
                  </a:cubicBezTo>
                  <a:lnTo>
                    <a:pt x="0" y="8261"/>
                  </a:lnTo>
                  <a:lnTo>
                    <a:pt x="0" y="8390"/>
                  </a:lnTo>
                  <a:cubicBezTo>
                    <a:pt x="0" y="8390"/>
                    <a:pt x="450" y="11219"/>
                    <a:pt x="900" y="14144"/>
                  </a:cubicBezTo>
                  <a:cubicBezTo>
                    <a:pt x="1383" y="17069"/>
                    <a:pt x="1865" y="20123"/>
                    <a:pt x="1961" y="20605"/>
                  </a:cubicBezTo>
                  <a:cubicBezTo>
                    <a:pt x="2058" y="21055"/>
                    <a:pt x="2315" y="21666"/>
                    <a:pt x="2797" y="22212"/>
                  </a:cubicBezTo>
                  <a:cubicBezTo>
                    <a:pt x="3247" y="22726"/>
                    <a:pt x="3922" y="23176"/>
                    <a:pt x="4790" y="23176"/>
                  </a:cubicBezTo>
                  <a:cubicBezTo>
                    <a:pt x="5047" y="23176"/>
                    <a:pt x="5336" y="23112"/>
                    <a:pt x="5658" y="23016"/>
                  </a:cubicBezTo>
                  <a:cubicBezTo>
                    <a:pt x="7619" y="22405"/>
                    <a:pt x="8551" y="20862"/>
                    <a:pt x="8551" y="19448"/>
                  </a:cubicBezTo>
                  <a:cubicBezTo>
                    <a:pt x="8551" y="19319"/>
                    <a:pt x="8551" y="19158"/>
                    <a:pt x="8519" y="19030"/>
                  </a:cubicBezTo>
                  <a:cubicBezTo>
                    <a:pt x="8454" y="18676"/>
                    <a:pt x="8294" y="17776"/>
                    <a:pt x="8069" y="16619"/>
                  </a:cubicBezTo>
                  <a:cubicBezTo>
                    <a:pt x="7329" y="13051"/>
                    <a:pt x="5979" y="6751"/>
                    <a:pt x="5561" y="3922"/>
                  </a:cubicBezTo>
                  <a:cubicBezTo>
                    <a:pt x="5272" y="2090"/>
                    <a:pt x="4629" y="1093"/>
                    <a:pt x="3986" y="547"/>
                  </a:cubicBezTo>
                  <a:cubicBezTo>
                    <a:pt x="3343" y="32"/>
                    <a:pt x="2733" y="0"/>
                    <a:pt x="2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61;p64">
              <a:extLst>
                <a:ext uri="{FF2B5EF4-FFF2-40B4-BE49-F238E27FC236}">
                  <a16:creationId xmlns:a16="http://schemas.microsoft.com/office/drawing/2014/main" id="{C96BA4E7-2BE8-77E7-EB7C-DD7925CCE6A5}"/>
                </a:ext>
              </a:extLst>
            </p:cNvPr>
            <p:cNvSpPr/>
            <p:nvPr/>
          </p:nvSpPr>
          <p:spPr>
            <a:xfrm>
              <a:off x="3106825" y="1594975"/>
              <a:ext cx="767475" cy="595950"/>
            </a:xfrm>
            <a:custGeom>
              <a:avLst/>
              <a:gdLst/>
              <a:ahLst/>
              <a:cxnLst/>
              <a:rect l="l" t="t" r="r" b="b"/>
              <a:pathLst>
                <a:path w="30699" h="23838" extrusionOk="0">
                  <a:moveTo>
                    <a:pt x="21971" y="1"/>
                  </a:moveTo>
                  <a:cubicBezTo>
                    <a:pt x="19140" y="1"/>
                    <a:pt x="15086" y="686"/>
                    <a:pt x="9386" y="2911"/>
                  </a:cubicBezTo>
                  <a:cubicBezTo>
                    <a:pt x="9386" y="2911"/>
                    <a:pt x="0" y="6865"/>
                    <a:pt x="0" y="8311"/>
                  </a:cubicBezTo>
                  <a:cubicBezTo>
                    <a:pt x="0" y="9758"/>
                    <a:pt x="5786" y="23837"/>
                    <a:pt x="5786" y="23837"/>
                  </a:cubicBezTo>
                  <a:lnTo>
                    <a:pt x="30698" y="17344"/>
                  </a:lnTo>
                  <a:lnTo>
                    <a:pt x="27901" y="1754"/>
                  </a:lnTo>
                  <a:cubicBezTo>
                    <a:pt x="27901" y="1754"/>
                    <a:pt x="26502" y="1"/>
                    <a:pt x="21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62;p64">
              <a:extLst>
                <a:ext uri="{FF2B5EF4-FFF2-40B4-BE49-F238E27FC236}">
                  <a16:creationId xmlns:a16="http://schemas.microsoft.com/office/drawing/2014/main" id="{BC75A401-E7BA-80E7-6A1B-A68A5010C350}"/>
                </a:ext>
              </a:extLst>
            </p:cNvPr>
            <p:cNvSpPr/>
            <p:nvPr/>
          </p:nvSpPr>
          <p:spPr>
            <a:xfrm>
              <a:off x="3100400" y="1588175"/>
              <a:ext cx="781125" cy="609375"/>
            </a:xfrm>
            <a:custGeom>
              <a:avLst/>
              <a:gdLst/>
              <a:ahLst/>
              <a:cxnLst/>
              <a:rect l="l" t="t" r="r" b="b"/>
              <a:pathLst>
                <a:path w="31245" h="24375" extrusionOk="0">
                  <a:moveTo>
                    <a:pt x="22244" y="515"/>
                  </a:moveTo>
                  <a:cubicBezTo>
                    <a:pt x="24462" y="515"/>
                    <a:pt x="25908" y="965"/>
                    <a:pt x="26776" y="1383"/>
                  </a:cubicBezTo>
                  <a:cubicBezTo>
                    <a:pt x="27226" y="1576"/>
                    <a:pt x="27516" y="1801"/>
                    <a:pt x="27708" y="1929"/>
                  </a:cubicBezTo>
                  <a:cubicBezTo>
                    <a:pt x="27805" y="2026"/>
                    <a:pt x="27869" y="2090"/>
                    <a:pt x="27901" y="2122"/>
                  </a:cubicBezTo>
                  <a:lnTo>
                    <a:pt x="27915" y="2136"/>
                  </a:lnTo>
                  <a:lnTo>
                    <a:pt x="30634" y="17423"/>
                  </a:lnTo>
                  <a:lnTo>
                    <a:pt x="6207" y="23793"/>
                  </a:lnTo>
                  <a:lnTo>
                    <a:pt x="6207" y="23793"/>
                  </a:lnTo>
                  <a:cubicBezTo>
                    <a:pt x="6165" y="23693"/>
                    <a:pt x="6109" y="23561"/>
                    <a:pt x="6043" y="23402"/>
                  </a:cubicBezTo>
                  <a:cubicBezTo>
                    <a:pt x="5497" y="22052"/>
                    <a:pt x="4114" y="18645"/>
                    <a:pt x="2861" y="15398"/>
                  </a:cubicBezTo>
                  <a:cubicBezTo>
                    <a:pt x="2250" y="13791"/>
                    <a:pt x="1639" y="12216"/>
                    <a:pt x="1222" y="10994"/>
                  </a:cubicBezTo>
                  <a:cubicBezTo>
                    <a:pt x="996" y="10351"/>
                    <a:pt x="836" y="9805"/>
                    <a:pt x="707" y="9387"/>
                  </a:cubicBezTo>
                  <a:cubicBezTo>
                    <a:pt x="643" y="9194"/>
                    <a:pt x="611" y="9001"/>
                    <a:pt x="579" y="8873"/>
                  </a:cubicBezTo>
                  <a:cubicBezTo>
                    <a:pt x="546" y="8744"/>
                    <a:pt x="546" y="8615"/>
                    <a:pt x="546" y="8583"/>
                  </a:cubicBezTo>
                  <a:cubicBezTo>
                    <a:pt x="514" y="8583"/>
                    <a:pt x="546" y="8519"/>
                    <a:pt x="611" y="8423"/>
                  </a:cubicBezTo>
                  <a:cubicBezTo>
                    <a:pt x="707" y="8262"/>
                    <a:pt x="900" y="8037"/>
                    <a:pt x="1222" y="7812"/>
                  </a:cubicBezTo>
                  <a:cubicBezTo>
                    <a:pt x="2314" y="6976"/>
                    <a:pt x="4468" y="5851"/>
                    <a:pt x="6332" y="4983"/>
                  </a:cubicBezTo>
                  <a:cubicBezTo>
                    <a:pt x="7265" y="4533"/>
                    <a:pt x="8100" y="4147"/>
                    <a:pt x="8743" y="3858"/>
                  </a:cubicBezTo>
                  <a:cubicBezTo>
                    <a:pt x="9354" y="3569"/>
                    <a:pt x="9740" y="3408"/>
                    <a:pt x="9740" y="3408"/>
                  </a:cubicBezTo>
                  <a:cubicBezTo>
                    <a:pt x="15429" y="1190"/>
                    <a:pt x="19447" y="515"/>
                    <a:pt x="22244" y="515"/>
                  </a:cubicBezTo>
                  <a:close/>
                  <a:moveTo>
                    <a:pt x="22244" y="1"/>
                  </a:moveTo>
                  <a:cubicBezTo>
                    <a:pt x="19351" y="1"/>
                    <a:pt x="15269" y="676"/>
                    <a:pt x="9547" y="2926"/>
                  </a:cubicBezTo>
                  <a:cubicBezTo>
                    <a:pt x="9547" y="2926"/>
                    <a:pt x="7200" y="3922"/>
                    <a:pt x="4822" y="5112"/>
                  </a:cubicBezTo>
                  <a:cubicBezTo>
                    <a:pt x="3664" y="5690"/>
                    <a:pt x="2475" y="6333"/>
                    <a:pt x="1575" y="6912"/>
                  </a:cubicBezTo>
                  <a:cubicBezTo>
                    <a:pt x="1125" y="7201"/>
                    <a:pt x="771" y="7490"/>
                    <a:pt x="482" y="7748"/>
                  </a:cubicBezTo>
                  <a:cubicBezTo>
                    <a:pt x="354" y="7876"/>
                    <a:pt x="225" y="8005"/>
                    <a:pt x="129" y="8133"/>
                  </a:cubicBezTo>
                  <a:cubicBezTo>
                    <a:pt x="64" y="8262"/>
                    <a:pt x="0" y="8423"/>
                    <a:pt x="0" y="8583"/>
                  </a:cubicBezTo>
                  <a:cubicBezTo>
                    <a:pt x="0" y="8712"/>
                    <a:pt x="32" y="8873"/>
                    <a:pt x="64" y="9066"/>
                  </a:cubicBezTo>
                  <a:cubicBezTo>
                    <a:pt x="225" y="9773"/>
                    <a:pt x="675" y="11058"/>
                    <a:pt x="1222" y="12601"/>
                  </a:cubicBezTo>
                  <a:cubicBezTo>
                    <a:pt x="2925" y="17262"/>
                    <a:pt x="5786" y="24206"/>
                    <a:pt x="5786" y="24206"/>
                  </a:cubicBezTo>
                  <a:cubicBezTo>
                    <a:pt x="5839" y="24312"/>
                    <a:pt x="5937" y="24374"/>
                    <a:pt x="6042" y="24374"/>
                  </a:cubicBezTo>
                  <a:cubicBezTo>
                    <a:pt x="6063" y="24374"/>
                    <a:pt x="6085" y="24372"/>
                    <a:pt x="6107" y="24366"/>
                  </a:cubicBezTo>
                  <a:lnTo>
                    <a:pt x="31019" y="17873"/>
                  </a:lnTo>
                  <a:cubicBezTo>
                    <a:pt x="31148" y="17841"/>
                    <a:pt x="31244" y="17712"/>
                    <a:pt x="31212" y="17552"/>
                  </a:cubicBezTo>
                  <a:lnTo>
                    <a:pt x="28416" y="1962"/>
                  </a:lnTo>
                  <a:lnTo>
                    <a:pt x="28351" y="1833"/>
                  </a:lnTo>
                  <a:cubicBezTo>
                    <a:pt x="28319" y="1769"/>
                    <a:pt x="26808" y="1"/>
                    <a:pt x="2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63;p64">
              <a:extLst>
                <a:ext uri="{FF2B5EF4-FFF2-40B4-BE49-F238E27FC236}">
                  <a16:creationId xmlns:a16="http://schemas.microsoft.com/office/drawing/2014/main" id="{3217D25D-0DC2-B967-F4EF-2DF5BF21ECDC}"/>
                </a:ext>
              </a:extLst>
            </p:cNvPr>
            <p:cNvSpPr/>
            <p:nvPr/>
          </p:nvSpPr>
          <p:spPr>
            <a:xfrm>
              <a:off x="3300475" y="1435225"/>
              <a:ext cx="606750" cy="742775"/>
            </a:xfrm>
            <a:custGeom>
              <a:avLst/>
              <a:gdLst/>
              <a:ahLst/>
              <a:cxnLst/>
              <a:rect l="l" t="t" r="r" b="b"/>
              <a:pathLst>
                <a:path w="24270" h="29711" extrusionOk="0">
                  <a:moveTo>
                    <a:pt x="17600" y="1"/>
                  </a:moveTo>
                  <a:cubicBezTo>
                    <a:pt x="15099" y="1"/>
                    <a:pt x="12134" y="159"/>
                    <a:pt x="10191" y="783"/>
                  </a:cubicBezTo>
                  <a:cubicBezTo>
                    <a:pt x="10191" y="783"/>
                    <a:pt x="7523" y="2422"/>
                    <a:pt x="5401" y="3644"/>
                  </a:cubicBezTo>
                  <a:cubicBezTo>
                    <a:pt x="3248" y="4833"/>
                    <a:pt x="1" y="6504"/>
                    <a:pt x="1" y="9848"/>
                  </a:cubicBezTo>
                  <a:cubicBezTo>
                    <a:pt x="1" y="13191"/>
                    <a:pt x="2412" y="26434"/>
                    <a:pt x="2412" y="27816"/>
                  </a:cubicBezTo>
                  <a:cubicBezTo>
                    <a:pt x="2412" y="28999"/>
                    <a:pt x="2482" y="29711"/>
                    <a:pt x="2503" y="29711"/>
                  </a:cubicBezTo>
                  <a:cubicBezTo>
                    <a:pt x="2506" y="29711"/>
                    <a:pt x="2508" y="29690"/>
                    <a:pt x="2508" y="29649"/>
                  </a:cubicBezTo>
                  <a:cubicBezTo>
                    <a:pt x="2508" y="29391"/>
                    <a:pt x="18805" y="24023"/>
                    <a:pt x="18805" y="24023"/>
                  </a:cubicBezTo>
                  <a:cubicBezTo>
                    <a:pt x="18805" y="24023"/>
                    <a:pt x="19834" y="19748"/>
                    <a:pt x="20670" y="17723"/>
                  </a:cubicBezTo>
                  <a:cubicBezTo>
                    <a:pt x="21506" y="15666"/>
                    <a:pt x="20670" y="13930"/>
                    <a:pt x="21602" y="10587"/>
                  </a:cubicBezTo>
                  <a:cubicBezTo>
                    <a:pt x="22534" y="7244"/>
                    <a:pt x="24270" y="5026"/>
                    <a:pt x="23531" y="2519"/>
                  </a:cubicBezTo>
                  <a:cubicBezTo>
                    <a:pt x="22791" y="43"/>
                    <a:pt x="22598" y="108"/>
                    <a:pt x="19930" y="43"/>
                  </a:cubicBezTo>
                  <a:cubicBezTo>
                    <a:pt x="19246" y="19"/>
                    <a:pt x="18450" y="1"/>
                    <a:pt x="17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64;p64">
              <a:extLst>
                <a:ext uri="{FF2B5EF4-FFF2-40B4-BE49-F238E27FC236}">
                  <a16:creationId xmlns:a16="http://schemas.microsoft.com/office/drawing/2014/main" id="{F1345A88-82C3-E4DD-504A-A43FD2D6CC0C}"/>
                </a:ext>
              </a:extLst>
            </p:cNvPr>
            <p:cNvSpPr/>
            <p:nvPr/>
          </p:nvSpPr>
          <p:spPr>
            <a:xfrm>
              <a:off x="3294050" y="1428275"/>
              <a:ext cx="605950" cy="757025"/>
            </a:xfrm>
            <a:custGeom>
              <a:avLst/>
              <a:gdLst/>
              <a:ahLst/>
              <a:cxnLst/>
              <a:rect l="l" t="t" r="r" b="b"/>
              <a:pathLst>
                <a:path w="24238" h="30281" extrusionOk="0">
                  <a:moveTo>
                    <a:pt x="17905" y="546"/>
                  </a:moveTo>
                  <a:cubicBezTo>
                    <a:pt x="18741" y="546"/>
                    <a:pt x="19512" y="546"/>
                    <a:pt x="20187" y="579"/>
                  </a:cubicBezTo>
                  <a:cubicBezTo>
                    <a:pt x="20863" y="611"/>
                    <a:pt x="21377" y="611"/>
                    <a:pt x="21763" y="643"/>
                  </a:cubicBezTo>
                  <a:cubicBezTo>
                    <a:pt x="22052" y="675"/>
                    <a:pt x="22245" y="739"/>
                    <a:pt x="22438" y="804"/>
                  </a:cubicBezTo>
                  <a:cubicBezTo>
                    <a:pt x="22663" y="900"/>
                    <a:pt x="22823" y="1061"/>
                    <a:pt x="22984" y="1382"/>
                  </a:cubicBezTo>
                  <a:cubicBezTo>
                    <a:pt x="23177" y="1704"/>
                    <a:pt x="23338" y="2186"/>
                    <a:pt x="23531" y="2893"/>
                  </a:cubicBezTo>
                  <a:cubicBezTo>
                    <a:pt x="23659" y="3279"/>
                    <a:pt x="23691" y="3664"/>
                    <a:pt x="23691" y="4050"/>
                  </a:cubicBezTo>
                  <a:cubicBezTo>
                    <a:pt x="23691" y="4982"/>
                    <a:pt x="23370" y="5979"/>
                    <a:pt x="22952" y="7072"/>
                  </a:cubicBezTo>
                  <a:cubicBezTo>
                    <a:pt x="22534" y="8165"/>
                    <a:pt x="21988" y="9386"/>
                    <a:pt x="21602" y="10801"/>
                  </a:cubicBezTo>
                  <a:cubicBezTo>
                    <a:pt x="21120" y="12504"/>
                    <a:pt x="21088" y="13790"/>
                    <a:pt x="21088" y="14915"/>
                  </a:cubicBezTo>
                  <a:cubicBezTo>
                    <a:pt x="21088" y="16040"/>
                    <a:pt x="21055" y="16940"/>
                    <a:pt x="20670" y="17904"/>
                  </a:cubicBezTo>
                  <a:cubicBezTo>
                    <a:pt x="20252" y="18933"/>
                    <a:pt x="19802" y="20508"/>
                    <a:pt x="19416" y="21826"/>
                  </a:cubicBezTo>
                  <a:cubicBezTo>
                    <a:pt x="19139" y="22885"/>
                    <a:pt x="18921" y="23766"/>
                    <a:pt x="18840" y="24097"/>
                  </a:cubicBezTo>
                  <a:lnTo>
                    <a:pt x="18840" y="24097"/>
                  </a:lnTo>
                  <a:cubicBezTo>
                    <a:pt x="18051" y="24357"/>
                    <a:pt x="14442" y="25551"/>
                    <a:pt x="10833" y="26744"/>
                  </a:cubicBezTo>
                  <a:cubicBezTo>
                    <a:pt x="8808" y="27451"/>
                    <a:pt x="6751" y="28159"/>
                    <a:pt x="5240" y="28673"/>
                  </a:cubicBezTo>
                  <a:cubicBezTo>
                    <a:pt x="4469" y="28962"/>
                    <a:pt x="3826" y="29187"/>
                    <a:pt x="3376" y="29380"/>
                  </a:cubicBezTo>
                  <a:cubicBezTo>
                    <a:pt x="3229" y="29422"/>
                    <a:pt x="3096" y="29478"/>
                    <a:pt x="2986" y="29520"/>
                  </a:cubicBezTo>
                  <a:lnTo>
                    <a:pt x="2986" y="29520"/>
                  </a:lnTo>
                  <a:cubicBezTo>
                    <a:pt x="2977" y="29197"/>
                    <a:pt x="2958" y="28712"/>
                    <a:pt x="2958" y="28094"/>
                  </a:cubicBezTo>
                  <a:cubicBezTo>
                    <a:pt x="2958" y="27869"/>
                    <a:pt x="2894" y="27516"/>
                    <a:pt x="2830" y="27034"/>
                  </a:cubicBezTo>
                  <a:cubicBezTo>
                    <a:pt x="2605" y="25266"/>
                    <a:pt x="2026" y="21762"/>
                    <a:pt x="1512" y="18322"/>
                  </a:cubicBezTo>
                  <a:cubicBezTo>
                    <a:pt x="997" y="14915"/>
                    <a:pt x="547" y="11540"/>
                    <a:pt x="547" y="10126"/>
                  </a:cubicBezTo>
                  <a:cubicBezTo>
                    <a:pt x="547" y="8550"/>
                    <a:pt x="1287" y="7361"/>
                    <a:pt x="2347" y="6429"/>
                  </a:cubicBezTo>
                  <a:cubicBezTo>
                    <a:pt x="3376" y="5465"/>
                    <a:pt x="4694" y="4757"/>
                    <a:pt x="5787" y="4147"/>
                  </a:cubicBezTo>
                  <a:cubicBezTo>
                    <a:pt x="7908" y="2957"/>
                    <a:pt x="10608" y="1286"/>
                    <a:pt x="10608" y="1286"/>
                  </a:cubicBezTo>
                  <a:lnTo>
                    <a:pt x="10597" y="1270"/>
                  </a:lnTo>
                  <a:lnTo>
                    <a:pt x="10597" y="1270"/>
                  </a:lnTo>
                  <a:cubicBezTo>
                    <a:pt x="12495" y="704"/>
                    <a:pt x="15421" y="546"/>
                    <a:pt x="17905" y="546"/>
                  </a:cubicBezTo>
                  <a:close/>
                  <a:moveTo>
                    <a:pt x="17905" y="0"/>
                  </a:moveTo>
                  <a:cubicBezTo>
                    <a:pt x="15366" y="0"/>
                    <a:pt x="12376" y="161"/>
                    <a:pt x="10383" y="804"/>
                  </a:cubicBezTo>
                  <a:lnTo>
                    <a:pt x="10319" y="804"/>
                  </a:lnTo>
                  <a:cubicBezTo>
                    <a:pt x="10319" y="804"/>
                    <a:pt x="10158" y="932"/>
                    <a:pt x="9869" y="1093"/>
                  </a:cubicBezTo>
                  <a:cubicBezTo>
                    <a:pt x="9001" y="1607"/>
                    <a:pt x="7105" y="2797"/>
                    <a:pt x="5498" y="3697"/>
                  </a:cubicBezTo>
                  <a:cubicBezTo>
                    <a:pt x="4437" y="4275"/>
                    <a:pt x="3087" y="5015"/>
                    <a:pt x="1994" y="6011"/>
                  </a:cubicBezTo>
                  <a:cubicBezTo>
                    <a:pt x="869" y="7040"/>
                    <a:pt x="1" y="8358"/>
                    <a:pt x="1" y="10126"/>
                  </a:cubicBezTo>
                  <a:cubicBezTo>
                    <a:pt x="1" y="10993"/>
                    <a:pt x="162" y="12440"/>
                    <a:pt x="387" y="14176"/>
                  </a:cubicBezTo>
                  <a:cubicBezTo>
                    <a:pt x="708" y="16779"/>
                    <a:pt x="1222" y="19994"/>
                    <a:pt x="1640" y="22726"/>
                  </a:cubicBezTo>
                  <a:cubicBezTo>
                    <a:pt x="1865" y="24076"/>
                    <a:pt x="2058" y="25298"/>
                    <a:pt x="2187" y="26230"/>
                  </a:cubicBezTo>
                  <a:cubicBezTo>
                    <a:pt x="2347" y="27194"/>
                    <a:pt x="2412" y="27869"/>
                    <a:pt x="2412" y="28094"/>
                  </a:cubicBezTo>
                  <a:cubicBezTo>
                    <a:pt x="2412" y="28705"/>
                    <a:pt x="2444" y="29187"/>
                    <a:pt x="2444" y="29509"/>
                  </a:cubicBezTo>
                  <a:cubicBezTo>
                    <a:pt x="2476" y="29669"/>
                    <a:pt x="2476" y="29798"/>
                    <a:pt x="2476" y="29894"/>
                  </a:cubicBezTo>
                  <a:lnTo>
                    <a:pt x="2508" y="30023"/>
                  </a:lnTo>
                  <a:lnTo>
                    <a:pt x="2508" y="30055"/>
                  </a:lnTo>
                  <a:lnTo>
                    <a:pt x="2540" y="30119"/>
                  </a:lnTo>
                  <a:lnTo>
                    <a:pt x="2572" y="30184"/>
                  </a:lnTo>
                  <a:cubicBezTo>
                    <a:pt x="2605" y="30216"/>
                    <a:pt x="2669" y="30248"/>
                    <a:pt x="2765" y="30280"/>
                  </a:cubicBezTo>
                  <a:cubicBezTo>
                    <a:pt x="2862" y="30280"/>
                    <a:pt x="2926" y="30216"/>
                    <a:pt x="2958" y="30184"/>
                  </a:cubicBezTo>
                  <a:cubicBezTo>
                    <a:pt x="2987" y="30155"/>
                    <a:pt x="3016" y="30126"/>
                    <a:pt x="3021" y="30097"/>
                  </a:cubicBezTo>
                  <a:lnTo>
                    <a:pt x="3021" y="30097"/>
                  </a:lnTo>
                  <a:cubicBezTo>
                    <a:pt x="3066" y="30081"/>
                    <a:pt x="3132" y="30056"/>
                    <a:pt x="3215" y="30023"/>
                  </a:cubicBezTo>
                  <a:cubicBezTo>
                    <a:pt x="3762" y="29766"/>
                    <a:pt x="5047" y="29316"/>
                    <a:pt x="6655" y="28769"/>
                  </a:cubicBezTo>
                  <a:cubicBezTo>
                    <a:pt x="9066" y="27901"/>
                    <a:pt x="12184" y="26873"/>
                    <a:pt x="14723" y="26037"/>
                  </a:cubicBezTo>
                  <a:cubicBezTo>
                    <a:pt x="15977" y="25587"/>
                    <a:pt x="17069" y="25233"/>
                    <a:pt x="17873" y="24976"/>
                  </a:cubicBezTo>
                  <a:cubicBezTo>
                    <a:pt x="18677" y="24719"/>
                    <a:pt x="19159" y="24558"/>
                    <a:pt x="19159" y="24558"/>
                  </a:cubicBezTo>
                  <a:cubicBezTo>
                    <a:pt x="19255" y="24526"/>
                    <a:pt x="19320" y="24430"/>
                    <a:pt x="19320" y="24366"/>
                  </a:cubicBezTo>
                  <a:cubicBezTo>
                    <a:pt x="19320" y="24366"/>
                    <a:pt x="19384" y="24076"/>
                    <a:pt x="19512" y="23658"/>
                  </a:cubicBezTo>
                  <a:cubicBezTo>
                    <a:pt x="19834" y="22373"/>
                    <a:pt x="20573" y="19576"/>
                    <a:pt x="21184" y="18097"/>
                  </a:cubicBezTo>
                  <a:cubicBezTo>
                    <a:pt x="21602" y="17004"/>
                    <a:pt x="21602" y="16008"/>
                    <a:pt x="21634" y="14915"/>
                  </a:cubicBezTo>
                  <a:cubicBezTo>
                    <a:pt x="21634" y="13822"/>
                    <a:pt x="21666" y="12569"/>
                    <a:pt x="22116" y="10929"/>
                  </a:cubicBezTo>
                  <a:cubicBezTo>
                    <a:pt x="22502" y="9579"/>
                    <a:pt x="23016" y="8390"/>
                    <a:pt x="23466" y="7265"/>
                  </a:cubicBezTo>
                  <a:cubicBezTo>
                    <a:pt x="23884" y="6172"/>
                    <a:pt x="24238" y="5111"/>
                    <a:pt x="24238" y="4050"/>
                  </a:cubicBezTo>
                  <a:cubicBezTo>
                    <a:pt x="24238" y="3600"/>
                    <a:pt x="24173" y="3182"/>
                    <a:pt x="24045" y="2732"/>
                  </a:cubicBezTo>
                  <a:cubicBezTo>
                    <a:pt x="23852" y="2089"/>
                    <a:pt x="23723" y="1639"/>
                    <a:pt x="23531" y="1254"/>
                  </a:cubicBezTo>
                  <a:cubicBezTo>
                    <a:pt x="23402" y="996"/>
                    <a:pt x="23273" y="771"/>
                    <a:pt x="23080" y="579"/>
                  </a:cubicBezTo>
                  <a:cubicBezTo>
                    <a:pt x="22791" y="321"/>
                    <a:pt x="22405" y="193"/>
                    <a:pt x="21955" y="129"/>
                  </a:cubicBezTo>
                  <a:cubicBezTo>
                    <a:pt x="21505" y="64"/>
                    <a:pt x="20959" y="64"/>
                    <a:pt x="20187" y="32"/>
                  </a:cubicBezTo>
                  <a:cubicBezTo>
                    <a:pt x="19512" y="0"/>
                    <a:pt x="18741"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65;p64">
              <a:extLst>
                <a:ext uri="{FF2B5EF4-FFF2-40B4-BE49-F238E27FC236}">
                  <a16:creationId xmlns:a16="http://schemas.microsoft.com/office/drawing/2014/main" id="{1837742B-8E4F-F0D9-794A-7DFD33312FDE}"/>
                </a:ext>
              </a:extLst>
            </p:cNvPr>
            <p:cNvSpPr/>
            <p:nvPr/>
          </p:nvSpPr>
          <p:spPr>
            <a:xfrm>
              <a:off x="3471650" y="1404675"/>
              <a:ext cx="296550" cy="281575"/>
            </a:xfrm>
            <a:custGeom>
              <a:avLst/>
              <a:gdLst/>
              <a:ahLst/>
              <a:cxnLst/>
              <a:rect l="l" t="t" r="r" b="b"/>
              <a:pathLst>
                <a:path w="11862" h="11263" extrusionOk="0">
                  <a:moveTo>
                    <a:pt x="3896" y="0"/>
                  </a:moveTo>
                  <a:cubicBezTo>
                    <a:pt x="3088" y="0"/>
                    <a:pt x="2433" y="172"/>
                    <a:pt x="2122" y="526"/>
                  </a:cubicBezTo>
                  <a:cubicBezTo>
                    <a:pt x="2122" y="526"/>
                    <a:pt x="933" y="1169"/>
                    <a:pt x="483" y="4158"/>
                  </a:cubicBezTo>
                  <a:cubicBezTo>
                    <a:pt x="1" y="7116"/>
                    <a:pt x="1" y="11262"/>
                    <a:pt x="1" y="11262"/>
                  </a:cubicBezTo>
                  <a:cubicBezTo>
                    <a:pt x="1" y="11262"/>
                    <a:pt x="5015" y="8498"/>
                    <a:pt x="5755" y="8402"/>
                  </a:cubicBezTo>
                  <a:cubicBezTo>
                    <a:pt x="5770" y="8399"/>
                    <a:pt x="5788" y="8398"/>
                    <a:pt x="5808" y="8398"/>
                  </a:cubicBezTo>
                  <a:cubicBezTo>
                    <a:pt x="6720" y="8398"/>
                    <a:pt x="11862" y="10523"/>
                    <a:pt x="11862" y="10523"/>
                  </a:cubicBezTo>
                  <a:cubicBezTo>
                    <a:pt x="11862" y="10523"/>
                    <a:pt x="11123" y="6280"/>
                    <a:pt x="9998" y="3323"/>
                  </a:cubicBezTo>
                  <a:cubicBezTo>
                    <a:pt x="9206" y="1181"/>
                    <a:pt x="6021" y="0"/>
                    <a:pt x="3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66;p64">
              <a:extLst>
                <a:ext uri="{FF2B5EF4-FFF2-40B4-BE49-F238E27FC236}">
                  <a16:creationId xmlns:a16="http://schemas.microsoft.com/office/drawing/2014/main" id="{E8A2E3E2-C542-96E4-BACD-0168B56D78F0}"/>
                </a:ext>
              </a:extLst>
            </p:cNvPr>
            <p:cNvSpPr/>
            <p:nvPr/>
          </p:nvSpPr>
          <p:spPr>
            <a:xfrm>
              <a:off x="3465225" y="1397725"/>
              <a:ext cx="310225" cy="295550"/>
            </a:xfrm>
            <a:custGeom>
              <a:avLst/>
              <a:gdLst/>
              <a:ahLst/>
              <a:cxnLst/>
              <a:rect l="l" t="t" r="r" b="b"/>
              <a:pathLst>
                <a:path w="12409" h="11822" extrusionOk="0">
                  <a:moveTo>
                    <a:pt x="4179" y="547"/>
                  </a:moveTo>
                  <a:cubicBezTo>
                    <a:pt x="5176" y="547"/>
                    <a:pt x="6494" y="836"/>
                    <a:pt x="7587" y="1383"/>
                  </a:cubicBezTo>
                  <a:cubicBezTo>
                    <a:pt x="8712" y="1929"/>
                    <a:pt x="9644" y="2701"/>
                    <a:pt x="9997" y="3697"/>
                  </a:cubicBezTo>
                  <a:cubicBezTo>
                    <a:pt x="10576" y="5144"/>
                    <a:pt x="11026" y="6944"/>
                    <a:pt x="11348" y="8358"/>
                  </a:cubicBezTo>
                  <a:cubicBezTo>
                    <a:pt x="11508" y="9097"/>
                    <a:pt x="11637" y="9708"/>
                    <a:pt x="11733" y="10158"/>
                  </a:cubicBezTo>
                  <a:cubicBezTo>
                    <a:pt x="11745" y="10242"/>
                    <a:pt x="11757" y="10319"/>
                    <a:pt x="11769" y="10389"/>
                  </a:cubicBezTo>
                  <a:lnTo>
                    <a:pt x="11769" y="10389"/>
                  </a:lnTo>
                  <a:cubicBezTo>
                    <a:pt x="11272" y="10182"/>
                    <a:pt x="10420" y="9833"/>
                    <a:pt x="9515" y="9483"/>
                  </a:cubicBezTo>
                  <a:cubicBezTo>
                    <a:pt x="8808" y="9226"/>
                    <a:pt x="8069" y="8969"/>
                    <a:pt x="7458" y="8776"/>
                  </a:cubicBezTo>
                  <a:cubicBezTo>
                    <a:pt x="7169" y="8647"/>
                    <a:pt x="6879" y="8583"/>
                    <a:pt x="6654" y="8519"/>
                  </a:cubicBezTo>
                  <a:cubicBezTo>
                    <a:pt x="6397" y="8455"/>
                    <a:pt x="6204" y="8422"/>
                    <a:pt x="6044" y="8422"/>
                  </a:cubicBezTo>
                  <a:lnTo>
                    <a:pt x="5979" y="8422"/>
                  </a:lnTo>
                  <a:cubicBezTo>
                    <a:pt x="5819" y="8455"/>
                    <a:pt x="5658" y="8487"/>
                    <a:pt x="5433" y="8583"/>
                  </a:cubicBezTo>
                  <a:cubicBezTo>
                    <a:pt x="4694" y="8905"/>
                    <a:pt x="3376" y="9580"/>
                    <a:pt x="2219" y="10190"/>
                  </a:cubicBezTo>
                  <a:cubicBezTo>
                    <a:pt x="1538" y="10560"/>
                    <a:pt x="916" y="10894"/>
                    <a:pt x="531" y="11100"/>
                  </a:cubicBezTo>
                  <a:lnTo>
                    <a:pt x="531" y="11100"/>
                  </a:lnTo>
                  <a:cubicBezTo>
                    <a:pt x="535" y="11029"/>
                    <a:pt x="540" y="10951"/>
                    <a:pt x="547" y="10865"/>
                  </a:cubicBezTo>
                  <a:cubicBezTo>
                    <a:pt x="547" y="9547"/>
                    <a:pt x="643" y="6654"/>
                    <a:pt x="997" y="4469"/>
                  </a:cubicBezTo>
                  <a:cubicBezTo>
                    <a:pt x="1222" y="3022"/>
                    <a:pt x="1608" y="2154"/>
                    <a:pt x="1961" y="1672"/>
                  </a:cubicBezTo>
                  <a:cubicBezTo>
                    <a:pt x="2122" y="1415"/>
                    <a:pt x="2283" y="1254"/>
                    <a:pt x="2379" y="1158"/>
                  </a:cubicBezTo>
                  <a:cubicBezTo>
                    <a:pt x="2411" y="1126"/>
                    <a:pt x="2476" y="1093"/>
                    <a:pt x="2508" y="1061"/>
                  </a:cubicBezTo>
                  <a:lnTo>
                    <a:pt x="2604" y="997"/>
                  </a:lnTo>
                  <a:cubicBezTo>
                    <a:pt x="2701" y="868"/>
                    <a:pt x="2894" y="740"/>
                    <a:pt x="3183" y="676"/>
                  </a:cubicBezTo>
                  <a:cubicBezTo>
                    <a:pt x="3440" y="579"/>
                    <a:pt x="3794" y="547"/>
                    <a:pt x="4179" y="547"/>
                  </a:cubicBezTo>
                  <a:close/>
                  <a:moveTo>
                    <a:pt x="4179" y="1"/>
                  </a:moveTo>
                  <a:cubicBezTo>
                    <a:pt x="3761" y="1"/>
                    <a:pt x="3344" y="65"/>
                    <a:pt x="3022" y="161"/>
                  </a:cubicBezTo>
                  <a:cubicBezTo>
                    <a:pt x="2700" y="249"/>
                    <a:pt x="2431" y="390"/>
                    <a:pt x="2240" y="585"/>
                  </a:cubicBezTo>
                  <a:lnTo>
                    <a:pt x="2240" y="585"/>
                  </a:lnTo>
                  <a:cubicBezTo>
                    <a:pt x="2102" y="664"/>
                    <a:pt x="916" y="1453"/>
                    <a:pt x="451" y="4372"/>
                  </a:cubicBezTo>
                  <a:cubicBezTo>
                    <a:pt x="1" y="7394"/>
                    <a:pt x="1" y="11540"/>
                    <a:pt x="1" y="11540"/>
                  </a:cubicBezTo>
                  <a:cubicBezTo>
                    <a:pt x="1" y="11637"/>
                    <a:pt x="33" y="11733"/>
                    <a:pt x="129" y="11798"/>
                  </a:cubicBezTo>
                  <a:cubicBezTo>
                    <a:pt x="161" y="11814"/>
                    <a:pt x="210" y="11822"/>
                    <a:pt x="258" y="11822"/>
                  </a:cubicBezTo>
                  <a:cubicBezTo>
                    <a:pt x="306" y="11822"/>
                    <a:pt x="354" y="11814"/>
                    <a:pt x="386" y="11798"/>
                  </a:cubicBezTo>
                  <a:cubicBezTo>
                    <a:pt x="386" y="11798"/>
                    <a:pt x="708" y="11605"/>
                    <a:pt x="1190" y="11348"/>
                  </a:cubicBezTo>
                  <a:cubicBezTo>
                    <a:pt x="1897" y="10962"/>
                    <a:pt x="2990" y="10383"/>
                    <a:pt x="3986" y="9869"/>
                  </a:cubicBezTo>
                  <a:cubicBezTo>
                    <a:pt x="4469" y="9612"/>
                    <a:pt x="4951" y="9387"/>
                    <a:pt x="5304" y="9226"/>
                  </a:cubicBezTo>
                  <a:cubicBezTo>
                    <a:pt x="5497" y="9130"/>
                    <a:pt x="5658" y="9065"/>
                    <a:pt x="5787" y="9033"/>
                  </a:cubicBezTo>
                  <a:cubicBezTo>
                    <a:pt x="5915" y="8969"/>
                    <a:pt x="6012" y="8937"/>
                    <a:pt x="6044" y="8937"/>
                  </a:cubicBezTo>
                  <a:cubicBezTo>
                    <a:pt x="6108" y="8937"/>
                    <a:pt x="6301" y="8969"/>
                    <a:pt x="6494" y="9033"/>
                  </a:cubicBezTo>
                  <a:cubicBezTo>
                    <a:pt x="7265" y="9226"/>
                    <a:pt x="8680" y="9740"/>
                    <a:pt x="9837" y="10190"/>
                  </a:cubicBezTo>
                  <a:cubicBezTo>
                    <a:pt x="10447" y="10415"/>
                    <a:pt x="10994" y="10640"/>
                    <a:pt x="11380" y="10801"/>
                  </a:cubicBezTo>
                  <a:cubicBezTo>
                    <a:pt x="11765" y="10962"/>
                    <a:pt x="12023" y="11058"/>
                    <a:pt x="12023" y="11058"/>
                  </a:cubicBezTo>
                  <a:cubicBezTo>
                    <a:pt x="12063" y="11072"/>
                    <a:pt x="12102" y="11079"/>
                    <a:pt x="12140" y="11079"/>
                  </a:cubicBezTo>
                  <a:cubicBezTo>
                    <a:pt x="12193" y="11079"/>
                    <a:pt x="12242" y="11064"/>
                    <a:pt x="12280" y="11026"/>
                  </a:cubicBezTo>
                  <a:cubicBezTo>
                    <a:pt x="12344" y="10962"/>
                    <a:pt x="12408" y="10865"/>
                    <a:pt x="12376" y="10769"/>
                  </a:cubicBezTo>
                  <a:cubicBezTo>
                    <a:pt x="12376" y="10769"/>
                    <a:pt x="11637" y="6494"/>
                    <a:pt x="10512" y="3504"/>
                  </a:cubicBezTo>
                  <a:cubicBezTo>
                    <a:pt x="10062" y="2347"/>
                    <a:pt x="9033" y="1479"/>
                    <a:pt x="7844" y="901"/>
                  </a:cubicBezTo>
                  <a:cubicBezTo>
                    <a:pt x="6622" y="322"/>
                    <a:pt x="5272" y="1"/>
                    <a:pt x="4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67;p64">
              <a:extLst>
                <a:ext uri="{FF2B5EF4-FFF2-40B4-BE49-F238E27FC236}">
                  <a16:creationId xmlns:a16="http://schemas.microsoft.com/office/drawing/2014/main" id="{808329C6-963D-D920-FDCC-92AB6A725ED4}"/>
                </a:ext>
              </a:extLst>
            </p:cNvPr>
            <p:cNvSpPr/>
            <p:nvPr/>
          </p:nvSpPr>
          <p:spPr>
            <a:xfrm>
              <a:off x="3502200" y="1399325"/>
              <a:ext cx="156725" cy="307825"/>
            </a:xfrm>
            <a:custGeom>
              <a:avLst/>
              <a:gdLst/>
              <a:ahLst/>
              <a:cxnLst/>
              <a:rect l="l" t="t" r="r" b="b"/>
              <a:pathLst>
                <a:path w="6269" h="12313" extrusionOk="0">
                  <a:moveTo>
                    <a:pt x="0" y="1"/>
                  </a:moveTo>
                  <a:cubicBezTo>
                    <a:pt x="0" y="1"/>
                    <a:pt x="32" y="129"/>
                    <a:pt x="64" y="322"/>
                  </a:cubicBezTo>
                  <a:cubicBezTo>
                    <a:pt x="450" y="1576"/>
                    <a:pt x="1768" y="6205"/>
                    <a:pt x="2572" y="8519"/>
                  </a:cubicBezTo>
                  <a:cubicBezTo>
                    <a:pt x="3504" y="11219"/>
                    <a:pt x="4886" y="12312"/>
                    <a:pt x="4886" y="12312"/>
                  </a:cubicBezTo>
                  <a:lnTo>
                    <a:pt x="6268" y="6783"/>
                  </a:lnTo>
                  <a:cubicBezTo>
                    <a:pt x="6268" y="6783"/>
                    <a:pt x="836" y="147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68;p64">
              <a:extLst>
                <a:ext uri="{FF2B5EF4-FFF2-40B4-BE49-F238E27FC236}">
                  <a16:creationId xmlns:a16="http://schemas.microsoft.com/office/drawing/2014/main" id="{D9738C4D-7438-2334-41C9-5AF3DE6F4159}"/>
                </a:ext>
              </a:extLst>
            </p:cNvPr>
            <p:cNvSpPr/>
            <p:nvPr/>
          </p:nvSpPr>
          <p:spPr>
            <a:xfrm>
              <a:off x="3494150" y="1392900"/>
              <a:ext cx="172000" cy="321200"/>
            </a:xfrm>
            <a:custGeom>
              <a:avLst/>
              <a:gdLst/>
              <a:ahLst/>
              <a:cxnLst/>
              <a:rect l="l" t="t" r="r" b="b"/>
              <a:pathLst>
                <a:path w="6880" h="12848" extrusionOk="0">
                  <a:moveTo>
                    <a:pt x="957" y="1566"/>
                  </a:moveTo>
                  <a:cubicBezTo>
                    <a:pt x="1108" y="1743"/>
                    <a:pt x="1272" y="1929"/>
                    <a:pt x="1447" y="2122"/>
                  </a:cubicBezTo>
                  <a:cubicBezTo>
                    <a:pt x="3115" y="3988"/>
                    <a:pt x="5702" y="6499"/>
                    <a:pt x="6302" y="7100"/>
                  </a:cubicBezTo>
                  <a:lnTo>
                    <a:pt x="6302" y="7100"/>
                  </a:lnTo>
                  <a:lnTo>
                    <a:pt x="5062" y="12062"/>
                  </a:lnTo>
                  <a:lnTo>
                    <a:pt x="5062" y="12062"/>
                  </a:lnTo>
                  <a:cubicBezTo>
                    <a:pt x="4616" y="11571"/>
                    <a:pt x="3788" y="10505"/>
                    <a:pt x="3151" y="8712"/>
                  </a:cubicBezTo>
                  <a:cubicBezTo>
                    <a:pt x="2501" y="6840"/>
                    <a:pt x="1515" y="3456"/>
                    <a:pt x="957" y="1566"/>
                  </a:cubicBezTo>
                  <a:close/>
                  <a:moveTo>
                    <a:pt x="328" y="1"/>
                  </a:moveTo>
                  <a:cubicBezTo>
                    <a:pt x="283" y="1"/>
                    <a:pt x="236" y="11"/>
                    <a:pt x="194" y="33"/>
                  </a:cubicBezTo>
                  <a:cubicBezTo>
                    <a:pt x="65" y="65"/>
                    <a:pt x="1" y="194"/>
                    <a:pt x="65" y="354"/>
                  </a:cubicBezTo>
                  <a:cubicBezTo>
                    <a:pt x="65" y="354"/>
                    <a:pt x="68" y="364"/>
                    <a:pt x="73" y="382"/>
                  </a:cubicBezTo>
                  <a:lnTo>
                    <a:pt x="73" y="382"/>
                  </a:lnTo>
                  <a:lnTo>
                    <a:pt x="65" y="386"/>
                  </a:lnTo>
                  <a:cubicBezTo>
                    <a:pt x="71" y="395"/>
                    <a:pt x="76" y="404"/>
                    <a:pt x="82" y="413"/>
                  </a:cubicBezTo>
                  <a:lnTo>
                    <a:pt x="82" y="413"/>
                  </a:lnTo>
                  <a:cubicBezTo>
                    <a:pt x="94" y="461"/>
                    <a:pt x="112" y="538"/>
                    <a:pt x="129" y="644"/>
                  </a:cubicBezTo>
                  <a:cubicBezTo>
                    <a:pt x="515" y="1897"/>
                    <a:pt x="1833" y="6558"/>
                    <a:pt x="2637" y="8873"/>
                  </a:cubicBezTo>
                  <a:cubicBezTo>
                    <a:pt x="3601" y="11605"/>
                    <a:pt x="5015" y="12762"/>
                    <a:pt x="5047" y="12794"/>
                  </a:cubicBezTo>
                  <a:cubicBezTo>
                    <a:pt x="5085" y="12832"/>
                    <a:pt x="5134" y="12847"/>
                    <a:pt x="5187" y="12847"/>
                  </a:cubicBezTo>
                  <a:cubicBezTo>
                    <a:pt x="5225" y="12847"/>
                    <a:pt x="5265" y="12840"/>
                    <a:pt x="5305" y="12826"/>
                  </a:cubicBezTo>
                  <a:cubicBezTo>
                    <a:pt x="5401" y="12794"/>
                    <a:pt x="5465" y="12730"/>
                    <a:pt x="5465" y="12633"/>
                  </a:cubicBezTo>
                  <a:lnTo>
                    <a:pt x="6880" y="7105"/>
                  </a:lnTo>
                  <a:cubicBezTo>
                    <a:pt x="6880" y="7008"/>
                    <a:pt x="6848" y="6912"/>
                    <a:pt x="6783" y="6847"/>
                  </a:cubicBezTo>
                  <a:cubicBezTo>
                    <a:pt x="6783" y="6847"/>
                    <a:pt x="6462" y="6494"/>
                    <a:pt x="5915" y="5980"/>
                  </a:cubicBezTo>
                  <a:cubicBezTo>
                    <a:pt x="5144" y="5208"/>
                    <a:pt x="3955" y="4019"/>
                    <a:pt x="2862" y="2862"/>
                  </a:cubicBezTo>
                  <a:cubicBezTo>
                    <a:pt x="2315" y="2315"/>
                    <a:pt x="1801" y="1736"/>
                    <a:pt x="1415" y="1254"/>
                  </a:cubicBezTo>
                  <a:cubicBezTo>
                    <a:pt x="997" y="772"/>
                    <a:pt x="676" y="386"/>
                    <a:pt x="547" y="129"/>
                  </a:cubicBezTo>
                  <a:cubicBezTo>
                    <a:pt x="504" y="44"/>
                    <a:pt x="419"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69;p64">
              <a:extLst>
                <a:ext uri="{FF2B5EF4-FFF2-40B4-BE49-F238E27FC236}">
                  <a16:creationId xmlns:a16="http://schemas.microsoft.com/office/drawing/2014/main" id="{3D566620-DFC1-DF48-2226-12AE311A92B6}"/>
                </a:ext>
              </a:extLst>
            </p:cNvPr>
            <p:cNvSpPr/>
            <p:nvPr/>
          </p:nvSpPr>
          <p:spPr>
            <a:xfrm>
              <a:off x="3432275" y="1102075"/>
              <a:ext cx="359250" cy="500225"/>
            </a:xfrm>
            <a:custGeom>
              <a:avLst/>
              <a:gdLst/>
              <a:ahLst/>
              <a:cxnLst/>
              <a:rect l="l" t="t" r="r" b="b"/>
              <a:pathLst>
                <a:path w="14370" h="20009" extrusionOk="0">
                  <a:moveTo>
                    <a:pt x="7203" y="0"/>
                  </a:moveTo>
                  <a:cubicBezTo>
                    <a:pt x="5995" y="0"/>
                    <a:pt x="2837" y="474"/>
                    <a:pt x="1576" y="5237"/>
                  </a:cubicBezTo>
                  <a:cubicBezTo>
                    <a:pt x="1" y="11151"/>
                    <a:pt x="5112" y="16262"/>
                    <a:pt x="6590" y="18191"/>
                  </a:cubicBezTo>
                  <a:cubicBezTo>
                    <a:pt x="7446" y="19326"/>
                    <a:pt x="8517" y="20008"/>
                    <a:pt x="9504" y="20008"/>
                  </a:cubicBezTo>
                  <a:cubicBezTo>
                    <a:pt x="10223" y="20008"/>
                    <a:pt x="10897" y="19647"/>
                    <a:pt x="11412" y="18834"/>
                  </a:cubicBezTo>
                  <a:cubicBezTo>
                    <a:pt x="13244" y="15877"/>
                    <a:pt x="13791" y="14398"/>
                    <a:pt x="14080" y="10509"/>
                  </a:cubicBezTo>
                  <a:cubicBezTo>
                    <a:pt x="14369" y="6619"/>
                    <a:pt x="13887" y="4015"/>
                    <a:pt x="12151" y="1990"/>
                  </a:cubicBezTo>
                  <a:cubicBezTo>
                    <a:pt x="10489" y="86"/>
                    <a:pt x="8002" y="29"/>
                    <a:pt x="7711" y="29"/>
                  </a:cubicBezTo>
                  <a:cubicBezTo>
                    <a:pt x="7693" y="29"/>
                    <a:pt x="7683" y="29"/>
                    <a:pt x="7683" y="29"/>
                  </a:cubicBezTo>
                  <a:cubicBezTo>
                    <a:pt x="7683" y="29"/>
                    <a:pt x="7503" y="0"/>
                    <a:pt x="7203"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70;p64">
              <a:extLst>
                <a:ext uri="{FF2B5EF4-FFF2-40B4-BE49-F238E27FC236}">
                  <a16:creationId xmlns:a16="http://schemas.microsoft.com/office/drawing/2014/main" id="{906FCE97-45C4-D5D9-D93C-C899BB1C8E90}"/>
                </a:ext>
              </a:extLst>
            </p:cNvPr>
            <p:cNvSpPr/>
            <p:nvPr/>
          </p:nvSpPr>
          <p:spPr>
            <a:xfrm>
              <a:off x="3457200" y="1095575"/>
              <a:ext cx="335925" cy="513525"/>
            </a:xfrm>
            <a:custGeom>
              <a:avLst/>
              <a:gdLst/>
              <a:ahLst/>
              <a:cxnLst/>
              <a:rect l="l" t="t" r="r" b="b"/>
              <a:pathLst>
                <a:path w="13437" h="20541" extrusionOk="0">
                  <a:moveTo>
                    <a:pt x="6558" y="547"/>
                  </a:moveTo>
                  <a:lnTo>
                    <a:pt x="6622" y="579"/>
                  </a:lnTo>
                  <a:lnTo>
                    <a:pt x="6750" y="579"/>
                  </a:lnTo>
                  <a:cubicBezTo>
                    <a:pt x="6911" y="579"/>
                    <a:pt x="7586" y="579"/>
                    <a:pt x="8422" y="836"/>
                  </a:cubicBezTo>
                  <a:cubicBezTo>
                    <a:pt x="9226" y="1061"/>
                    <a:pt x="10158" y="1543"/>
                    <a:pt x="10929" y="2411"/>
                  </a:cubicBezTo>
                  <a:cubicBezTo>
                    <a:pt x="12344" y="4050"/>
                    <a:pt x="12890" y="6011"/>
                    <a:pt x="12890" y="8840"/>
                  </a:cubicBezTo>
                  <a:cubicBezTo>
                    <a:pt x="12890" y="9419"/>
                    <a:pt x="12858" y="10061"/>
                    <a:pt x="12826" y="10736"/>
                  </a:cubicBezTo>
                  <a:cubicBezTo>
                    <a:pt x="12665" y="12697"/>
                    <a:pt x="12472" y="14015"/>
                    <a:pt x="12086" y="15205"/>
                  </a:cubicBezTo>
                  <a:cubicBezTo>
                    <a:pt x="11669" y="16394"/>
                    <a:pt x="11090" y="17487"/>
                    <a:pt x="10158" y="18965"/>
                  </a:cubicBezTo>
                  <a:cubicBezTo>
                    <a:pt x="9708" y="19705"/>
                    <a:pt x="9129" y="19994"/>
                    <a:pt x="8518" y="19994"/>
                  </a:cubicBezTo>
                  <a:cubicBezTo>
                    <a:pt x="7650" y="19994"/>
                    <a:pt x="6622" y="19383"/>
                    <a:pt x="5786" y="18290"/>
                  </a:cubicBezTo>
                  <a:cubicBezTo>
                    <a:pt x="5143" y="17423"/>
                    <a:pt x="3825" y="16008"/>
                    <a:pt x="2668" y="14176"/>
                  </a:cubicBezTo>
                  <a:cubicBezTo>
                    <a:pt x="1543" y="12376"/>
                    <a:pt x="547" y="1015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0" y="7779"/>
                  </a:cubicBezTo>
                  <a:cubicBezTo>
                    <a:pt x="0" y="10319"/>
                    <a:pt x="1061" y="12601"/>
                    <a:pt x="2218" y="14465"/>
                  </a:cubicBezTo>
                  <a:cubicBezTo>
                    <a:pt x="3407" y="16330"/>
                    <a:pt x="4757" y="17776"/>
                    <a:pt x="5368" y="18612"/>
                  </a:cubicBezTo>
                  <a:cubicBezTo>
                    <a:pt x="6268" y="19801"/>
                    <a:pt x="7393" y="20541"/>
                    <a:pt x="8518" y="20541"/>
                  </a:cubicBezTo>
                  <a:cubicBezTo>
                    <a:pt x="9322" y="20541"/>
                    <a:pt x="10093" y="20123"/>
                    <a:pt x="10640" y="19255"/>
                  </a:cubicBezTo>
                  <a:cubicBezTo>
                    <a:pt x="11572" y="17744"/>
                    <a:pt x="12183" y="16619"/>
                    <a:pt x="12601" y="15365"/>
                  </a:cubicBezTo>
                  <a:cubicBezTo>
                    <a:pt x="12986" y="14112"/>
                    <a:pt x="13211" y="12729"/>
                    <a:pt x="13340" y="10801"/>
                  </a:cubicBezTo>
                  <a:cubicBezTo>
                    <a:pt x="13404" y="10094"/>
                    <a:pt x="13436" y="9451"/>
                    <a:pt x="13436" y="8840"/>
                  </a:cubicBezTo>
                  <a:cubicBezTo>
                    <a:pt x="13436" y="5947"/>
                    <a:pt x="12858" y="382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71;p64">
              <a:extLst>
                <a:ext uri="{FF2B5EF4-FFF2-40B4-BE49-F238E27FC236}">
                  <a16:creationId xmlns:a16="http://schemas.microsoft.com/office/drawing/2014/main" id="{28FC2916-295B-5DBE-8021-D2AF896E1D1F}"/>
                </a:ext>
              </a:extLst>
            </p:cNvPr>
            <p:cNvSpPr/>
            <p:nvPr/>
          </p:nvSpPr>
          <p:spPr>
            <a:xfrm>
              <a:off x="3459600" y="1102075"/>
              <a:ext cx="323875" cy="276500"/>
            </a:xfrm>
            <a:custGeom>
              <a:avLst/>
              <a:gdLst/>
              <a:ahLst/>
              <a:cxnLst/>
              <a:rect l="l" t="t" r="r" b="b"/>
              <a:pathLst>
                <a:path w="12955" h="11060" extrusionOk="0">
                  <a:moveTo>
                    <a:pt x="6110" y="0"/>
                  </a:moveTo>
                  <a:cubicBezTo>
                    <a:pt x="4902" y="0"/>
                    <a:pt x="1744" y="474"/>
                    <a:pt x="483" y="5237"/>
                  </a:cubicBezTo>
                  <a:cubicBezTo>
                    <a:pt x="1" y="7037"/>
                    <a:pt x="161" y="8741"/>
                    <a:pt x="611" y="10348"/>
                  </a:cubicBezTo>
                  <a:cubicBezTo>
                    <a:pt x="772" y="9898"/>
                    <a:pt x="1029" y="9576"/>
                    <a:pt x="1415" y="9576"/>
                  </a:cubicBezTo>
                  <a:cubicBezTo>
                    <a:pt x="2507" y="9576"/>
                    <a:pt x="2599" y="11059"/>
                    <a:pt x="2956" y="11059"/>
                  </a:cubicBezTo>
                  <a:cubicBezTo>
                    <a:pt x="2967" y="11059"/>
                    <a:pt x="2979" y="11058"/>
                    <a:pt x="2990" y="11055"/>
                  </a:cubicBezTo>
                  <a:cubicBezTo>
                    <a:pt x="3344" y="10959"/>
                    <a:pt x="4854" y="9673"/>
                    <a:pt x="4565" y="8483"/>
                  </a:cubicBezTo>
                  <a:cubicBezTo>
                    <a:pt x="4276" y="7262"/>
                    <a:pt x="4661" y="6716"/>
                    <a:pt x="6590" y="6716"/>
                  </a:cubicBezTo>
                  <a:cubicBezTo>
                    <a:pt x="8348" y="6716"/>
                    <a:pt x="8892" y="7387"/>
                    <a:pt x="9449" y="7387"/>
                  </a:cubicBezTo>
                  <a:cubicBezTo>
                    <a:pt x="9513" y="7387"/>
                    <a:pt x="9577" y="7378"/>
                    <a:pt x="9644" y="7358"/>
                  </a:cubicBezTo>
                  <a:cubicBezTo>
                    <a:pt x="10319" y="7166"/>
                    <a:pt x="10769" y="5880"/>
                    <a:pt x="11412" y="5880"/>
                  </a:cubicBezTo>
                  <a:cubicBezTo>
                    <a:pt x="11830" y="5880"/>
                    <a:pt x="12376" y="6041"/>
                    <a:pt x="12955" y="6587"/>
                  </a:cubicBezTo>
                  <a:cubicBezTo>
                    <a:pt x="12730" y="4723"/>
                    <a:pt x="12119" y="3244"/>
                    <a:pt x="11058" y="1990"/>
                  </a:cubicBezTo>
                  <a:cubicBezTo>
                    <a:pt x="9396" y="86"/>
                    <a:pt x="6909" y="29"/>
                    <a:pt x="6618" y="29"/>
                  </a:cubicBezTo>
                  <a:cubicBezTo>
                    <a:pt x="6600" y="29"/>
                    <a:pt x="6590" y="29"/>
                    <a:pt x="6590" y="29"/>
                  </a:cubicBezTo>
                  <a:cubicBezTo>
                    <a:pt x="6590" y="29"/>
                    <a:pt x="6410"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72;p64">
              <a:extLst>
                <a:ext uri="{FF2B5EF4-FFF2-40B4-BE49-F238E27FC236}">
                  <a16:creationId xmlns:a16="http://schemas.microsoft.com/office/drawing/2014/main" id="{CC92F6EA-F9AA-B650-8794-503944A39F44}"/>
                </a:ext>
              </a:extLst>
            </p:cNvPr>
            <p:cNvSpPr/>
            <p:nvPr/>
          </p:nvSpPr>
          <p:spPr>
            <a:xfrm>
              <a:off x="3457200" y="1095575"/>
              <a:ext cx="333525" cy="290125"/>
            </a:xfrm>
            <a:custGeom>
              <a:avLst/>
              <a:gdLst/>
              <a:ahLst/>
              <a:cxnLst/>
              <a:rect l="l" t="t" r="r" b="b"/>
              <a:pathLst>
                <a:path w="13341" h="11605" extrusionOk="0">
                  <a:moveTo>
                    <a:pt x="6558" y="547"/>
                  </a:moveTo>
                  <a:lnTo>
                    <a:pt x="6622" y="579"/>
                  </a:lnTo>
                  <a:lnTo>
                    <a:pt x="6750" y="579"/>
                  </a:lnTo>
                  <a:cubicBezTo>
                    <a:pt x="6911" y="579"/>
                    <a:pt x="7586" y="579"/>
                    <a:pt x="8422" y="836"/>
                  </a:cubicBezTo>
                  <a:cubicBezTo>
                    <a:pt x="9226" y="1061"/>
                    <a:pt x="10158" y="1543"/>
                    <a:pt x="10929" y="2411"/>
                  </a:cubicBezTo>
                  <a:cubicBezTo>
                    <a:pt x="11859" y="3482"/>
                    <a:pt x="12419" y="4701"/>
                    <a:pt x="12694" y="6220"/>
                  </a:cubicBezTo>
                  <a:lnTo>
                    <a:pt x="12694" y="6220"/>
                  </a:lnTo>
                  <a:cubicBezTo>
                    <a:pt x="12264" y="5962"/>
                    <a:pt x="11846" y="5883"/>
                    <a:pt x="11508" y="5883"/>
                  </a:cubicBezTo>
                  <a:cubicBezTo>
                    <a:pt x="11251" y="5883"/>
                    <a:pt x="11058" y="6011"/>
                    <a:pt x="10865" y="6140"/>
                  </a:cubicBezTo>
                  <a:cubicBezTo>
                    <a:pt x="10640" y="6365"/>
                    <a:pt x="10415" y="6654"/>
                    <a:pt x="10222" y="6911"/>
                  </a:cubicBezTo>
                  <a:cubicBezTo>
                    <a:pt x="10029" y="7136"/>
                    <a:pt x="9804" y="7329"/>
                    <a:pt x="9676" y="7361"/>
                  </a:cubicBezTo>
                  <a:lnTo>
                    <a:pt x="9547" y="7393"/>
                  </a:lnTo>
                  <a:cubicBezTo>
                    <a:pt x="9483" y="7393"/>
                    <a:pt x="9354" y="7361"/>
                    <a:pt x="9226" y="7297"/>
                  </a:cubicBezTo>
                  <a:cubicBezTo>
                    <a:pt x="8792" y="7111"/>
                    <a:pt x="8120" y="6717"/>
                    <a:pt x="6836" y="6717"/>
                  </a:cubicBezTo>
                  <a:cubicBezTo>
                    <a:pt x="6787" y="6717"/>
                    <a:pt x="6737" y="6717"/>
                    <a:pt x="6686" y="6718"/>
                  </a:cubicBezTo>
                  <a:cubicBezTo>
                    <a:pt x="5883" y="6718"/>
                    <a:pt x="5304" y="6783"/>
                    <a:pt x="4918" y="7008"/>
                  </a:cubicBezTo>
                  <a:cubicBezTo>
                    <a:pt x="4693" y="7136"/>
                    <a:pt x="4532" y="7297"/>
                    <a:pt x="4436" y="7490"/>
                  </a:cubicBezTo>
                  <a:cubicBezTo>
                    <a:pt x="4340" y="7683"/>
                    <a:pt x="4307" y="7908"/>
                    <a:pt x="4307" y="8133"/>
                  </a:cubicBezTo>
                  <a:cubicBezTo>
                    <a:pt x="4307" y="8326"/>
                    <a:pt x="4340" y="8551"/>
                    <a:pt x="4404" y="8808"/>
                  </a:cubicBezTo>
                  <a:lnTo>
                    <a:pt x="4405" y="8808"/>
                  </a:lnTo>
                  <a:lnTo>
                    <a:pt x="4405" y="8808"/>
                  </a:lnTo>
                  <a:cubicBezTo>
                    <a:pt x="4411" y="8893"/>
                    <a:pt x="4436" y="8976"/>
                    <a:pt x="4436" y="9033"/>
                  </a:cubicBezTo>
                  <a:cubicBezTo>
                    <a:pt x="4436" y="9483"/>
                    <a:pt x="4147" y="9997"/>
                    <a:pt x="3825" y="10383"/>
                  </a:cubicBezTo>
                  <a:cubicBezTo>
                    <a:pt x="3632" y="10576"/>
                    <a:pt x="3472" y="10769"/>
                    <a:pt x="3311" y="10865"/>
                  </a:cubicBezTo>
                  <a:cubicBezTo>
                    <a:pt x="3247" y="10929"/>
                    <a:pt x="3150" y="10994"/>
                    <a:pt x="3118" y="11026"/>
                  </a:cubicBezTo>
                  <a:lnTo>
                    <a:pt x="3098" y="11036"/>
                  </a:lnTo>
                  <a:lnTo>
                    <a:pt x="3098" y="11036"/>
                  </a:lnTo>
                  <a:cubicBezTo>
                    <a:pt x="3071" y="10986"/>
                    <a:pt x="3021" y="10908"/>
                    <a:pt x="2957" y="10801"/>
                  </a:cubicBezTo>
                  <a:cubicBezTo>
                    <a:pt x="2861" y="10608"/>
                    <a:pt x="2732" y="10286"/>
                    <a:pt x="2507" y="10029"/>
                  </a:cubicBezTo>
                  <a:cubicBezTo>
                    <a:pt x="2282" y="9804"/>
                    <a:pt x="1961" y="9579"/>
                    <a:pt x="1511" y="9579"/>
                  </a:cubicBezTo>
                  <a:cubicBezTo>
                    <a:pt x="1222" y="9579"/>
                    <a:pt x="997" y="9708"/>
                    <a:pt x="836" y="9869"/>
                  </a:cubicBezTo>
                  <a:cubicBezTo>
                    <a:pt x="825" y="9881"/>
                    <a:pt x="815" y="9894"/>
                    <a:pt x="804" y="9907"/>
                  </a:cubicBezTo>
                  <a:lnTo>
                    <a:pt x="804" y="9907"/>
                  </a:lnTo>
                  <a:cubicBezTo>
                    <a:pt x="642" y="9218"/>
                    <a:pt x="547" y="849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32" y="7779"/>
                  </a:cubicBezTo>
                  <a:cubicBezTo>
                    <a:pt x="0" y="8776"/>
                    <a:pt x="193" y="9740"/>
                    <a:pt x="450" y="10672"/>
                  </a:cubicBezTo>
                  <a:cubicBezTo>
                    <a:pt x="482" y="10769"/>
                    <a:pt x="579" y="10865"/>
                    <a:pt x="707" y="10865"/>
                  </a:cubicBezTo>
                  <a:cubicBezTo>
                    <a:pt x="804" y="10865"/>
                    <a:pt x="900" y="10801"/>
                    <a:pt x="964" y="10704"/>
                  </a:cubicBezTo>
                  <a:cubicBezTo>
                    <a:pt x="1029" y="10511"/>
                    <a:pt x="1125" y="10351"/>
                    <a:pt x="1222" y="10254"/>
                  </a:cubicBezTo>
                  <a:cubicBezTo>
                    <a:pt x="1318" y="10158"/>
                    <a:pt x="1382" y="10126"/>
                    <a:pt x="1511" y="10126"/>
                  </a:cubicBezTo>
                  <a:cubicBezTo>
                    <a:pt x="1704" y="10126"/>
                    <a:pt x="1864" y="10190"/>
                    <a:pt x="1993" y="10286"/>
                  </a:cubicBezTo>
                  <a:cubicBezTo>
                    <a:pt x="2186" y="10447"/>
                    <a:pt x="2347" y="10704"/>
                    <a:pt x="2443" y="10961"/>
                  </a:cubicBezTo>
                  <a:cubicBezTo>
                    <a:pt x="2507" y="11122"/>
                    <a:pt x="2572" y="11219"/>
                    <a:pt x="2636" y="11347"/>
                  </a:cubicBezTo>
                  <a:cubicBezTo>
                    <a:pt x="2700" y="11379"/>
                    <a:pt x="2732" y="11444"/>
                    <a:pt x="2797" y="11508"/>
                  </a:cubicBezTo>
                  <a:cubicBezTo>
                    <a:pt x="2861" y="11540"/>
                    <a:pt x="2957" y="11604"/>
                    <a:pt x="3054" y="11604"/>
                  </a:cubicBezTo>
                  <a:lnTo>
                    <a:pt x="3150" y="11572"/>
                  </a:lnTo>
                  <a:cubicBezTo>
                    <a:pt x="3247" y="11572"/>
                    <a:pt x="3311" y="11540"/>
                    <a:pt x="3375" y="11476"/>
                  </a:cubicBezTo>
                  <a:cubicBezTo>
                    <a:pt x="3665" y="11315"/>
                    <a:pt x="4018" y="10994"/>
                    <a:pt x="4372" y="10576"/>
                  </a:cubicBezTo>
                  <a:cubicBezTo>
                    <a:pt x="4693" y="10126"/>
                    <a:pt x="4950" y="9611"/>
                    <a:pt x="4950" y="9033"/>
                  </a:cubicBezTo>
                  <a:cubicBezTo>
                    <a:pt x="4950" y="8904"/>
                    <a:pt x="4950" y="8808"/>
                    <a:pt x="4918" y="8679"/>
                  </a:cubicBezTo>
                  <a:cubicBezTo>
                    <a:pt x="4854" y="8454"/>
                    <a:pt x="4854" y="8261"/>
                    <a:pt x="4854" y="8133"/>
                  </a:cubicBezTo>
                  <a:cubicBezTo>
                    <a:pt x="4854" y="7940"/>
                    <a:pt x="4886" y="7843"/>
                    <a:pt x="4918" y="7747"/>
                  </a:cubicBezTo>
                  <a:cubicBezTo>
                    <a:pt x="4983" y="7586"/>
                    <a:pt x="5111" y="7490"/>
                    <a:pt x="5400" y="7393"/>
                  </a:cubicBezTo>
                  <a:cubicBezTo>
                    <a:pt x="5690" y="7297"/>
                    <a:pt x="6108" y="7233"/>
                    <a:pt x="6686" y="7233"/>
                  </a:cubicBezTo>
                  <a:cubicBezTo>
                    <a:pt x="7522" y="7233"/>
                    <a:pt x="8068" y="7393"/>
                    <a:pt x="8486" y="7554"/>
                  </a:cubicBezTo>
                  <a:cubicBezTo>
                    <a:pt x="8679" y="7651"/>
                    <a:pt x="8840" y="7715"/>
                    <a:pt x="9033" y="7779"/>
                  </a:cubicBezTo>
                  <a:cubicBezTo>
                    <a:pt x="9193" y="7843"/>
                    <a:pt x="9354" y="7908"/>
                    <a:pt x="9547" y="7908"/>
                  </a:cubicBezTo>
                  <a:cubicBezTo>
                    <a:pt x="9643" y="7908"/>
                    <a:pt x="9740" y="7908"/>
                    <a:pt x="9836" y="7876"/>
                  </a:cubicBezTo>
                  <a:cubicBezTo>
                    <a:pt x="10061" y="7811"/>
                    <a:pt x="10254" y="7651"/>
                    <a:pt x="10415" y="7490"/>
                  </a:cubicBezTo>
                  <a:cubicBezTo>
                    <a:pt x="10640" y="7265"/>
                    <a:pt x="10833" y="6943"/>
                    <a:pt x="11026" y="6751"/>
                  </a:cubicBezTo>
                  <a:cubicBezTo>
                    <a:pt x="11122" y="6622"/>
                    <a:pt x="11219" y="6526"/>
                    <a:pt x="11315" y="6493"/>
                  </a:cubicBezTo>
                  <a:cubicBezTo>
                    <a:pt x="11411" y="6429"/>
                    <a:pt x="11444" y="6397"/>
                    <a:pt x="11508" y="6397"/>
                  </a:cubicBezTo>
                  <a:cubicBezTo>
                    <a:pt x="11861" y="6397"/>
                    <a:pt x="12344" y="6526"/>
                    <a:pt x="12858" y="7040"/>
                  </a:cubicBezTo>
                  <a:cubicBezTo>
                    <a:pt x="12917" y="7080"/>
                    <a:pt x="12977" y="7107"/>
                    <a:pt x="13044" y="7107"/>
                  </a:cubicBezTo>
                  <a:cubicBezTo>
                    <a:pt x="13086" y="7107"/>
                    <a:pt x="13130" y="7097"/>
                    <a:pt x="13179" y="7072"/>
                  </a:cubicBezTo>
                  <a:cubicBezTo>
                    <a:pt x="13276" y="7040"/>
                    <a:pt x="13340" y="6911"/>
                    <a:pt x="13308" y="6815"/>
                  </a:cubicBezTo>
                  <a:cubicBezTo>
                    <a:pt x="13083" y="4918"/>
                    <a:pt x="12472" y="337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73;p64">
              <a:extLst>
                <a:ext uri="{FF2B5EF4-FFF2-40B4-BE49-F238E27FC236}">
                  <a16:creationId xmlns:a16="http://schemas.microsoft.com/office/drawing/2014/main" id="{5FFAF861-E9C3-71BC-FC73-8C35244856DD}"/>
                </a:ext>
              </a:extLst>
            </p:cNvPr>
            <p:cNvSpPr/>
            <p:nvPr/>
          </p:nvSpPr>
          <p:spPr>
            <a:xfrm>
              <a:off x="3464200" y="1340575"/>
              <a:ext cx="70150" cy="105400"/>
            </a:xfrm>
            <a:custGeom>
              <a:avLst/>
              <a:gdLst/>
              <a:ahLst/>
              <a:cxnLst/>
              <a:rect l="l" t="t" r="r" b="b"/>
              <a:pathLst>
                <a:path w="2806" h="4216" extrusionOk="0">
                  <a:moveTo>
                    <a:pt x="941" y="1"/>
                  </a:moveTo>
                  <a:cubicBezTo>
                    <a:pt x="298" y="1"/>
                    <a:pt x="0" y="616"/>
                    <a:pt x="395" y="1997"/>
                  </a:cubicBezTo>
                  <a:cubicBezTo>
                    <a:pt x="845" y="3572"/>
                    <a:pt x="1520" y="4215"/>
                    <a:pt x="1874" y="4215"/>
                  </a:cubicBezTo>
                  <a:cubicBezTo>
                    <a:pt x="2260" y="4215"/>
                    <a:pt x="2420" y="3669"/>
                    <a:pt x="2420" y="3669"/>
                  </a:cubicBezTo>
                  <a:lnTo>
                    <a:pt x="2806" y="2094"/>
                  </a:lnTo>
                  <a:cubicBezTo>
                    <a:pt x="2806" y="2094"/>
                    <a:pt x="2067" y="229"/>
                    <a:pt x="1231" y="36"/>
                  </a:cubicBezTo>
                  <a:cubicBezTo>
                    <a:pt x="1128" y="13"/>
                    <a:pt x="1031" y="1"/>
                    <a:pt x="941"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74;p64">
              <a:extLst>
                <a:ext uri="{FF2B5EF4-FFF2-40B4-BE49-F238E27FC236}">
                  <a16:creationId xmlns:a16="http://schemas.microsoft.com/office/drawing/2014/main" id="{D9B94078-47B6-2102-C2DE-FC854FD4C1D4}"/>
                </a:ext>
              </a:extLst>
            </p:cNvPr>
            <p:cNvSpPr/>
            <p:nvPr/>
          </p:nvSpPr>
          <p:spPr>
            <a:xfrm>
              <a:off x="3462825" y="1334250"/>
              <a:ext cx="78775" cy="118150"/>
            </a:xfrm>
            <a:custGeom>
              <a:avLst/>
              <a:gdLst/>
              <a:ahLst/>
              <a:cxnLst/>
              <a:rect l="l" t="t" r="r" b="b"/>
              <a:pathLst>
                <a:path w="3151" h="4726" extrusionOk="0">
                  <a:moveTo>
                    <a:pt x="997" y="0"/>
                  </a:moveTo>
                  <a:cubicBezTo>
                    <a:pt x="707" y="0"/>
                    <a:pt x="450" y="97"/>
                    <a:pt x="257" y="322"/>
                  </a:cubicBezTo>
                  <a:cubicBezTo>
                    <a:pt x="64" y="514"/>
                    <a:pt x="0" y="836"/>
                    <a:pt x="0" y="1189"/>
                  </a:cubicBezTo>
                  <a:cubicBezTo>
                    <a:pt x="0" y="1511"/>
                    <a:pt x="64" y="1864"/>
                    <a:pt x="193" y="2315"/>
                  </a:cubicBezTo>
                  <a:cubicBezTo>
                    <a:pt x="418" y="3118"/>
                    <a:pt x="707" y="3697"/>
                    <a:pt x="997" y="4115"/>
                  </a:cubicBezTo>
                  <a:cubicBezTo>
                    <a:pt x="1157" y="4307"/>
                    <a:pt x="1318" y="4436"/>
                    <a:pt x="1447" y="4565"/>
                  </a:cubicBezTo>
                  <a:cubicBezTo>
                    <a:pt x="1607" y="4661"/>
                    <a:pt x="1768" y="4725"/>
                    <a:pt x="1929" y="4725"/>
                  </a:cubicBezTo>
                  <a:cubicBezTo>
                    <a:pt x="2090" y="4725"/>
                    <a:pt x="2218" y="4661"/>
                    <a:pt x="2347" y="4597"/>
                  </a:cubicBezTo>
                  <a:cubicBezTo>
                    <a:pt x="2475" y="4468"/>
                    <a:pt x="2572" y="4340"/>
                    <a:pt x="2636" y="4211"/>
                  </a:cubicBezTo>
                  <a:cubicBezTo>
                    <a:pt x="2700" y="4082"/>
                    <a:pt x="2732" y="3986"/>
                    <a:pt x="2732" y="3986"/>
                  </a:cubicBezTo>
                  <a:cubicBezTo>
                    <a:pt x="2797" y="3857"/>
                    <a:pt x="2700" y="3697"/>
                    <a:pt x="2572" y="3665"/>
                  </a:cubicBezTo>
                  <a:cubicBezTo>
                    <a:pt x="2543" y="3650"/>
                    <a:pt x="2514" y="3644"/>
                    <a:pt x="2484" y="3644"/>
                  </a:cubicBezTo>
                  <a:cubicBezTo>
                    <a:pt x="2379" y="3644"/>
                    <a:pt x="2275" y="3725"/>
                    <a:pt x="2250" y="3825"/>
                  </a:cubicBezTo>
                  <a:lnTo>
                    <a:pt x="2218" y="3825"/>
                  </a:lnTo>
                  <a:cubicBezTo>
                    <a:pt x="2218" y="3825"/>
                    <a:pt x="2186" y="3954"/>
                    <a:pt x="2122" y="4050"/>
                  </a:cubicBezTo>
                  <a:lnTo>
                    <a:pt x="1993" y="4179"/>
                  </a:lnTo>
                  <a:lnTo>
                    <a:pt x="1929" y="4211"/>
                  </a:lnTo>
                  <a:cubicBezTo>
                    <a:pt x="1929" y="4211"/>
                    <a:pt x="1865" y="4179"/>
                    <a:pt x="1768" y="4115"/>
                  </a:cubicBezTo>
                  <a:cubicBezTo>
                    <a:pt x="1479" y="3922"/>
                    <a:pt x="1029" y="3311"/>
                    <a:pt x="707" y="2154"/>
                  </a:cubicBezTo>
                  <a:cubicBezTo>
                    <a:pt x="579" y="1768"/>
                    <a:pt x="547" y="1414"/>
                    <a:pt x="547" y="1189"/>
                  </a:cubicBezTo>
                  <a:cubicBezTo>
                    <a:pt x="547" y="900"/>
                    <a:pt x="611" y="739"/>
                    <a:pt x="675" y="643"/>
                  </a:cubicBezTo>
                  <a:cubicBezTo>
                    <a:pt x="739" y="579"/>
                    <a:pt x="836" y="547"/>
                    <a:pt x="997" y="514"/>
                  </a:cubicBezTo>
                  <a:cubicBezTo>
                    <a:pt x="1061" y="514"/>
                    <a:pt x="1125" y="547"/>
                    <a:pt x="1222" y="547"/>
                  </a:cubicBezTo>
                  <a:cubicBezTo>
                    <a:pt x="1350" y="579"/>
                    <a:pt x="1511" y="707"/>
                    <a:pt x="1672" y="868"/>
                  </a:cubicBezTo>
                  <a:cubicBezTo>
                    <a:pt x="1929" y="1157"/>
                    <a:pt x="2186" y="1543"/>
                    <a:pt x="2347" y="1864"/>
                  </a:cubicBezTo>
                  <a:cubicBezTo>
                    <a:pt x="2411" y="2025"/>
                    <a:pt x="2507" y="2154"/>
                    <a:pt x="2540" y="2282"/>
                  </a:cubicBezTo>
                  <a:cubicBezTo>
                    <a:pt x="2572" y="2315"/>
                    <a:pt x="2572" y="2379"/>
                    <a:pt x="2604" y="2379"/>
                  </a:cubicBezTo>
                  <a:lnTo>
                    <a:pt x="2604" y="2443"/>
                  </a:lnTo>
                  <a:cubicBezTo>
                    <a:pt x="2651" y="2537"/>
                    <a:pt x="2750" y="2597"/>
                    <a:pt x="2850" y="2597"/>
                  </a:cubicBezTo>
                  <a:cubicBezTo>
                    <a:pt x="2886" y="2597"/>
                    <a:pt x="2923" y="2589"/>
                    <a:pt x="2957" y="2572"/>
                  </a:cubicBezTo>
                  <a:cubicBezTo>
                    <a:pt x="3086" y="2540"/>
                    <a:pt x="3150" y="2379"/>
                    <a:pt x="3118" y="2218"/>
                  </a:cubicBezTo>
                  <a:cubicBezTo>
                    <a:pt x="3118" y="2218"/>
                    <a:pt x="2925" y="1768"/>
                    <a:pt x="2604" y="1254"/>
                  </a:cubicBezTo>
                  <a:cubicBezTo>
                    <a:pt x="2475" y="997"/>
                    <a:pt x="2282" y="739"/>
                    <a:pt x="2090" y="514"/>
                  </a:cubicBezTo>
                  <a:cubicBezTo>
                    <a:pt x="1865" y="289"/>
                    <a:pt x="1639" y="97"/>
                    <a:pt x="1350" y="32"/>
                  </a:cubicBezTo>
                  <a:cubicBezTo>
                    <a:pt x="1222" y="0"/>
                    <a:pt x="1093" y="0"/>
                    <a:pt x="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75;p64">
              <a:extLst>
                <a:ext uri="{FF2B5EF4-FFF2-40B4-BE49-F238E27FC236}">
                  <a16:creationId xmlns:a16="http://schemas.microsoft.com/office/drawing/2014/main" id="{A7E4C075-675B-4BD6-1269-82F69DF45038}"/>
                </a:ext>
              </a:extLst>
            </p:cNvPr>
            <p:cNvSpPr/>
            <p:nvPr/>
          </p:nvSpPr>
          <p:spPr>
            <a:xfrm>
              <a:off x="3358350" y="1860450"/>
              <a:ext cx="196900" cy="140000"/>
            </a:xfrm>
            <a:custGeom>
              <a:avLst/>
              <a:gdLst/>
              <a:ahLst/>
              <a:cxnLst/>
              <a:rect l="l" t="t" r="r" b="b"/>
              <a:pathLst>
                <a:path w="7876" h="5600" extrusionOk="0">
                  <a:moveTo>
                    <a:pt x="286" y="1"/>
                  </a:moveTo>
                  <a:cubicBezTo>
                    <a:pt x="266" y="1"/>
                    <a:pt x="246" y="3"/>
                    <a:pt x="225" y="7"/>
                  </a:cubicBezTo>
                  <a:cubicBezTo>
                    <a:pt x="97" y="39"/>
                    <a:pt x="0" y="167"/>
                    <a:pt x="0" y="296"/>
                  </a:cubicBezTo>
                  <a:cubicBezTo>
                    <a:pt x="0" y="328"/>
                    <a:pt x="129" y="1100"/>
                    <a:pt x="515" y="2032"/>
                  </a:cubicBezTo>
                  <a:cubicBezTo>
                    <a:pt x="900" y="2932"/>
                    <a:pt x="1543" y="4057"/>
                    <a:pt x="2636" y="4764"/>
                  </a:cubicBezTo>
                  <a:cubicBezTo>
                    <a:pt x="3729" y="5439"/>
                    <a:pt x="4983" y="5600"/>
                    <a:pt x="5947" y="5600"/>
                  </a:cubicBezTo>
                  <a:cubicBezTo>
                    <a:pt x="6911" y="5600"/>
                    <a:pt x="7651" y="5439"/>
                    <a:pt x="7651" y="5439"/>
                  </a:cubicBezTo>
                  <a:cubicBezTo>
                    <a:pt x="7811" y="5407"/>
                    <a:pt x="7876" y="5246"/>
                    <a:pt x="7844" y="5118"/>
                  </a:cubicBezTo>
                  <a:cubicBezTo>
                    <a:pt x="7816" y="5006"/>
                    <a:pt x="7715" y="4919"/>
                    <a:pt x="7584" y="4919"/>
                  </a:cubicBezTo>
                  <a:cubicBezTo>
                    <a:pt x="7564" y="4919"/>
                    <a:pt x="7543" y="4921"/>
                    <a:pt x="7522" y="4925"/>
                  </a:cubicBezTo>
                  <a:lnTo>
                    <a:pt x="7490" y="4925"/>
                  </a:lnTo>
                  <a:cubicBezTo>
                    <a:pt x="7361" y="4957"/>
                    <a:pt x="6751" y="5086"/>
                    <a:pt x="5947" y="5086"/>
                  </a:cubicBezTo>
                  <a:cubicBezTo>
                    <a:pt x="5015" y="5086"/>
                    <a:pt x="3890" y="4925"/>
                    <a:pt x="2926" y="4314"/>
                  </a:cubicBezTo>
                  <a:cubicBezTo>
                    <a:pt x="1961" y="3703"/>
                    <a:pt x="1383" y="2675"/>
                    <a:pt x="997" y="1807"/>
                  </a:cubicBezTo>
                  <a:cubicBezTo>
                    <a:pt x="836" y="1389"/>
                    <a:pt x="708" y="971"/>
                    <a:pt x="643" y="682"/>
                  </a:cubicBezTo>
                  <a:cubicBezTo>
                    <a:pt x="611" y="553"/>
                    <a:pt x="579" y="425"/>
                    <a:pt x="579" y="360"/>
                  </a:cubicBezTo>
                  <a:lnTo>
                    <a:pt x="547" y="264"/>
                  </a:lnTo>
                  <a:lnTo>
                    <a:pt x="547" y="232"/>
                  </a:lnTo>
                  <a:cubicBezTo>
                    <a:pt x="519" y="92"/>
                    <a:pt x="418"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76;p64">
              <a:extLst>
                <a:ext uri="{FF2B5EF4-FFF2-40B4-BE49-F238E27FC236}">
                  <a16:creationId xmlns:a16="http://schemas.microsoft.com/office/drawing/2014/main" id="{A4B097D0-A252-85D1-0D4D-A49D2802811F}"/>
                </a:ext>
              </a:extLst>
            </p:cNvPr>
            <p:cNvSpPr/>
            <p:nvPr/>
          </p:nvSpPr>
          <p:spPr>
            <a:xfrm>
              <a:off x="3617100" y="1700525"/>
              <a:ext cx="40225" cy="189850"/>
            </a:xfrm>
            <a:custGeom>
              <a:avLst/>
              <a:gdLst/>
              <a:ahLst/>
              <a:cxnLst/>
              <a:rect l="l" t="t" r="r" b="b"/>
              <a:pathLst>
                <a:path w="1609" h="7594" extrusionOk="0">
                  <a:moveTo>
                    <a:pt x="287" y="1"/>
                  </a:moveTo>
                  <a:cubicBezTo>
                    <a:pt x="268" y="1"/>
                    <a:pt x="247" y="3"/>
                    <a:pt x="226" y="7"/>
                  </a:cubicBezTo>
                  <a:cubicBezTo>
                    <a:pt x="97" y="71"/>
                    <a:pt x="1" y="200"/>
                    <a:pt x="33" y="361"/>
                  </a:cubicBezTo>
                  <a:cubicBezTo>
                    <a:pt x="33" y="361"/>
                    <a:pt x="97" y="586"/>
                    <a:pt x="194" y="1003"/>
                  </a:cubicBezTo>
                  <a:cubicBezTo>
                    <a:pt x="515" y="2225"/>
                    <a:pt x="1094" y="4925"/>
                    <a:pt x="1094" y="6629"/>
                  </a:cubicBezTo>
                  <a:cubicBezTo>
                    <a:pt x="1094" y="6854"/>
                    <a:pt x="1062" y="7079"/>
                    <a:pt x="1062" y="7272"/>
                  </a:cubicBezTo>
                  <a:cubicBezTo>
                    <a:pt x="1029" y="7432"/>
                    <a:pt x="1126" y="7561"/>
                    <a:pt x="1287" y="7593"/>
                  </a:cubicBezTo>
                  <a:cubicBezTo>
                    <a:pt x="1447" y="7593"/>
                    <a:pt x="1576" y="7497"/>
                    <a:pt x="1576" y="7336"/>
                  </a:cubicBezTo>
                  <a:cubicBezTo>
                    <a:pt x="1608" y="7143"/>
                    <a:pt x="1608" y="6886"/>
                    <a:pt x="1608" y="6629"/>
                  </a:cubicBezTo>
                  <a:cubicBezTo>
                    <a:pt x="1608" y="5407"/>
                    <a:pt x="1351" y="3832"/>
                    <a:pt x="1094" y="2514"/>
                  </a:cubicBezTo>
                  <a:cubicBezTo>
                    <a:pt x="837" y="1228"/>
                    <a:pt x="547" y="200"/>
                    <a:pt x="547" y="200"/>
                  </a:cubicBezTo>
                  <a:cubicBezTo>
                    <a:pt x="519" y="88"/>
                    <a:pt x="419"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77;p64">
              <a:extLst>
                <a:ext uri="{FF2B5EF4-FFF2-40B4-BE49-F238E27FC236}">
                  <a16:creationId xmlns:a16="http://schemas.microsoft.com/office/drawing/2014/main" id="{B1E4B4AA-D01D-4FED-4B3B-E80AE5D04890}"/>
                </a:ext>
              </a:extLst>
            </p:cNvPr>
            <p:cNvSpPr/>
            <p:nvPr/>
          </p:nvSpPr>
          <p:spPr>
            <a:xfrm>
              <a:off x="2852875" y="1675025"/>
              <a:ext cx="234675" cy="478400"/>
            </a:xfrm>
            <a:custGeom>
              <a:avLst/>
              <a:gdLst/>
              <a:ahLst/>
              <a:cxnLst/>
              <a:rect l="l" t="t" r="r" b="b"/>
              <a:pathLst>
                <a:path w="9387" h="19136" extrusionOk="0">
                  <a:moveTo>
                    <a:pt x="2842" y="0"/>
                  </a:moveTo>
                  <a:cubicBezTo>
                    <a:pt x="1898" y="0"/>
                    <a:pt x="884" y="1395"/>
                    <a:pt x="483" y="3888"/>
                  </a:cubicBezTo>
                  <a:cubicBezTo>
                    <a:pt x="1" y="6717"/>
                    <a:pt x="933" y="11956"/>
                    <a:pt x="1318" y="12535"/>
                  </a:cubicBezTo>
                  <a:cubicBezTo>
                    <a:pt x="1686" y="13056"/>
                    <a:pt x="4073" y="19136"/>
                    <a:pt x="6413" y="19136"/>
                  </a:cubicBezTo>
                  <a:cubicBezTo>
                    <a:pt x="6526" y="19136"/>
                    <a:pt x="6639" y="19122"/>
                    <a:pt x="6751" y="19092"/>
                  </a:cubicBezTo>
                  <a:cubicBezTo>
                    <a:pt x="9194" y="18417"/>
                    <a:pt x="9387" y="15813"/>
                    <a:pt x="8808" y="13724"/>
                  </a:cubicBezTo>
                  <a:cubicBezTo>
                    <a:pt x="8262" y="11667"/>
                    <a:pt x="6012" y="6331"/>
                    <a:pt x="5176" y="3438"/>
                  </a:cubicBezTo>
                  <a:cubicBezTo>
                    <a:pt x="4308" y="513"/>
                    <a:pt x="3183" y="63"/>
                    <a:pt x="3183" y="63"/>
                  </a:cubicBezTo>
                  <a:cubicBezTo>
                    <a:pt x="3071" y="21"/>
                    <a:pt x="2957" y="0"/>
                    <a:pt x="2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78;p64">
              <a:extLst>
                <a:ext uri="{FF2B5EF4-FFF2-40B4-BE49-F238E27FC236}">
                  <a16:creationId xmlns:a16="http://schemas.microsoft.com/office/drawing/2014/main" id="{E487F56C-5B1D-A482-6A18-C4586B4CFA47}"/>
                </a:ext>
              </a:extLst>
            </p:cNvPr>
            <p:cNvSpPr/>
            <p:nvPr/>
          </p:nvSpPr>
          <p:spPr>
            <a:xfrm>
              <a:off x="2854475" y="1667750"/>
              <a:ext cx="232275" cy="491825"/>
            </a:xfrm>
            <a:custGeom>
              <a:avLst/>
              <a:gdLst/>
              <a:ahLst/>
              <a:cxnLst/>
              <a:rect l="l" t="t" r="r" b="b"/>
              <a:pathLst>
                <a:path w="9291" h="19673" extrusionOk="0">
                  <a:moveTo>
                    <a:pt x="2797" y="547"/>
                  </a:moveTo>
                  <a:cubicBezTo>
                    <a:pt x="2862" y="547"/>
                    <a:pt x="2958" y="579"/>
                    <a:pt x="3022" y="579"/>
                  </a:cubicBezTo>
                  <a:lnTo>
                    <a:pt x="3055" y="611"/>
                  </a:lnTo>
                  <a:cubicBezTo>
                    <a:pt x="3247" y="739"/>
                    <a:pt x="4147" y="1382"/>
                    <a:pt x="4855" y="3793"/>
                  </a:cubicBezTo>
                  <a:cubicBezTo>
                    <a:pt x="5273" y="5272"/>
                    <a:pt x="6044" y="7329"/>
                    <a:pt x="6783" y="9290"/>
                  </a:cubicBezTo>
                  <a:cubicBezTo>
                    <a:pt x="7523" y="11251"/>
                    <a:pt x="8230" y="13083"/>
                    <a:pt x="8487" y="14112"/>
                  </a:cubicBezTo>
                  <a:cubicBezTo>
                    <a:pt x="8648" y="14690"/>
                    <a:pt x="8744" y="15301"/>
                    <a:pt x="8744" y="15912"/>
                  </a:cubicBezTo>
                  <a:cubicBezTo>
                    <a:pt x="8744" y="16651"/>
                    <a:pt x="8616" y="17358"/>
                    <a:pt x="8262" y="17905"/>
                  </a:cubicBezTo>
                  <a:cubicBezTo>
                    <a:pt x="7940" y="18451"/>
                    <a:pt x="7426" y="18901"/>
                    <a:pt x="6623" y="19126"/>
                  </a:cubicBezTo>
                  <a:cubicBezTo>
                    <a:pt x="6526" y="19126"/>
                    <a:pt x="6430" y="19158"/>
                    <a:pt x="6333" y="19158"/>
                  </a:cubicBezTo>
                  <a:cubicBezTo>
                    <a:pt x="6108" y="19158"/>
                    <a:pt x="5851" y="19062"/>
                    <a:pt x="5594" y="18933"/>
                  </a:cubicBezTo>
                  <a:cubicBezTo>
                    <a:pt x="5144" y="18676"/>
                    <a:pt x="4662" y="18162"/>
                    <a:pt x="4212" y="17583"/>
                  </a:cubicBezTo>
                  <a:cubicBezTo>
                    <a:pt x="3537" y="16683"/>
                    <a:pt x="2894" y="15558"/>
                    <a:pt x="2444" y="14594"/>
                  </a:cubicBezTo>
                  <a:cubicBezTo>
                    <a:pt x="2187" y="14112"/>
                    <a:pt x="1994" y="13694"/>
                    <a:pt x="1833" y="13340"/>
                  </a:cubicBezTo>
                  <a:cubicBezTo>
                    <a:pt x="1737" y="13179"/>
                    <a:pt x="1672" y="13051"/>
                    <a:pt x="1608" y="12922"/>
                  </a:cubicBezTo>
                  <a:cubicBezTo>
                    <a:pt x="1576" y="12826"/>
                    <a:pt x="1512" y="12729"/>
                    <a:pt x="1479" y="12665"/>
                  </a:cubicBezTo>
                  <a:cubicBezTo>
                    <a:pt x="1479" y="12665"/>
                    <a:pt x="1415" y="12569"/>
                    <a:pt x="1383" y="12408"/>
                  </a:cubicBezTo>
                  <a:cubicBezTo>
                    <a:pt x="1222" y="11958"/>
                    <a:pt x="997" y="10929"/>
                    <a:pt x="837" y="9772"/>
                  </a:cubicBezTo>
                  <a:cubicBezTo>
                    <a:pt x="676" y="8615"/>
                    <a:pt x="547" y="7233"/>
                    <a:pt x="547" y="6043"/>
                  </a:cubicBezTo>
                  <a:cubicBezTo>
                    <a:pt x="547" y="5368"/>
                    <a:pt x="579" y="4757"/>
                    <a:pt x="676" y="4243"/>
                  </a:cubicBezTo>
                  <a:cubicBezTo>
                    <a:pt x="869" y="2990"/>
                    <a:pt x="1222" y="2057"/>
                    <a:pt x="1640" y="1447"/>
                  </a:cubicBezTo>
                  <a:cubicBezTo>
                    <a:pt x="1833" y="1125"/>
                    <a:pt x="2026" y="900"/>
                    <a:pt x="2251" y="739"/>
                  </a:cubicBezTo>
                  <a:cubicBezTo>
                    <a:pt x="2444" y="611"/>
                    <a:pt x="2637" y="547"/>
                    <a:pt x="2797" y="547"/>
                  </a:cubicBezTo>
                  <a:close/>
                  <a:moveTo>
                    <a:pt x="2797" y="0"/>
                  </a:moveTo>
                  <a:cubicBezTo>
                    <a:pt x="2476" y="0"/>
                    <a:pt x="2187" y="129"/>
                    <a:pt x="1929" y="322"/>
                  </a:cubicBezTo>
                  <a:cubicBezTo>
                    <a:pt x="1512" y="611"/>
                    <a:pt x="1158" y="1093"/>
                    <a:pt x="869" y="1736"/>
                  </a:cubicBezTo>
                  <a:cubicBezTo>
                    <a:pt x="547" y="2379"/>
                    <a:pt x="290" y="3182"/>
                    <a:pt x="129" y="4147"/>
                  </a:cubicBezTo>
                  <a:cubicBezTo>
                    <a:pt x="65" y="4693"/>
                    <a:pt x="1" y="5336"/>
                    <a:pt x="1" y="6043"/>
                  </a:cubicBezTo>
                  <a:cubicBezTo>
                    <a:pt x="1" y="7458"/>
                    <a:pt x="194" y="9065"/>
                    <a:pt x="387" y="10351"/>
                  </a:cubicBezTo>
                  <a:cubicBezTo>
                    <a:pt x="483" y="10993"/>
                    <a:pt x="612" y="11572"/>
                    <a:pt x="708" y="12022"/>
                  </a:cubicBezTo>
                  <a:cubicBezTo>
                    <a:pt x="772" y="12247"/>
                    <a:pt x="804" y="12440"/>
                    <a:pt x="869" y="12601"/>
                  </a:cubicBezTo>
                  <a:cubicBezTo>
                    <a:pt x="933" y="12729"/>
                    <a:pt x="965" y="12858"/>
                    <a:pt x="1029" y="12954"/>
                  </a:cubicBezTo>
                  <a:cubicBezTo>
                    <a:pt x="1062" y="12986"/>
                    <a:pt x="1126" y="13147"/>
                    <a:pt x="1222" y="13372"/>
                  </a:cubicBezTo>
                  <a:cubicBezTo>
                    <a:pt x="1608" y="14112"/>
                    <a:pt x="2315" y="15687"/>
                    <a:pt x="3183" y="17037"/>
                  </a:cubicBezTo>
                  <a:cubicBezTo>
                    <a:pt x="3633" y="17744"/>
                    <a:pt x="4115" y="18387"/>
                    <a:pt x="4630" y="18869"/>
                  </a:cubicBezTo>
                  <a:cubicBezTo>
                    <a:pt x="5176" y="19351"/>
                    <a:pt x="5723" y="19673"/>
                    <a:pt x="6333" y="19673"/>
                  </a:cubicBezTo>
                  <a:cubicBezTo>
                    <a:pt x="6494" y="19673"/>
                    <a:pt x="6623" y="19673"/>
                    <a:pt x="6751" y="19640"/>
                  </a:cubicBezTo>
                  <a:cubicBezTo>
                    <a:pt x="7683" y="19383"/>
                    <a:pt x="8326" y="18837"/>
                    <a:pt x="8744" y="18194"/>
                  </a:cubicBezTo>
                  <a:cubicBezTo>
                    <a:pt x="9130" y="17519"/>
                    <a:pt x="9291" y="16715"/>
                    <a:pt x="9291" y="15912"/>
                  </a:cubicBezTo>
                  <a:cubicBezTo>
                    <a:pt x="9291" y="15237"/>
                    <a:pt x="9194" y="14594"/>
                    <a:pt x="9001" y="13951"/>
                  </a:cubicBezTo>
                  <a:cubicBezTo>
                    <a:pt x="8712" y="12890"/>
                    <a:pt x="8005" y="11058"/>
                    <a:pt x="7298" y="9097"/>
                  </a:cubicBezTo>
                  <a:cubicBezTo>
                    <a:pt x="6558" y="7136"/>
                    <a:pt x="5787" y="5079"/>
                    <a:pt x="5369" y="3632"/>
                  </a:cubicBezTo>
                  <a:cubicBezTo>
                    <a:pt x="4501" y="675"/>
                    <a:pt x="3312" y="129"/>
                    <a:pt x="3215" y="97"/>
                  </a:cubicBezTo>
                  <a:cubicBezTo>
                    <a:pt x="3087" y="32"/>
                    <a:pt x="2926" y="0"/>
                    <a:pt x="2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79;p64">
              <a:extLst>
                <a:ext uri="{FF2B5EF4-FFF2-40B4-BE49-F238E27FC236}">
                  <a16:creationId xmlns:a16="http://schemas.microsoft.com/office/drawing/2014/main" id="{2083BA71-297F-F89E-508F-E64653EFA793}"/>
                </a:ext>
              </a:extLst>
            </p:cNvPr>
            <p:cNvSpPr/>
            <p:nvPr/>
          </p:nvSpPr>
          <p:spPr>
            <a:xfrm>
              <a:off x="2232500" y="1920075"/>
              <a:ext cx="607550" cy="897025"/>
            </a:xfrm>
            <a:custGeom>
              <a:avLst/>
              <a:gdLst/>
              <a:ahLst/>
              <a:cxnLst/>
              <a:rect l="l" t="t" r="r" b="b"/>
              <a:pathLst>
                <a:path w="24302" h="35881" extrusionOk="0">
                  <a:moveTo>
                    <a:pt x="14658" y="0"/>
                  </a:moveTo>
                  <a:cubicBezTo>
                    <a:pt x="14658" y="0"/>
                    <a:pt x="0" y="14273"/>
                    <a:pt x="0" y="16426"/>
                  </a:cubicBezTo>
                  <a:cubicBezTo>
                    <a:pt x="0" y="18523"/>
                    <a:pt x="8416" y="35881"/>
                    <a:pt x="10939" y="35881"/>
                  </a:cubicBezTo>
                  <a:cubicBezTo>
                    <a:pt x="10969" y="35881"/>
                    <a:pt x="10998" y="35879"/>
                    <a:pt x="11026" y="35874"/>
                  </a:cubicBezTo>
                  <a:cubicBezTo>
                    <a:pt x="13436" y="35488"/>
                    <a:pt x="24301" y="23916"/>
                    <a:pt x="24301" y="23916"/>
                  </a:cubicBezTo>
                  <a:lnTo>
                    <a:pt x="14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280;p64">
              <a:extLst>
                <a:ext uri="{FF2B5EF4-FFF2-40B4-BE49-F238E27FC236}">
                  <a16:creationId xmlns:a16="http://schemas.microsoft.com/office/drawing/2014/main" id="{06A9F638-C70E-3C10-BCEE-F242AAFB482F}"/>
                </a:ext>
              </a:extLst>
            </p:cNvPr>
            <p:cNvSpPr/>
            <p:nvPr/>
          </p:nvSpPr>
          <p:spPr>
            <a:xfrm>
              <a:off x="2226050" y="1912850"/>
              <a:ext cx="621225" cy="911300"/>
            </a:xfrm>
            <a:custGeom>
              <a:avLst/>
              <a:gdLst/>
              <a:ahLst/>
              <a:cxnLst/>
              <a:rect l="l" t="t" r="r" b="b"/>
              <a:pathLst>
                <a:path w="24849" h="36452" extrusionOk="0">
                  <a:moveTo>
                    <a:pt x="14809" y="759"/>
                  </a:moveTo>
                  <a:lnTo>
                    <a:pt x="24242" y="24153"/>
                  </a:lnTo>
                  <a:lnTo>
                    <a:pt x="24242" y="24153"/>
                  </a:lnTo>
                  <a:cubicBezTo>
                    <a:pt x="24162" y="24241"/>
                    <a:pt x="24042" y="24368"/>
                    <a:pt x="23884" y="24526"/>
                  </a:cubicBezTo>
                  <a:cubicBezTo>
                    <a:pt x="22823" y="25619"/>
                    <a:pt x="20155" y="28416"/>
                    <a:pt x="17520" y="30955"/>
                  </a:cubicBezTo>
                  <a:cubicBezTo>
                    <a:pt x="16170" y="32209"/>
                    <a:pt x="14852" y="33430"/>
                    <a:pt x="13727" y="34330"/>
                  </a:cubicBezTo>
                  <a:cubicBezTo>
                    <a:pt x="13148" y="34780"/>
                    <a:pt x="12634" y="35166"/>
                    <a:pt x="12216" y="35456"/>
                  </a:cubicBezTo>
                  <a:cubicBezTo>
                    <a:pt x="11798" y="35713"/>
                    <a:pt x="11444" y="35873"/>
                    <a:pt x="11251" y="35906"/>
                  </a:cubicBezTo>
                  <a:lnTo>
                    <a:pt x="11219" y="35906"/>
                  </a:lnTo>
                  <a:cubicBezTo>
                    <a:pt x="11123" y="35906"/>
                    <a:pt x="10994" y="35873"/>
                    <a:pt x="10834" y="35745"/>
                  </a:cubicBezTo>
                  <a:cubicBezTo>
                    <a:pt x="10480" y="35552"/>
                    <a:pt x="10062" y="35102"/>
                    <a:pt x="9580" y="34523"/>
                  </a:cubicBezTo>
                  <a:cubicBezTo>
                    <a:pt x="7876" y="32434"/>
                    <a:pt x="5626" y="28352"/>
                    <a:pt x="3762" y="24623"/>
                  </a:cubicBezTo>
                  <a:cubicBezTo>
                    <a:pt x="2862" y="22758"/>
                    <a:pt x="2026" y="20958"/>
                    <a:pt x="1447" y="19544"/>
                  </a:cubicBezTo>
                  <a:cubicBezTo>
                    <a:pt x="1158" y="18837"/>
                    <a:pt x="933" y="18226"/>
                    <a:pt x="772" y="17712"/>
                  </a:cubicBezTo>
                  <a:cubicBezTo>
                    <a:pt x="612" y="17230"/>
                    <a:pt x="547" y="16844"/>
                    <a:pt x="547" y="16715"/>
                  </a:cubicBezTo>
                  <a:cubicBezTo>
                    <a:pt x="547" y="16651"/>
                    <a:pt x="580" y="16490"/>
                    <a:pt x="676" y="16297"/>
                  </a:cubicBezTo>
                  <a:cubicBezTo>
                    <a:pt x="1062" y="15494"/>
                    <a:pt x="2155" y="14079"/>
                    <a:pt x="3569" y="12440"/>
                  </a:cubicBezTo>
                  <a:cubicBezTo>
                    <a:pt x="5723" y="9997"/>
                    <a:pt x="8616" y="6975"/>
                    <a:pt x="10930" y="4597"/>
                  </a:cubicBezTo>
                  <a:cubicBezTo>
                    <a:pt x="12119" y="3407"/>
                    <a:pt x="13148" y="2379"/>
                    <a:pt x="13887" y="1640"/>
                  </a:cubicBezTo>
                  <a:cubicBezTo>
                    <a:pt x="14287" y="1257"/>
                    <a:pt x="14600" y="960"/>
                    <a:pt x="14809" y="759"/>
                  </a:cubicBezTo>
                  <a:close/>
                  <a:moveTo>
                    <a:pt x="14980" y="0"/>
                  </a:moveTo>
                  <a:cubicBezTo>
                    <a:pt x="14884" y="0"/>
                    <a:pt x="14787" y="32"/>
                    <a:pt x="14723" y="97"/>
                  </a:cubicBezTo>
                  <a:cubicBezTo>
                    <a:pt x="14723" y="97"/>
                    <a:pt x="11059" y="3665"/>
                    <a:pt x="7394" y="7490"/>
                  </a:cubicBezTo>
                  <a:cubicBezTo>
                    <a:pt x="5562" y="9418"/>
                    <a:pt x="3730" y="11411"/>
                    <a:pt x="2347" y="13051"/>
                  </a:cubicBezTo>
                  <a:cubicBezTo>
                    <a:pt x="1672" y="13887"/>
                    <a:pt x="1094" y="14626"/>
                    <a:pt x="676" y="15237"/>
                  </a:cubicBezTo>
                  <a:cubicBezTo>
                    <a:pt x="483" y="15526"/>
                    <a:pt x="322" y="15815"/>
                    <a:pt x="194" y="16040"/>
                  </a:cubicBezTo>
                  <a:cubicBezTo>
                    <a:pt x="65" y="16297"/>
                    <a:pt x="1" y="16490"/>
                    <a:pt x="1" y="16715"/>
                  </a:cubicBezTo>
                  <a:cubicBezTo>
                    <a:pt x="1" y="16876"/>
                    <a:pt x="33" y="17069"/>
                    <a:pt x="97" y="17326"/>
                  </a:cubicBezTo>
                  <a:cubicBezTo>
                    <a:pt x="355" y="18290"/>
                    <a:pt x="997" y="19930"/>
                    <a:pt x="1865" y="21891"/>
                  </a:cubicBezTo>
                  <a:cubicBezTo>
                    <a:pt x="3183" y="24816"/>
                    <a:pt x="5015" y="28416"/>
                    <a:pt x="6751" y="31309"/>
                  </a:cubicBezTo>
                  <a:cubicBezTo>
                    <a:pt x="7619" y="32723"/>
                    <a:pt x="8455" y="34009"/>
                    <a:pt x="9194" y="34909"/>
                  </a:cubicBezTo>
                  <a:cubicBezTo>
                    <a:pt x="9580" y="35359"/>
                    <a:pt x="9934" y="35745"/>
                    <a:pt x="10255" y="36002"/>
                  </a:cubicBezTo>
                  <a:cubicBezTo>
                    <a:pt x="10576" y="36259"/>
                    <a:pt x="10866" y="36452"/>
                    <a:pt x="11219" y="36452"/>
                  </a:cubicBezTo>
                  <a:lnTo>
                    <a:pt x="11348" y="36420"/>
                  </a:lnTo>
                  <a:cubicBezTo>
                    <a:pt x="11734" y="36356"/>
                    <a:pt x="12152" y="36131"/>
                    <a:pt x="12698" y="35777"/>
                  </a:cubicBezTo>
                  <a:cubicBezTo>
                    <a:pt x="14594" y="34491"/>
                    <a:pt x="17584" y="31662"/>
                    <a:pt x="20123" y="29123"/>
                  </a:cubicBezTo>
                  <a:cubicBezTo>
                    <a:pt x="22663" y="26616"/>
                    <a:pt x="24752" y="24398"/>
                    <a:pt x="24752" y="24398"/>
                  </a:cubicBezTo>
                  <a:cubicBezTo>
                    <a:pt x="24816" y="24301"/>
                    <a:pt x="24849" y="24205"/>
                    <a:pt x="24816" y="24109"/>
                  </a:cubicBezTo>
                  <a:lnTo>
                    <a:pt x="15173" y="161"/>
                  </a:lnTo>
                  <a:cubicBezTo>
                    <a:pt x="15141" y="97"/>
                    <a:pt x="15045" y="32"/>
                    <a:pt x="14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81;p64">
              <a:extLst>
                <a:ext uri="{FF2B5EF4-FFF2-40B4-BE49-F238E27FC236}">
                  <a16:creationId xmlns:a16="http://schemas.microsoft.com/office/drawing/2014/main" id="{B17218F5-2314-2987-A4DB-8CC03F0F31CE}"/>
                </a:ext>
              </a:extLst>
            </p:cNvPr>
            <p:cNvSpPr/>
            <p:nvPr/>
          </p:nvSpPr>
          <p:spPr>
            <a:xfrm>
              <a:off x="2330525" y="1675750"/>
              <a:ext cx="585850" cy="1056000"/>
            </a:xfrm>
            <a:custGeom>
              <a:avLst/>
              <a:gdLst/>
              <a:ahLst/>
              <a:cxnLst/>
              <a:rect l="l" t="t" r="r" b="b"/>
              <a:pathLst>
                <a:path w="23434" h="42240" extrusionOk="0">
                  <a:moveTo>
                    <a:pt x="18339" y="1"/>
                  </a:moveTo>
                  <a:cubicBezTo>
                    <a:pt x="15917" y="1"/>
                    <a:pt x="11880" y="1698"/>
                    <a:pt x="11155" y="2284"/>
                  </a:cubicBezTo>
                  <a:cubicBezTo>
                    <a:pt x="11155" y="2284"/>
                    <a:pt x="6558" y="6302"/>
                    <a:pt x="3279" y="10159"/>
                  </a:cubicBezTo>
                  <a:cubicBezTo>
                    <a:pt x="1" y="13984"/>
                    <a:pt x="258" y="20445"/>
                    <a:pt x="1319" y="24881"/>
                  </a:cubicBezTo>
                  <a:cubicBezTo>
                    <a:pt x="2347" y="29285"/>
                    <a:pt x="4212" y="41757"/>
                    <a:pt x="6558" y="42207"/>
                  </a:cubicBezTo>
                  <a:cubicBezTo>
                    <a:pt x="6665" y="42229"/>
                    <a:pt x="6770" y="42240"/>
                    <a:pt x="6875" y="42240"/>
                  </a:cubicBezTo>
                  <a:cubicBezTo>
                    <a:pt x="9079" y="42240"/>
                    <a:pt x="10956" y="37545"/>
                    <a:pt x="14884" y="34139"/>
                  </a:cubicBezTo>
                  <a:cubicBezTo>
                    <a:pt x="19030" y="30571"/>
                    <a:pt x="22309" y="27581"/>
                    <a:pt x="22598" y="25235"/>
                  </a:cubicBezTo>
                  <a:cubicBezTo>
                    <a:pt x="22855" y="22888"/>
                    <a:pt x="22502" y="15399"/>
                    <a:pt x="22695" y="14820"/>
                  </a:cubicBezTo>
                  <a:cubicBezTo>
                    <a:pt x="22855" y="14274"/>
                    <a:pt x="23434" y="9195"/>
                    <a:pt x="23434" y="6495"/>
                  </a:cubicBezTo>
                  <a:cubicBezTo>
                    <a:pt x="23434" y="3762"/>
                    <a:pt x="21377" y="773"/>
                    <a:pt x="19319" y="130"/>
                  </a:cubicBezTo>
                  <a:cubicBezTo>
                    <a:pt x="19042" y="40"/>
                    <a:pt x="18709" y="1"/>
                    <a:pt x="18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282;p64">
              <a:extLst>
                <a:ext uri="{FF2B5EF4-FFF2-40B4-BE49-F238E27FC236}">
                  <a16:creationId xmlns:a16="http://schemas.microsoft.com/office/drawing/2014/main" id="{FC6514A0-DFF2-81BB-CF64-3D3424462C26}"/>
                </a:ext>
              </a:extLst>
            </p:cNvPr>
            <p:cNvSpPr/>
            <p:nvPr/>
          </p:nvSpPr>
          <p:spPr>
            <a:xfrm>
              <a:off x="2338575" y="1668550"/>
              <a:ext cx="584250" cy="1069625"/>
            </a:xfrm>
            <a:custGeom>
              <a:avLst/>
              <a:gdLst/>
              <a:ahLst/>
              <a:cxnLst/>
              <a:rect l="l" t="t" r="r" b="b"/>
              <a:pathLst>
                <a:path w="23370" h="42785" extrusionOk="0">
                  <a:moveTo>
                    <a:pt x="18033" y="547"/>
                  </a:moveTo>
                  <a:cubicBezTo>
                    <a:pt x="18387" y="547"/>
                    <a:pt x="18676" y="579"/>
                    <a:pt x="18901" y="643"/>
                  </a:cubicBezTo>
                  <a:cubicBezTo>
                    <a:pt x="19833" y="965"/>
                    <a:pt x="20862" y="1832"/>
                    <a:pt x="21601" y="2958"/>
                  </a:cubicBezTo>
                  <a:cubicBezTo>
                    <a:pt x="22340" y="4083"/>
                    <a:pt x="22855" y="5497"/>
                    <a:pt x="22855" y="6783"/>
                  </a:cubicBezTo>
                  <a:cubicBezTo>
                    <a:pt x="22855" y="8133"/>
                    <a:pt x="22694" y="10061"/>
                    <a:pt x="22533" y="11733"/>
                  </a:cubicBezTo>
                  <a:cubicBezTo>
                    <a:pt x="22469" y="12569"/>
                    <a:pt x="22373" y="13340"/>
                    <a:pt x="22276" y="13919"/>
                  </a:cubicBezTo>
                  <a:cubicBezTo>
                    <a:pt x="22244" y="14208"/>
                    <a:pt x="22212" y="14465"/>
                    <a:pt x="22180" y="14658"/>
                  </a:cubicBezTo>
                  <a:cubicBezTo>
                    <a:pt x="22148" y="14851"/>
                    <a:pt x="22115" y="15012"/>
                    <a:pt x="22115" y="15044"/>
                  </a:cubicBezTo>
                  <a:cubicBezTo>
                    <a:pt x="22083" y="15108"/>
                    <a:pt x="22083" y="15172"/>
                    <a:pt x="22051" y="15237"/>
                  </a:cubicBezTo>
                  <a:cubicBezTo>
                    <a:pt x="22051" y="15494"/>
                    <a:pt x="22019" y="15847"/>
                    <a:pt x="22019" y="16362"/>
                  </a:cubicBezTo>
                  <a:cubicBezTo>
                    <a:pt x="22019" y="17840"/>
                    <a:pt x="22115" y="20316"/>
                    <a:pt x="22115" y="22405"/>
                  </a:cubicBezTo>
                  <a:cubicBezTo>
                    <a:pt x="22115" y="23691"/>
                    <a:pt x="22083" y="24816"/>
                    <a:pt x="21987" y="25491"/>
                  </a:cubicBezTo>
                  <a:cubicBezTo>
                    <a:pt x="21890" y="26552"/>
                    <a:pt x="21023" y="27869"/>
                    <a:pt x="19673" y="29348"/>
                  </a:cubicBezTo>
                  <a:cubicBezTo>
                    <a:pt x="18322" y="30827"/>
                    <a:pt x="16458" y="32466"/>
                    <a:pt x="14401" y="34234"/>
                  </a:cubicBezTo>
                  <a:cubicBezTo>
                    <a:pt x="12408" y="35970"/>
                    <a:pt x="10929" y="37995"/>
                    <a:pt x="9708" y="39602"/>
                  </a:cubicBezTo>
                  <a:cubicBezTo>
                    <a:pt x="9065" y="40406"/>
                    <a:pt x="8518" y="41081"/>
                    <a:pt x="8004" y="41531"/>
                  </a:cubicBezTo>
                  <a:cubicBezTo>
                    <a:pt x="7458" y="42013"/>
                    <a:pt x="6975" y="42270"/>
                    <a:pt x="6525" y="42270"/>
                  </a:cubicBezTo>
                  <a:cubicBezTo>
                    <a:pt x="6461" y="42270"/>
                    <a:pt x="6365" y="42238"/>
                    <a:pt x="6300" y="42238"/>
                  </a:cubicBezTo>
                  <a:cubicBezTo>
                    <a:pt x="6108" y="42206"/>
                    <a:pt x="5850" y="42013"/>
                    <a:pt x="5593" y="41659"/>
                  </a:cubicBezTo>
                  <a:cubicBezTo>
                    <a:pt x="5143" y="41017"/>
                    <a:pt x="4693" y="39859"/>
                    <a:pt x="4243" y="38509"/>
                  </a:cubicBezTo>
                  <a:cubicBezTo>
                    <a:pt x="2957" y="34363"/>
                    <a:pt x="1929" y="27998"/>
                    <a:pt x="1254" y="25105"/>
                  </a:cubicBezTo>
                  <a:cubicBezTo>
                    <a:pt x="836" y="23369"/>
                    <a:pt x="547" y="21312"/>
                    <a:pt x="547" y="19255"/>
                  </a:cubicBezTo>
                  <a:cubicBezTo>
                    <a:pt x="547" y="16072"/>
                    <a:pt x="1222" y="12858"/>
                    <a:pt x="3150" y="10608"/>
                  </a:cubicBezTo>
                  <a:cubicBezTo>
                    <a:pt x="4790" y="8711"/>
                    <a:pt x="6750" y="6718"/>
                    <a:pt x="8293" y="5240"/>
                  </a:cubicBezTo>
                  <a:cubicBezTo>
                    <a:pt x="9097" y="4500"/>
                    <a:pt x="9772" y="3890"/>
                    <a:pt x="10222" y="3440"/>
                  </a:cubicBezTo>
                  <a:cubicBezTo>
                    <a:pt x="10704" y="3022"/>
                    <a:pt x="10994" y="2765"/>
                    <a:pt x="10994" y="2765"/>
                  </a:cubicBezTo>
                  <a:cubicBezTo>
                    <a:pt x="11122" y="2668"/>
                    <a:pt x="11540" y="2443"/>
                    <a:pt x="12022" y="2218"/>
                  </a:cubicBezTo>
                  <a:cubicBezTo>
                    <a:pt x="12794" y="1865"/>
                    <a:pt x="13887" y="1447"/>
                    <a:pt x="14979" y="1093"/>
                  </a:cubicBezTo>
                  <a:cubicBezTo>
                    <a:pt x="16072" y="772"/>
                    <a:pt x="17197" y="547"/>
                    <a:pt x="18033" y="547"/>
                  </a:cubicBezTo>
                  <a:close/>
                  <a:moveTo>
                    <a:pt x="18033" y="0"/>
                  </a:moveTo>
                  <a:cubicBezTo>
                    <a:pt x="16780" y="0"/>
                    <a:pt x="15140" y="450"/>
                    <a:pt x="13726" y="965"/>
                  </a:cubicBezTo>
                  <a:cubicBezTo>
                    <a:pt x="13019" y="1190"/>
                    <a:pt x="12344" y="1479"/>
                    <a:pt x="11797" y="1704"/>
                  </a:cubicBezTo>
                  <a:cubicBezTo>
                    <a:pt x="11283" y="1961"/>
                    <a:pt x="10897" y="2186"/>
                    <a:pt x="10672" y="2347"/>
                  </a:cubicBezTo>
                  <a:lnTo>
                    <a:pt x="10640" y="2347"/>
                  </a:lnTo>
                  <a:cubicBezTo>
                    <a:pt x="10640" y="2347"/>
                    <a:pt x="6043" y="6397"/>
                    <a:pt x="2732" y="10254"/>
                  </a:cubicBezTo>
                  <a:cubicBezTo>
                    <a:pt x="707" y="12665"/>
                    <a:pt x="32" y="16008"/>
                    <a:pt x="0" y="19255"/>
                  </a:cubicBezTo>
                  <a:cubicBezTo>
                    <a:pt x="0" y="21376"/>
                    <a:pt x="322" y="23466"/>
                    <a:pt x="707" y="25202"/>
                  </a:cubicBezTo>
                  <a:cubicBezTo>
                    <a:pt x="1222" y="27387"/>
                    <a:pt x="1961" y="31630"/>
                    <a:pt x="2861" y="35359"/>
                  </a:cubicBezTo>
                  <a:cubicBezTo>
                    <a:pt x="3311" y="37224"/>
                    <a:pt x="3793" y="38991"/>
                    <a:pt x="4307" y="40309"/>
                  </a:cubicBezTo>
                  <a:cubicBezTo>
                    <a:pt x="4597" y="40984"/>
                    <a:pt x="4854" y="41531"/>
                    <a:pt x="5143" y="41949"/>
                  </a:cubicBezTo>
                  <a:cubicBezTo>
                    <a:pt x="5465" y="42367"/>
                    <a:pt x="5786" y="42688"/>
                    <a:pt x="6172" y="42752"/>
                  </a:cubicBezTo>
                  <a:cubicBezTo>
                    <a:pt x="6300" y="42785"/>
                    <a:pt x="6429" y="42785"/>
                    <a:pt x="6525" y="42785"/>
                  </a:cubicBezTo>
                  <a:cubicBezTo>
                    <a:pt x="7200" y="42785"/>
                    <a:pt x="7779" y="42463"/>
                    <a:pt x="8358" y="41949"/>
                  </a:cubicBezTo>
                  <a:cubicBezTo>
                    <a:pt x="9193" y="41177"/>
                    <a:pt x="10061" y="39988"/>
                    <a:pt x="11090" y="38670"/>
                  </a:cubicBezTo>
                  <a:cubicBezTo>
                    <a:pt x="12119" y="37352"/>
                    <a:pt x="13308" y="35906"/>
                    <a:pt x="14754" y="34652"/>
                  </a:cubicBezTo>
                  <a:cubicBezTo>
                    <a:pt x="16812" y="32852"/>
                    <a:pt x="18676" y="31213"/>
                    <a:pt x="20058" y="29702"/>
                  </a:cubicBezTo>
                  <a:cubicBezTo>
                    <a:pt x="21440" y="28191"/>
                    <a:pt x="22373" y="26841"/>
                    <a:pt x="22533" y="25555"/>
                  </a:cubicBezTo>
                  <a:cubicBezTo>
                    <a:pt x="22630" y="24848"/>
                    <a:pt x="22630" y="23691"/>
                    <a:pt x="22630" y="22405"/>
                  </a:cubicBezTo>
                  <a:cubicBezTo>
                    <a:pt x="22630" y="20316"/>
                    <a:pt x="22565" y="17808"/>
                    <a:pt x="22565" y="16362"/>
                  </a:cubicBezTo>
                  <a:cubicBezTo>
                    <a:pt x="22565" y="16040"/>
                    <a:pt x="22565" y="15751"/>
                    <a:pt x="22565" y="15558"/>
                  </a:cubicBezTo>
                  <a:cubicBezTo>
                    <a:pt x="22598" y="15462"/>
                    <a:pt x="22598" y="15365"/>
                    <a:pt x="22598" y="15301"/>
                  </a:cubicBezTo>
                  <a:lnTo>
                    <a:pt x="22598" y="15237"/>
                  </a:lnTo>
                  <a:lnTo>
                    <a:pt x="22598" y="15205"/>
                  </a:lnTo>
                  <a:cubicBezTo>
                    <a:pt x="22662" y="15108"/>
                    <a:pt x="22662" y="14947"/>
                    <a:pt x="22694" y="14755"/>
                  </a:cubicBezTo>
                  <a:cubicBezTo>
                    <a:pt x="22951" y="13340"/>
                    <a:pt x="23369" y="9194"/>
                    <a:pt x="23369" y="6783"/>
                  </a:cubicBezTo>
                  <a:cubicBezTo>
                    <a:pt x="23369" y="5336"/>
                    <a:pt x="22855" y="3890"/>
                    <a:pt x="22051" y="2668"/>
                  </a:cubicBezTo>
                  <a:cubicBezTo>
                    <a:pt x="21248" y="1447"/>
                    <a:pt x="20187" y="515"/>
                    <a:pt x="19062" y="161"/>
                  </a:cubicBezTo>
                  <a:cubicBezTo>
                    <a:pt x="18772" y="65"/>
                    <a:pt x="18419" y="0"/>
                    <a:pt x="18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283;p64">
              <a:extLst>
                <a:ext uri="{FF2B5EF4-FFF2-40B4-BE49-F238E27FC236}">
                  <a16:creationId xmlns:a16="http://schemas.microsoft.com/office/drawing/2014/main" id="{8A7D2E62-0351-39A9-83B1-C0FDC69E5C70}"/>
                </a:ext>
              </a:extLst>
            </p:cNvPr>
            <p:cNvSpPr/>
            <p:nvPr/>
          </p:nvSpPr>
          <p:spPr>
            <a:xfrm>
              <a:off x="2408475" y="3896950"/>
              <a:ext cx="675875" cy="654975"/>
            </a:xfrm>
            <a:custGeom>
              <a:avLst/>
              <a:gdLst/>
              <a:ahLst/>
              <a:cxnLst/>
              <a:rect l="l" t="t" r="r" b="b"/>
              <a:pathLst>
                <a:path w="27035" h="26199" extrusionOk="0">
                  <a:moveTo>
                    <a:pt x="22331" y="1"/>
                  </a:moveTo>
                  <a:cubicBezTo>
                    <a:pt x="19738" y="1"/>
                    <a:pt x="17488" y="1145"/>
                    <a:pt x="17005" y="1608"/>
                  </a:cubicBezTo>
                  <a:cubicBezTo>
                    <a:pt x="16266" y="2380"/>
                    <a:pt x="7555" y="16555"/>
                    <a:pt x="5272" y="18805"/>
                  </a:cubicBezTo>
                  <a:cubicBezTo>
                    <a:pt x="3022" y="21088"/>
                    <a:pt x="1" y="23916"/>
                    <a:pt x="194" y="25041"/>
                  </a:cubicBezTo>
                  <a:cubicBezTo>
                    <a:pt x="386" y="26199"/>
                    <a:pt x="3408" y="26199"/>
                    <a:pt x="8133" y="26199"/>
                  </a:cubicBezTo>
                  <a:cubicBezTo>
                    <a:pt x="12858" y="26199"/>
                    <a:pt x="14916" y="25620"/>
                    <a:pt x="16619" y="24881"/>
                  </a:cubicBezTo>
                  <a:cubicBezTo>
                    <a:pt x="18323" y="24109"/>
                    <a:pt x="18709" y="23370"/>
                    <a:pt x="17198" y="23177"/>
                  </a:cubicBezTo>
                  <a:cubicBezTo>
                    <a:pt x="15687" y="22984"/>
                    <a:pt x="8487" y="20702"/>
                    <a:pt x="8487" y="20702"/>
                  </a:cubicBezTo>
                  <a:cubicBezTo>
                    <a:pt x="8487" y="20702"/>
                    <a:pt x="15301" y="15784"/>
                    <a:pt x="19641" y="11830"/>
                  </a:cubicBezTo>
                  <a:cubicBezTo>
                    <a:pt x="24013" y="7844"/>
                    <a:pt x="27034" y="1608"/>
                    <a:pt x="27034" y="1608"/>
                  </a:cubicBezTo>
                  <a:cubicBezTo>
                    <a:pt x="25545" y="407"/>
                    <a:pt x="23877" y="1"/>
                    <a:pt x="22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284;p64">
              <a:extLst>
                <a:ext uri="{FF2B5EF4-FFF2-40B4-BE49-F238E27FC236}">
                  <a16:creationId xmlns:a16="http://schemas.microsoft.com/office/drawing/2014/main" id="{1C71F344-C070-0B72-8AD9-01FCB128A98F}"/>
                </a:ext>
              </a:extLst>
            </p:cNvPr>
            <p:cNvSpPr/>
            <p:nvPr/>
          </p:nvSpPr>
          <p:spPr>
            <a:xfrm>
              <a:off x="2406075" y="3890525"/>
              <a:ext cx="685500" cy="667825"/>
            </a:xfrm>
            <a:custGeom>
              <a:avLst/>
              <a:gdLst/>
              <a:ahLst/>
              <a:cxnLst/>
              <a:rect l="l" t="t" r="r" b="b"/>
              <a:pathLst>
                <a:path w="27420" h="26713" extrusionOk="0">
                  <a:moveTo>
                    <a:pt x="22270" y="546"/>
                  </a:moveTo>
                  <a:cubicBezTo>
                    <a:pt x="22315" y="546"/>
                    <a:pt x="22360" y="546"/>
                    <a:pt x="22405" y="547"/>
                  </a:cubicBezTo>
                  <a:cubicBezTo>
                    <a:pt x="23860" y="547"/>
                    <a:pt x="25404" y="905"/>
                    <a:pt x="26780" y="1965"/>
                  </a:cubicBezTo>
                  <a:lnTo>
                    <a:pt x="26780" y="1965"/>
                  </a:lnTo>
                  <a:cubicBezTo>
                    <a:pt x="26769" y="1984"/>
                    <a:pt x="26757" y="2004"/>
                    <a:pt x="26744" y="2026"/>
                  </a:cubicBezTo>
                  <a:cubicBezTo>
                    <a:pt x="26102" y="3280"/>
                    <a:pt x="23337" y="8455"/>
                    <a:pt x="19576" y="11894"/>
                  </a:cubicBezTo>
                  <a:cubicBezTo>
                    <a:pt x="17390" y="13855"/>
                    <a:pt x="14626" y="16073"/>
                    <a:pt x="12376" y="17809"/>
                  </a:cubicBezTo>
                  <a:cubicBezTo>
                    <a:pt x="11251" y="18677"/>
                    <a:pt x="10286" y="19384"/>
                    <a:pt x="9579" y="19930"/>
                  </a:cubicBezTo>
                  <a:cubicBezTo>
                    <a:pt x="8872" y="20445"/>
                    <a:pt x="8454" y="20734"/>
                    <a:pt x="8454" y="20734"/>
                  </a:cubicBezTo>
                  <a:cubicBezTo>
                    <a:pt x="8358" y="20798"/>
                    <a:pt x="8326" y="20895"/>
                    <a:pt x="8326" y="21023"/>
                  </a:cubicBezTo>
                  <a:cubicBezTo>
                    <a:pt x="8358" y="21120"/>
                    <a:pt x="8422" y="21184"/>
                    <a:pt x="8519" y="21216"/>
                  </a:cubicBezTo>
                  <a:cubicBezTo>
                    <a:pt x="8519" y="21216"/>
                    <a:pt x="10319" y="21795"/>
                    <a:pt x="12312" y="22373"/>
                  </a:cubicBezTo>
                  <a:cubicBezTo>
                    <a:pt x="13308" y="22663"/>
                    <a:pt x="14337" y="22984"/>
                    <a:pt x="15237" y="23209"/>
                  </a:cubicBezTo>
                  <a:cubicBezTo>
                    <a:pt x="16105" y="23466"/>
                    <a:pt x="16844" y="23627"/>
                    <a:pt x="17262" y="23691"/>
                  </a:cubicBezTo>
                  <a:cubicBezTo>
                    <a:pt x="17551" y="23723"/>
                    <a:pt x="17776" y="23788"/>
                    <a:pt x="17873" y="23852"/>
                  </a:cubicBezTo>
                  <a:cubicBezTo>
                    <a:pt x="17937" y="23884"/>
                    <a:pt x="17969" y="23916"/>
                    <a:pt x="17969" y="23916"/>
                  </a:cubicBezTo>
                  <a:cubicBezTo>
                    <a:pt x="17969" y="23948"/>
                    <a:pt x="17969" y="23981"/>
                    <a:pt x="17905" y="24045"/>
                  </a:cubicBezTo>
                  <a:cubicBezTo>
                    <a:pt x="17776" y="24238"/>
                    <a:pt x="17326" y="24559"/>
                    <a:pt x="16619" y="24881"/>
                  </a:cubicBezTo>
                  <a:cubicBezTo>
                    <a:pt x="14947" y="25620"/>
                    <a:pt x="12922" y="26166"/>
                    <a:pt x="8229" y="26166"/>
                  </a:cubicBezTo>
                  <a:cubicBezTo>
                    <a:pt x="5851" y="26166"/>
                    <a:pt x="3922" y="26166"/>
                    <a:pt x="2572" y="26038"/>
                  </a:cubicBezTo>
                  <a:cubicBezTo>
                    <a:pt x="1897" y="25974"/>
                    <a:pt x="1382" y="25877"/>
                    <a:pt x="1029" y="25716"/>
                  </a:cubicBezTo>
                  <a:cubicBezTo>
                    <a:pt x="868" y="25652"/>
                    <a:pt x="740" y="25588"/>
                    <a:pt x="675" y="25491"/>
                  </a:cubicBezTo>
                  <a:cubicBezTo>
                    <a:pt x="579" y="25427"/>
                    <a:pt x="547" y="25363"/>
                    <a:pt x="547" y="25266"/>
                  </a:cubicBezTo>
                  <a:lnTo>
                    <a:pt x="547" y="25202"/>
                  </a:lnTo>
                  <a:cubicBezTo>
                    <a:pt x="547" y="25009"/>
                    <a:pt x="675" y="24623"/>
                    <a:pt x="997" y="24206"/>
                  </a:cubicBezTo>
                  <a:cubicBezTo>
                    <a:pt x="1865" y="22856"/>
                    <a:pt x="3922" y="20927"/>
                    <a:pt x="5561" y="19255"/>
                  </a:cubicBezTo>
                  <a:cubicBezTo>
                    <a:pt x="6172" y="18677"/>
                    <a:pt x="7136" y="17359"/>
                    <a:pt x="8294" y="15687"/>
                  </a:cubicBezTo>
                  <a:cubicBezTo>
                    <a:pt x="9997" y="13180"/>
                    <a:pt x="12119" y="9933"/>
                    <a:pt x="13887" y="7201"/>
                  </a:cubicBezTo>
                  <a:cubicBezTo>
                    <a:pt x="14755" y="5851"/>
                    <a:pt x="15558" y="4597"/>
                    <a:pt x="16169" y="3697"/>
                  </a:cubicBezTo>
                  <a:cubicBezTo>
                    <a:pt x="16458" y="3247"/>
                    <a:pt x="16715" y="2862"/>
                    <a:pt x="16908" y="2572"/>
                  </a:cubicBezTo>
                  <a:cubicBezTo>
                    <a:pt x="17005" y="2444"/>
                    <a:pt x="17101" y="2315"/>
                    <a:pt x="17165" y="2219"/>
                  </a:cubicBezTo>
                  <a:cubicBezTo>
                    <a:pt x="17230" y="2154"/>
                    <a:pt x="17262" y="2090"/>
                    <a:pt x="17294" y="2058"/>
                  </a:cubicBezTo>
                  <a:cubicBezTo>
                    <a:pt x="17358" y="1994"/>
                    <a:pt x="17583" y="1833"/>
                    <a:pt x="17905" y="1672"/>
                  </a:cubicBezTo>
                  <a:cubicBezTo>
                    <a:pt x="18783" y="1170"/>
                    <a:pt x="20457" y="546"/>
                    <a:pt x="22270" y="546"/>
                  </a:cubicBezTo>
                  <a:close/>
                  <a:moveTo>
                    <a:pt x="22405" y="1"/>
                  </a:moveTo>
                  <a:cubicBezTo>
                    <a:pt x="21087" y="1"/>
                    <a:pt x="19833" y="290"/>
                    <a:pt x="18869" y="644"/>
                  </a:cubicBezTo>
                  <a:cubicBezTo>
                    <a:pt x="18387" y="804"/>
                    <a:pt x="17969" y="997"/>
                    <a:pt x="17648" y="1190"/>
                  </a:cubicBezTo>
                  <a:cubicBezTo>
                    <a:pt x="17294" y="1383"/>
                    <a:pt x="17069" y="1544"/>
                    <a:pt x="16908" y="1672"/>
                  </a:cubicBezTo>
                  <a:cubicBezTo>
                    <a:pt x="16844" y="1769"/>
                    <a:pt x="16780" y="1865"/>
                    <a:pt x="16651" y="2026"/>
                  </a:cubicBezTo>
                  <a:cubicBezTo>
                    <a:pt x="16233" y="2572"/>
                    <a:pt x="15462" y="3762"/>
                    <a:pt x="14465" y="5272"/>
                  </a:cubicBezTo>
                  <a:cubicBezTo>
                    <a:pt x="12987" y="7587"/>
                    <a:pt x="11058" y="10576"/>
                    <a:pt x="9322" y="13212"/>
                  </a:cubicBezTo>
                  <a:cubicBezTo>
                    <a:pt x="8422" y="14530"/>
                    <a:pt x="7586" y="15752"/>
                    <a:pt x="6879" y="16748"/>
                  </a:cubicBezTo>
                  <a:cubicBezTo>
                    <a:pt x="6172" y="17745"/>
                    <a:pt x="5561" y="18516"/>
                    <a:pt x="5208" y="18870"/>
                  </a:cubicBezTo>
                  <a:cubicBezTo>
                    <a:pt x="4083" y="19995"/>
                    <a:pt x="2829" y="21216"/>
                    <a:pt x="1800" y="22341"/>
                  </a:cubicBezTo>
                  <a:cubicBezTo>
                    <a:pt x="1286" y="22888"/>
                    <a:pt x="868" y="23434"/>
                    <a:pt x="547" y="23916"/>
                  </a:cubicBezTo>
                  <a:cubicBezTo>
                    <a:pt x="225" y="24398"/>
                    <a:pt x="0" y="24784"/>
                    <a:pt x="0" y="25202"/>
                  </a:cubicBezTo>
                  <a:cubicBezTo>
                    <a:pt x="0" y="25266"/>
                    <a:pt x="0" y="25298"/>
                    <a:pt x="0" y="25363"/>
                  </a:cubicBezTo>
                  <a:cubicBezTo>
                    <a:pt x="32" y="25556"/>
                    <a:pt x="161" y="25749"/>
                    <a:pt x="290" y="25877"/>
                  </a:cubicBezTo>
                  <a:cubicBezTo>
                    <a:pt x="547" y="26134"/>
                    <a:pt x="900" y="26263"/>
                    <a:pt x="1382" y="26391"/>
                  </a:cubicBezTo>
                  <a:cubicBezTo>
                    <a:pt x="2765" y="26713"/>
                    <a:pt x="5111" y="26713"/>
                    <a:pt x="8229" y="26713"/>
                  </a:cubicBezTo>
                  <a:cubicBezTo>
                    <a:pt x="12954" y="26713"/>
                    <a:pt x="15108" y="26134"/>
                    <a:pt x="16844" y="25363"/>
                  </a:cubicBezTo>
                  <a:cubicBezTo>
                    <a:pt x="17326" y="25138"/>
                    <a:pt x="17712" y="24913"/>
                    <a:pt x="18001" y="24688"/>
                  </a:cubicBezTo>
                  <a:cubicBezTo>
                    <a:pt x="18162" y="24591"/>
                    <a:pt x="18258" y="24463"/>
                    <a:pt x="18355" y="24334"/>
                  </a:cubicBezTo>
                  <a:cubicBezTo>
                    <a:pt x="18451" y="24238"/>
                    <a:pt x="18515" y="24077"/>
                    <a:pt x="18515" y="23916"/>
                  </a:cubicBezTo>
                  <a:cubicBezTo>
                    <a:pt x="18515" y="23820"/>
                    <a:pt x="18451" y="23691"/>
                    <a:pt x="18387" y="23595"/>
                  </a:cubicBezTo>
                  <a:cubicBezTo>
                    <a:pt x="18290" y="23466"/>
                    <a:pt x="18162" y="23370"/>
                    <a:pt x="17969" y="23306"/>
                  </a:cubicBezTo>
                  <a:cubicBezTo>
                    <a:pt x="17808" y="23241"/>
                    <a:pt x="17583" y="23177"/>
                    <a:pt x="17326" y="23145"/>
                  </a:cubicBezTo>
                  <a:cubicBezTo>
                    <a:pt x="16973" y="23113"/>
                    <a:pt x="16233" y="22952"/>
                    <a:pt x="15365" y="22695"/>
                  </a:cubicBezTo>
                  <a:cubicBezTo>
                    <a:pt x="14047" y="22341"/>
                    <a:pt x="12376" y="21859"/>
                    <a:pt x="11026" y="21441"/>
                  </a:cubicBezTo>
                  <a:cubicBezTo>
                    <a:pt x="10351" y="21248"/>
                    <a:pt x="9772" y="21055"/>
                    <a:pt x="9354" y="20927"/>
                  </a:cubicBezTo>
                  <a:cubicBezTo>
                    <a:pt x="9290" y="20907"/>
                    <a:pt x="9230" y="20888"/>
                    <a:pt x="9174" y="20870"/>
                  </a:cubicBezTo>
                  <a:lnTo>
                    <a:pt x="9174" y="20870"/>
                  </a:lnTo>
                  <a:cubicBezTo>
                    <a:pt x="10737" y="19726"/>
                    <a:pt x="16215" y="15667"/>
                    <a:pt x="19930" y="12280"/>
                  </a:cubicBezTo>
                  <a:cubicBezTo>
                    <a:pt x="24334" y="8262"/>
                    <a:pt x="27355" y="1994"/>
                    <a:pt x="27355" y="1994"/>
                  </a:cubicBezTo>
                  <a:cubicBezTo>
                    <a:pt x="27419" y="1865"/>
                    <a:pt x="27387" y="1737"/>
                    <a:pt x="27291" y="1672"/>
                  </a:cubicBezTo>
                  <a:cubicBezTo>
                    <a:pt x="25748" y="419"/>
                    <a:pt x="24012" y="1"/>
                    <a:pt x="22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85;p64">
              <a:extLst>
                <a:ext uri="{FF2B5EF4-FFF2-40B4-BE49-F238E27FC236}">
                  <a16:creationId xmlns:a16="http://schemas.microsoft.com/office/drawing/2014/main" id="{9748A91F-59D6-D085-3D95-F20F06BA81F6}"/>
                </a:ext>
              </a:extLst>
            </p:cNvPr>
            <p:cNvSpPr/>
            <p:nvPr/>
          </p:nvSpPr>
          <p:spPr>
            <a:xfrm>
              <a:off x="2410900" y="4419300"/>
              <a:ext cx="465300" cy="132625"/>
            </a:xfrm>
            <a:custGeom>
              <a:avLst/>
              <a:gdLst/>
              <a:ahLst/>
              <a:cxnLst/>
              <a:rect l="l" t="t" r="r" b="b"/>
              <a:pathLst>
                <a:path w="18612" h="5305" extrusionOk="0">
                  <a:moveTo>
                    <a:pt x="9001" y="1"/>
                  </a:moveTo>
                  <a:lnTo>
                    <a:pt x="7651" y="3022"/>
                  </a:lnTo>
                  <a:cubicBezTo>
                    <a:pt x="7651" y="3022"/>
                    <a:pt x="7258" y="3107"/>
                    <a:pt x="6637" y="3107"/>
                  </a:cubicBezTo>
                  <a:cubicBezTo>
                    <a:pt x="5499" y="3107"/>
                    <a:pt x="3593" y="2824"/>
                    <a:pt x="1929" y="1222"/>
                  </a:cubicBezTo>
                  <a:cubicBezTo>
                    <a:pt x="804" y="2476"/>
                    <a:pt x="0" y="3569"/>
                    <a:pt x="97" y="4147"/>
                  </a:cubicBezTo>
                  <a:cubicBezTo>
                    <a:pt x="289" y="5305"/>
                    <a:pt x="3311" y="5305"/>
                    <a:pt x="8036" y="5305"/>
                  </a:cubicBezTo>
                  <a:cubicBezTo>
                    <a:pt x="12761" y="5305"/>
                    <a:pt x="14819" y="4726"/>
                    <a:pt x="16522" y="3987"/>
                  </a:cubicBezTo>
                  <a:cubicBezTo>
                    <a:pt x="18226" y="3215"/>
                    <a:pt x="18612" y="2476"/>
                    <a:pt x="17101" y="2283"/>
                  </a:cubicBezTo>
                  <a:cubicBezTo>
                    <a:pt x="15847" y="2122"/>
                    <a:pt x="10769" y="547"/>
                    <a:pt x="9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86;p64">
              <a:extLst>
                <a:ext uri="{FF2B5EF4-FFF2-40B4-BE49-F238E27FC236}">
                  <a16:creationId xmlns:a16="http://schemas.microsoft.com/office/drawing/2014/main" id="{4146641B-2354-1F55-D87B-71CC7F3FA748}"/>
                </a:ext>
              </a:extLst>
            </p:cNvPr>
            <p:cNvSpPr/>
            <p:nvPr/>
          </p:nvSpPr>
          <p:spPr>
            <a:xfrm>
              <a:off x="2406075" y="4412675"/>
              <a:ext cx="462900" cy="145675"/>
            </a:xfrm>
            <a:custGeom>
              <a:avLst/>
              <a:gdLst/>
              <a:ahLst/>
              <a:cxnLst/>
              <a:rect l="l" t="t" r="r" b="b"/>
              <a:pathLst>
                <a:path w="18516" h="5827" extrusionOk="0">
                  <a:moveTo>
                    <a:pt x="9359" y="599"/>
                  </a:moveTo>
                  <a:cubicBezTo>
                    <a:pt x="10277" y="897"/>
                    <a:pt x="11838" y="1366"/>
                    <a:pt x="13372" y="1809"/>
                  </a:cubicBezTo>
                  <a:cubicBezTo>
                    <a:pt x="14176" y="2034"/>
                    <a:pt x="15012" y="2291"/>
                    <a:pt x="15687" y="2452"/>
                  </a:cubicBezTo>
                  <a:cubicBezTo>
                    <a:pt x="16362" y="2645"/>
                    <a:pt x="16908" y="2773"/>
                    <a:pt x="17262" y="2805"/>
                  </a:cubicBezTo>
                  <a:cubicBezTo>
                    <a:pt x="17551" y="2837"/>
                    <a:pt x="17776" y="2902"/>
                    <a:pt x="17873" y="2966"/>
                  </a:cubicBezTo>
                  <a:cubicBezTo>
                    <a:pt x="17937" y="2998"/>
                    <a:pt x="17969" y="3030"/>
                    <a:pt x="17969" y="3030"/>
                  </a:cubicBezTo>
                  <a:cubicBezTo>
                    <a:pt x="17969" y="3062"/>
                    <a:pt x="17969" y="3095"/>
                    <a:pt x="17905" y="3159"/>
                  </a:cubicBezTo>
                  <a:cubicBezTo>
                    <a:pt x="17776" y="3352"/>
                    <a:pt x="17326" y="3673"/>
                    <a:pt x="16619" y="3995"/>
                  </a:cubicBezTo>
                  <a:cubicBezTo>
                    <a:pt x="14947" y="4734"/>
                    <a:pt x="12922" y="5280"/>
                    <a:pt x="8229" y="5280"/>
                  </a:cubicBezTo>
                  <a:cubicBezTo>
                    <a:pt x="5851" y="5280"/>
                    <a:pt x="3922" y="5280"/>
                    <a:pt x="2572" y="5152"/>
                  </a:cubicBezTo>
                  <a:cubicBezTo>
                    <a:pt x="1897" y="5088"/>
                    <a:pt x="1382" y="4991"/>
                    <a:pt x="1029" y="4830"/>
                  </a:cubicBezTo>
                  <a:cubicBezTo>
                    <a:pt x="868" y="4766"/>
                    <a:pt x="740" y="4702"/>
                    <a:pt x="675" y="4605"/>
                  </a:cubicBezTo>
                  <a:cubicBezTo>
                    <a:pt x="579" y="4541"/>
                    <a:pt x="547" y="4477"/>
                    <a:pt x="547" y="4380"/>
                  </a:cubicBezTo>
                  <a:lnTo>
                    <a:pt x="547" y="4316"/>
                  </a:lnTo>
                  <a:cubicBezTo>
                    <a:pt x="547" y="4123"/>
                    <a:pt x="707" y="3737"/>
                    <a:pt x="1029" y="3255"/>
                  </a:cubicBezTo>
                  <a:cubicBezTo>
                    <a:pt x="1314" y="2857"/>
                    <a:pt x="1699" y="2382"/>
                    <a:pt x="2141" y="1877"/>
                  </a:cubicBezTo>
                  <a:lnTo>
                    <a:pt x="2141" y="1877"/>
                  </a:lnTo>
                  <a:cubicBezTo>
                    <a:pt x="3823" y="3375"/>
                    <a:pt x="5674" y="3641"/>
                    <a:pt x="6815" y="3641"/>
                  </a:cubicBezTo>
                  <a:cubicBezTo>
                    <a:pt x="7458" y="3641"/>
                    <a:pt x="7876" y="3545"/>
                    <a:pt x="7908" y="3545"/>
                  </a:cubicBezTo>
                  <a:cubicBezTo>
                    <a:pt x="7972" y="3545"/>
                    <a:pt x="8036" y="3480"/>
                    <a:pt x="8101" y="3416"/>
                  </a:cubicBezTo>
                  <a:lnTo>
                    <a:pt x="9359" y="599"/>
                  </a:lnTo>
                  <a:close/>
                  <a:moveTo>
                    <a:pt x="9222" y="0"/>
                  </a:moveTo>
                  <a:cubicBezTo>
                    <a:pt x="9110" y="0"/>
                    <a:pt x="8995" y="63"/>
                    <a:pt x="8969" y="169"/>
                  </a:cubicBezTo>
                  <a:lnTo>
                    <a:pt x="7644" y="3064"/>
                  </a:lnTo>
                  <a:lnTo>
                    <a:pt x="7644" y="3064"/>
                  </a:lnTo>
                  <a:cubicBezTo>
                    <a:pt x="7477" y="3095"/>
                    <a:pt x="7178" y="3127"/>
                    <a:pt x="6815" y="3127"/>
                  </a:cubicBezTo>
                  <a:cubicBezTo>
                    <a:pt x="5722" y="3095"/>
                    <a:pt x="3890" y="2837"/>
                    <a:pt x="2315" y="1294"/>
                  </a:cubicBezTo>
                  <a:cubicBezTo>
                    <a:pt x="2250" y="1262"/>
                    <a:pt x="2186" y="1230"/>
                    <a:pt x="2122" y="1230"/>
                  </a:cubicBezTo>
                  <a:cubicBezTo>
                    <a:pt x="2058" y="1230"/>
                    <a:pt x="1961" y="1262"/>
                    <a:pt x="1929" y="1327"/>
                  </a:cubicBezTo>
                  <a:cubicBezTo>
                    <a:pt x="1382" y="1905"/>
                    <a:pt x="932" y="2452"/>
                    <a:pt x="579" y="2966"/>
                  </a:cubicBezTo>
                  <a:cubicBezTo>
                    <a:pt x="225" y="3448"/>
                    <a:pt x="0" y="3898"/>
                    <a:pt x="0" y="4316"/>
                  </a:cubicBezTo>
                  <a:cubicBezTo>
                    <a:pt x="0" y="4378"/>
                    <a:pt x="0" y="4410"/>
                    <a:pt x="29" y="4470"/>
                  </a:cubicBezTo>
                  <a:lnTo>
                    <a:pt x="29" y="4470"/>
                  </a:lnTo>
                  <a:lnTo>
                    <a:pt x="0" y="4477"/>
                  </a:lnTo>
                  <a:cubicBezTo>
                    <a:pt x="32" y="4670"/>
                    <a:pt x="161" y="4863"/>
                    <a:pt x="290" y="4991"/>
                  </a:cubicBezTo>
                  <a:cubicBezTo>
                    <a:pt x="547" y="5248"/>
                    <a:pt x="900" y="5377"/>
                    <a:pt x="1382" y="5505"/>
                  </a:cubicBezTo>
                  <a:cubicBezTo>
                    <a:pt x="2765" y="5827"/>
                    <a:pt x="5111" y="5827"/>
                    <a:pt x="8229" y="5827"/>
                  </a:cubicBezTo>
                  <a:cubicBezTo>
                    <a:pt x="12954" y="5827"/>
                    <a:pt x="15108" y="5248"/>
                    <a:pt x="16844" y="4477"/>
                  </a:cubicBezTo>
                  <a:cubicBezTo>
                    <a:pt x="17326" y="4252"/>
                    <a:pt x="17744" y="4027"/>
                    <a:pt x="18001" y="3802"/>
                  </a:cubicBezTo>
                  <a:cubicBezTo>
                    <a:pt x="18162" y="3705"/>
                    <a:pt x="18258" y="3577"/>
                    <a:pt x="18355" y="3448"/>
                  </a:cubicBezTo>
                  <a:cubicBezTo>
                    <a:pt x="18451" y="3352"/>
                    <a:pt x="18515" y="3191"/>
                    <a:pt x="18515" y="3030"/>
                  </a:cubicBezTo>
                  <a:cubicBezTo>
                    <a:pt x="18515" y="2934"/>
                    <a:pt x="18451" y="2805"/>
                    <a:pt x="18387" y="2709"/>
                  </a:cubicBezTo>
                  <a:cubicBezTo>
                    <a:pt x="18290" y="2580"/>
                    <a:pt x="18162" y="2484"/>
                    <a:pt x="17969" y="2420"/>
                  </a:cubicBezTo>
                  <a:cubicBezTo>
                    <a:pt x="17808" y="2355"/>
                    <a:pt x="17583" y="2291"/>
                    <a:pt x="17326" y="2259"/>
                  </a:cubicBezTo>
                  <a:cubicBezTo>
                    <a:pt x="17037" y="2227"/>
                    <a:pt x="16490" y="2098"/>
                    <a:pt x="15815" y="1937"/>
                  </a:cubicBezTo>
                  <a:cubicBezTo>
                    <a:pt x="13790" y="1391"/>
                    <a:pt x="10608" y="427"/>
                    <a:pt x="9290" y="9"/>
                  </a:cubicBezTo>
                  <a:cubicBezTo>
                    <a:pt x="9268" y="3"/>
                    <a:pt x="9245" y="0"/>
                    <a:pt x="9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87;p64">
              <a:extLst>
                <a:ext uri="{FF2B5EF4-FFF2-40B4-BE49-F238E27FC236}">
                  <a16:creationId xmlns:a16="http://schemas.microsoft.com/office/drawing/2014/main" id="{1F3B4C60-90A7-504D-5217-CD5B1614B635}"/>
                </a:ext>
              </a:extLst>
            </p:cNvPr>
            <p:cNvSpPr/>
            <p:nvPr/>
          </p:nvSpPr>
          <p:spPr>
            <a:xfrm>
              <a:off x="4440000" y="3896950"/>
              <a:ext cx="675875" cy="654975"/>
            </a:xfrm>
            <a:custGeom>
              <a:avLst/>
              <a:gdLst/>
              <a:ahLst/>
              <a:cxnLst/>
              <a:rect l="l" t="t" r="r" b="b"/>
              <a:pathLst>
                <a:path w="27035" h="26199" extrusionOk="0">
                  <a:moveTo>
                    <a:pt x="4688" y="1"/>
                  </a:moveTo>
                  <a:cubicBezTo>
                    <a:pt x="3143" y="1"/>
                    <a:pt x="1478" y="407"/>
                    <a:pt x="1" y="1608"/>
                  </a:cubicBezTo>
                  <a:cubicBezTo>
                    <a:pt x="1" y="1608"/>
                    <a:pt x="3022" y="7844"/>
                    <a:pt x="7362" y="11830"/>
                  </a:cubicBezTo>
                  <a:cubicBezTo>
                    <a:pt x="11701" y="15784"/>
                    <a:pt x="18516" y="20702"/>
                    <a:pt x="18516" y="20702"/>
                  </a:cubicBezTo>
                  <a:cubicBezTo>
                    <a:pt x="18516" y="20702"/>
                    <a:pt x="11316" y="22984"/>
                    <a:pt x="9805" y="23177"/>
                  </a:cubicBezTo>
                  <a:cubicBezTo>
                    <a:pt x="8294" y="23370"/>
                    <a:pt x="8680" y="24109"/>
                    <a:pt x="10383" y="24881"/>
                  </a:cubicBezTo>
                  <a:cubicBezTo>
                    <a:pt x="12087" y="25620"/>
                    <a:pt x="14176" y="26199"/>
                    <a:pt x="18902" y="26199"/>
                  </a:cubicBezTo>
                  <a:cubicBezTo>
                    <a:pt x="23627" y="26199"/>
                    <a:pt x="26648" y="26199"/>
                    <a:pt x="26841" y="25041"/>
                  </a:cubicBezTo>
                  <a:cubicBezTo>
                    <a:pt x="27034" y="23916"/>
                    <a:pt x="23980" y="21088"/>
                    <a:pt x="21730" y="18805"/>
                  </a:cubicBezTo>
                  <a:cubicBezTo>
                    <a:pt x="19448" y="16555"/>
                    <a:pt x="10769" y="2380"/>
                    <a:pt x="9998" y="1608"/>
                  </a:cubicBezTo>
                  <a:cubicBezTo>
                    <a:pt x="9534" y="1145"/>
                    <a:pt x="7280" y="1"/>
                    <a:pt x="4688" y="1"/>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88;p64">
              <a:extLst>
                <a:ext uri="{FF2B5EF4-FFF2-40B4-BE49-F238E27FC236}">
                  <a16:creationId xmlns:a16="http://schemas.microsoft.com/office/drawing/2014/main" id="{746C3B7B-A22C-5566-CCF3-08C8CFECC787}"/>
                </a:ext>
              </a:extLst>
            </p:cNvPr>
            <p:cNvSpPr/>
            <p:nvPr/>
          </p:nvSpPr>
          <p:spPr>
            <a:xfrm>
              <a:off x="4431975" y="3890525"/>
              <a:ext cx="685500" cy="667825"/>
            </a:xfrm>
            <a:custGeom>
              <a:avLst/>
              <a:gdLst/>
              <a:ahLst/>
              <a:cxnLst/>
              <a:rect l="l" t="t" r="r" b="b"/>
              <a:pathLst>
                <a:path w="27420" h="26713" extrusionOk="0">
                  <a:moveTo>
                    <a:pt x="5015" y="547"/>
                  </a:moveTo>
                  <a:cubicBezTo>
                    <a:pt x="6268" y="547"/>
                    <a:pt x="7458" y="804"/>
                    <a:pt x="8390" y="1158"/>
                  </a:cubicBezTo>
                  <a:cubicBezTo>
                    <a:pt x="8840" y="1319"/>
                    <a:pt x="9226" y="1479"/>
                    <a:pt x="9547" y="1672"/>
                  </a:cubicBezTo>
                  <a:cubicBezTo>
                    <a:pt x="9836" y="1833"/>
                    <a:pt x="10061" y="1994"/>
                    <a:pt x="10126" y="2058"/>
                  </a:cubicBezTo>
                  <a:cubicBezTo>
                    <a:pt x="10158" y="2090"/>
                    <a:pt x="10254" y="2187"/>
                    <a:pt x="10351" y="2315"/>
                  </a:cubicBezTo>
                  <a:cubicBezTo>
                    <a:pt x="10736" y="2862"/>
                    <a:pt x="11508" y="4051"/>
                    <a:pt x="12504" y="5594"/>
                  </a:cubicBezTo>
                  <a:cubicBezTo>
                    <a:pt x="13983" y="7876"/>
                    <a:pt x="15912" y="10866"/>
                    <a:pt x="17680" y="13501"/>
                  </a:cubicBezTo>
                  <a:cubicBezTo>
                    <a:pt x="18548" y="14852"/>
                    <a:pt x="19383" y="16073"/>
                    <a:pt x="20123" y="17069"/>
                  </a:cubicBezTo>
                  <a:cubicBezTo>
                    <a:pt x="20830" y="18066"/>
                    <a:pt x="21441" y="18837"/>
                    <a:pt x="21858" y="19255"/>
                  </a:cubicBezTo>
                  <a:cubicBezTo>
                    <a:pt x="22951" y="20380"/>
                    <a:pt x="24237" y="21602"/>
                    <a:pt x="25234" y="22695"/>
                  </a:cubicBezTo>
                  <a:cubicBezTo>
                    <a:pt x="25716" y="23241"/>
                    <a:pt x="26166" y="23756"/>
                    <a:pt x="26455" y="24206"/>
                  </a:cubicBezTo>
                  <a:cubicBezTo>
                    <a:pt x="26744" y="24656"/>
                    <a:pt x="26905" y="25009"/>
                    <a:pt x="26905" y="25202"/>
                  </a:cubicBezTo>
                  <a:lnTo>
                    <a:pt x="26873" y="25266"/>
                  </a:lnTo>
                  <a:cubicBezTo>
                    <a:pt x="26873" y="25363"/>
                    <a:pt x="26841" y="25427"/>
                    <a:pt x="26777" y="25491"/>
                  </a:cubicBezTo>
                  <a:cubicBezTo>
                    <a:pt x="26616" y="25620"/>
                    <a:pt x="26359" y="25781"/>
                    <a:pt x="25941" y="25877"/>
                  </a:cubicBezTo>
                  <a:cubicBezTo>
                    <a:pt x="24687" y="26166"/>
                    <a:pt x="22308" y="26166"/>
                    <a:pt x="19223" y="26166"/>
                  </a:cubicBezTo>
                  <a:cubicBezTo>
                    <a:pt x="14497" y="26166"/>
                    <a:pt x="12472" y="25620"/>
                    <a:pt x="10801" y="24881"/>
                  </a:cubicBezTo>
                  <a:cubicBezTo>
                    <a:pt x="10351" y="24656"/>
                    <a:pt x="9965" y="24463"/>
                    <a:pt x="9740" y="24270"/>
                  </a:cubicBezTo>
                  <a:cubicBezTo>
                    <a:pt x="9644" y="24173"/>
                    <a:pt x="9547" y="24109"/>
                    <a:pt x="9515" y="24045"/>
                  </a:cubicBezTo>
                  <a:cubicBezTo>
                    <a:pt x="9451" y="23981"/>
                    <a:pt x="9451" y="23948"/>
                    <a:pt x="9451" y="23916"/>
                  </a:cubicBezTo>
                  <a:cubicBezTo>
                    <a:pt x="9483" y="23884"/>
                    <a:pt x="9547" y="23852"/>
                    <a:pt x="9644" y="23820"/>
                  </a:cubicBezTo>
                  <a:cubicBezTo>
                    <a:pt x="9772" y="23756"/>
                    <a:pt x="9933" y="23723"/>
                    <a:pt x="10158" y="23691"/>
                  </a:cubicBezTo>
                  <a:cubicBezTo>
                    <a:pt x="10576" y="23627"/>
                    <a:pt x="11315" y="23466"/>
                    <a:pt x="12215" y="23209"/>
                  </a:cubicBezTo>
                  <a:cubicBezTo>
                    <a:pt x="14883" y="22502"/>
                    <a:pt x="18901" y="21216"/>
                    <a:pt x="18901" y="21216"/>
                  </a:cubicBezTo>
                  <a:cubicBezTo>
                    <a:pt x="18998" y="21184"/>
                    <a:pt x="19094" y="21120"/>
                    <a:pt x="19094" y="21023"/>
                  </a:cubicBezTo>
                  <a:cubicBezTo>
                    <a:pt x="19126" y="20895"/>
                    <a:pt x="19062" y="20798"/>
                    <a:pt x="18998" y="20734"/>
                  </a:cubicBezTo>
                  <a:cubicBezTo>
                    <a:pt x="18998" y="20734"/>
                    <a:pt x="18580" y="20445"/>
                    <a:pt x="17873" y="19930"/>
                  </a:cubicBezTo>
                  <a:cubicBezTo>
                    <a:pt x="15751" y="18355"/>
                    <a:pt x="11122" y="14852"/>
                    <a:pt x="7876" y="11894"/>
                  </a:cubicBezTo>
                  <a:cubicBezTo>
                    <a:pt x="5722" y="9933"/>
                    <a:pt x="3890" y="7394"/>
                    <a:pt x="2604" y="5337"/>
                  </a:cubicBezTo>
                  <a:cubicBezTo>
                    <a:pt x="1961" y="4340"/>
                    <a:pt x="1447" y="3440"/>
                    <a:pt x="1093" y="2797"/>
                  </a:cubicBezTo>
                  <a:cubicBezTo>
                    <a:pt x="900" y="2476"/>
                    <a:pt x="772" y="2219"/>
                    <a:pt x="675" y="2026"/>
                  </a:cubicBezTo>
                  <a:cubicBezTo>
                    <a:pt x="666" y="2002"/>
                    <a:pt x="656" y="1980"/>
                    <a:pt x="647" y="1959"/>
                  </a:cubicBezTo>
                  <a:lnTo>
                    <a:pt x="647" y="1959"/>
                  </a:lnTo>
                  <a:cubicBezTo>
                    <a:pt x="2021" y="904"/>
                    <a:pt x="3562" y="547"/>
                    <a:pt x="5015" y="547"/>
                  </a:cubicBezTo>
                  <a:close/>
                  <a:moveTo>
                    <a:pt x="5015" y="1"/>
                  </a:moveTo>
                  <a:cubicBezTo>
                    <a:pt x="3408" y="1"/>
                    <a:pt x="1672" y="419"/>
                    <a:pt x="129" y="1672"/>
                  </a:cubicBezTo>
                  <a:cubicBezTo>
                    <a:pt x="32" y="1737"/>
                    <a:pt x="0" y="1865"/>
                    <a:pt x="65" y="1994"/>
                  </a:cubicBezTo>
                  <a:cubicBezTo>
                    <a:pt x="65" y="1994"/>
                    <a:pt x="3086" y="8262"/>
                    <a:pt x="7490" y="12280"/>
                  </a:cubicBezTo>
                  <a:cubicBezTo>
                    <a:pt x="11201" y="15664"/>
                    <a:pt x="16672" y="19719"/>
                    <a:pt x="18241" y="20867"/>
                  </a:cubicBezTo>
                  <a:lnTo>
                    <a:pt x="18241" y="20867"/>
                  </a:lnTo>
                  <a:cubicBezTo>
                    <a:pt x="18068" y="20922"/>
                    <a:pt x="17856" y="20987"/>
                    <a:pt x="17615" y="21055"/>
                  </a:cubicBezTo>
                  <a:cubicBezTo>
                    <a:pt x="16555" y="21377"/>
                    <a:pt x="14947" y="21891"/>
                    <a:pt x="13469" y="22309"/>
                  </a:cubicBezTo>
                  <a:cubicBezTo>
                    <a:pt x="12729" y="22502"/>
                    <a:pt x="12022" y="22727"/>
                    <a:pt x="11444" y="22856"/>
                  </a:cubicBezTo>
                  <a:cubicBezTo>
                    <a:pt x="10833" y="23016"/>
                    <a:pt x="10351" y="23113"/>
                    <a:pt x="10094" y="23145"/>
                  </a:cubicBezTo>
                  <a:cubicBezTo>
                    <a:pt x="9772" y="23209"/>
                    <a:pt x="9515" y="23273"/>
                    <a:pt x="9290" y="23370"/>
                  </a:cubicBezTo>
                  <a:cubicBezTo>
                    <a:pt x="9194" y="23434"/>
                    <a:pt x="9097" y="23498"/>
                    <a:pt x="9033" y="23595"/>
                  </a:cubicBezTo>
                  <a:cubicBezTo>
                    <a:pt x="8969" y="23691"/>
                    <a:pt x="8936" y="23820"/>
                    <a:pt x="8936" y="23916"/>
                  </a:cubicBezTo>
                  <a:cubicBezTo>
                    <a:pt x="8936" y="24077"/>
                    <a:pt x="9001" y="24238"/>
                    <a:pt x="9065" y="24334"/>
                  </a:cubicBezTo>
                  <a:cubicBezTo>
                    <a:pt x="9322" y="24720"/>
                    <a:pt x="9836" y="25041"/>
                    <a:pt x="10608" y="25363"/>
                  </a:cubicBezTo>
                  <a:cubicBezTo>
                    <a:pt x="12344" y="26134"/>
                    <a:pt x="14465" y="26713"/>
                    <a:pt x="19223" y="26713"/>
                  </a:cubicBezTo>
                  <a:cubicBezTo>
                    <a:pt x="21569" y="26713"/>
                    <a:pt x="23530" y="26713"/>
                    <a:pt x="24912" y="26584"/>
                  </a:cubicBezTo>
                  <a:cubicBezTo>
                    <a:pt x="25619" y="26488"/>
                    <a:pt x="26166" y="26391"/>
                    <a:pt x="26584" y="26231"/>
                  </a:cubicBezTo>
                  <a:cubicBezTo>
                    <a:pt x="26809" y="26134"/>
                    <a:pt x="27002" y="26006"/>
                    <a:pt x="27130" y="25877"/>
                  </a:cubicBezTo>
                  <a:cubicBezTo>
                    <a:pt x="27291" y="25749"/>
                    <a:pt x="27387" y="25556"/>
                    <a:pt x="27419" y="25363"/>
                  </a:cubicBezTo>
                  <a:cubicBezTo>
                    <a:pt x="27419" y="25298"/>
                    <a:pt x="27419" y="25266"/>
                    <a:pt x="27419" y="25202"/>
                  </a:cubicBezTo>
                  <a:cubicBezTo>
                    <a:pt x="27419" y="24784"/>
                    <a:pt x="27194" y="24398"/>
                    <a:pt x="26905" y="23916"/>
                  </a:cubicBezTo>
                  <a:cubicBezTo>
                    <a:pt x="25941" y="22470"/>
                    <a:pt x="23884" y="20541"/>
                    <a:pt x="22244" y="18870"/>
                  </a:cubicBezTo>
                  <a:cubicBezTo>
                    <a:pt x="21698" y="18355"/>
                    <a:pt x="20733" y="17037"/>
                    <a:pt x="19576" y="15398"/>
                  </a:cubicBezTo>
                  <a:cubicBezTo>
                    <a:pt x="17873" y="12891"/>
                    <a:pt x="15751" y="9612"/>
                    <a:pt x="13983" y="6912"/>
                  </a:cubicBezTo>
                  <a:cubicBezTo>
                    <a:pt x="13115" y="5530"/>
                    <a:pt x="12312" y="4308"/>
                    <a:pt x="11733" y="3408"/>
                  </a:cubicBezTo>
                  <a:cubicBezTo>
                    <a:pt x="11412" y="2926"/>
                    <a:pt x="11154" y="2572"/>
                    <a:pt x="10961" y="2283"/>
                  </a:cubicBezTo>
                  <a:cubicBezTo>
                    <a:pt x="10865" y="2122"/>
                    <a:pt x="10769" y="1994"/>
                    <a:pt x="10704" y="1897"/>
                  </a:cubicBezTo>
                  <a:cubicBezTo>
                    <a:pt x="10640" y="1801"/>
                    <a:pt x="10576" y="1737"/>
                    <a:pt x="10511" y="1672"/>
                  </a:cubicBezTo>
                  <a:cubicBezTo>
                    <a:pt x="10351" y="1544"/>
                    <a:pt x="10126" y="1383"/>
                    <a:pt x="9804" y="1190"/>
                  </a:cubicBezTo>
                  <a:cubicBezTo>
                    <a:pt x="8808" y="644"/>
                    <a:pt x="7008" y="1"/>
                    <a:pt x="5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89;p64">
              <a:extLst>
                <a:ext uri="{FF2B5EF4-FFF2-40B4-BE49-F238E27FC236}">
                  <a16:creationId xmlns:a16="http://schemas.microsoft.com/office/drawing/2014/main" id="{01E2640F-68A0-0476-0077-F4209EC839B4}"/>
                </a:ext>
              </a:extLst>
            </p:cNvPr>
            <p:cNvSpPr/>
            <p:nvPr/>
          </p:nvSpPr>
          <p:spPr>
            <a:xfrm>
              <a:off x="4647325" y="4419300"/>
              <a:ext cx="466125" cy="132625"/>
            </a:xfrm>
            <a:custGeom>
              <a:avLst/>
              <a:gdLst/>
              <a:ahLst/>
              <a:cxnLst/>
              <a:rect l="l" t="t" r="r" b="b"/>
              <a:pathLst>
                <a:path w="18645" h="5305" extrusionOk="0">
                  <a:moveTo>
                    <a:pt x="9612" y="1"/>
                  </a:moveTo>
                  <a:cubicBezTo>
                    <a:pt x="7844" y="547"/>
                    <a:pt x="2765" y="2122"/>
                    <a:pt x="1512" y="2283"/>
                  </a:cubicBezTo>
                  <a:cubicBezTo>
                    <a:pt x="1" y="2476"/>
                    <a:pt x="387" y="3215"/>
                    <a:pt x="2090" y="3987"/>
                  </a:cubicBezTo>
                  <a:cubicBezTo>
                    <a:pt x="3794" y="4726"/>
                    <a:pt x="5883" y="5305"/>
                    <a:pt x="10609" y="5305"/>
                  </a:cubicBezTo>
                  <a:cubicBezTo>
                    <a:pt x="15334" y="5305"/>
                    <a:pt x="18355" y="5305"/>
                    <a:pt x="18548" y="4147"/>
                  </a:cubicBezTo>
                  <a:cubicBezTo>
                    <a:pt x="18645" y="3569"/>
                    <a:pt x="17809" y="2476"/>
                    <a:pt x="16684" y="1222"/>
                  </a:cubicBezTo>
                  <a:cubicBezTo>
                    <a:pt x="15020" y="2824"/>
                    <a:pt x="13114" y="3107"/>
                    <a:pt x="11975" y="3107"/>
                  </a:cubicBezTo>
                  <a:cubicBezTo>
                    <a:pt x="11355" y="3107"/>
                    <a:pt x="10962" y="3022"/>
                    <a:pt x="10962" y="3022"/>
                  </a:cubicBezTo>
                  <a:lnTo>
                    <a:pt x="96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90;p64">
              <a:extLst>
                <a:ext uri="{FF2B5EF4-FFF2-40B4-BE49-F238E27FC236}">
                  <a16:creationId xmlns:a16="http://schemas.microsoft.com/office/drawing/2014/main" id="{C478FDA6-B1BE-DC29-D299-3E5A835B48FF}"/>
                </a:ext>
              </a:extLst>
            </p:cNvPr>
            <p:cNvSpPr/>
            <p:nvPr/>
          </p:nvSpPr>
          <p:spPr>
            <a:xfrm>
              <a:off x="4655375" y="4412675"/>
              <a:ext cx="462100" cy="145675"/>
            </a:xfrm>
            <a:custGeom>
              <a:avLst/>
              <a:gdLst/>
              <a:ahLst/>
              <a:cxnLst/>
              <a:rect l="l" t="t" r="r" b="b"/>
              <a:pathLst>
                <a:path w="18484" h="5827" extrusionOk="0">
                  <a:moveTo>
                    <a:pt x="9155" y="595"/>
                  </a:moveTo>
                  <a:lnTo>
                    <a:pt x="10415" y="3416"/>
                  </a:lnTo>
                  <a:cubicBezTo>
                    <a:pt x="10447" y="3480"/>
                    <a:pt x="10512" y="3545"/>
                    <a:pt x="10608" y="3545"/>
                  </a:cubicBezTo>
                  <a:cubicBezTo>
                    <a:pt x="10608" y="3545"/>
                    <a:pt x="11026" y="3641"/>
                    <a:pt x="11669" y="3641"/>
                  </a:cubicBezTo>
                  <a:cubicBezTo>
                    <a:pt x="12811" y="3641"/>
                    <a:pt x="14665" y="3374"/>
                    <a:pt x="16348" y="1872"/>
                  </a:cubicBezTo>
                  <a:lnTo>
                    <a:pt x="16348" y="1872"/>
                  </a:lnTo>
                  <a:cubicBezTo>
                    <a:pt x="16814" y="2379"/>
                    <a:pt x="17201" y="2855"/>
                    <a:pt x="17487" y="3255"/>
                  </a:cubicBezTo>
                  <a:cubicBezTo>
                    <a:pt x="17808" y="3737"/>
                    <a:pt x="17969" y="4123"/>
                    <a:pt x="17969" y="4316"/>
                  </a:cubicBezTo>
                  <a:lnTo>
                    <a:pt x="17937" y="4380"/>
                  </a:lnTo>
                  <a:cubicBezTo>
                    <a:pt x="17937" y="4477"/>
                    <a:pt x="17905" y="4541"/>
                    <a:pt x="17841" y="4605"/>
                  </a:cubicBezTo>
                  <a:cubicBezTo>
                    <a:pt x="17680" y="4734"/>
                    <a:pt x="17423" y="4895"/>
                    <a:pt x="17005" y="4991"/>
                  </a:cubicBezTo>
                  <a:cubicBezTo>
                    <a:pt x="15751" y="5280"/>
                    <a:pt x="13372" y="5280"/>
                    <a:pt x="10287" y="5280"/>
                  </a:cubicBezTo>
                  <a:cubicBezTo>
                    <a:pt x="5561" y="5280"/>
                    <a:pt x="3536" y="4734"/>
                    <a:pt x="1865" y="3995"/>
                  </a:cubicBezTo>
                  <a:cubicBezTo>
                    <a:pt x="1415" y="3770"/>
                    <a:pt x="1029" y="3577"/>
                    <a:pt x="804" y="3384"/>
                  </a:cubicBezTo>
                  <a:cubicBezTo>
                    <a:pt x="708" y="3287"/>
                    <a:pt x="611" y="3223"/>
                    <a:pt x="579" y="3159"/>
                  </a:cubicBezTo>
                  <a:cubicBezTo>
                    <a:pt x="515" y="3095"/>
                    <a:pt x="515" y="3062"/>
                    <a:pt x="515" y="3030"/>
                  </a:cubicBezTo>
                  <a:cubicBezTo>
                    <a:pt x="547" y="2998"/>
                    <a:pt x="611" y="2966"/>
                    <a:pt x="708" y="2934"/>
                  </a:cubicBezTo>
                  <a:cubicBezTo>
                    <a:pt x="836" y="2870"/>
                    <a:pt x="997" y="2837"/>
                    <a:pt x="1222" y="2805"/>
                  </a:cubicBezTo>
                  <a:cubicBezTo>
                    <a:pt x="1575" y="2773"/>
                    <a:pt x="2122" y="2645"/>
                    <a:pt x="2797" y="2452"/>
                  </a:cubicBezTo>
                  <a:cubicBezTo>
                    <a:pt x="4744" y="1934"/>
                    <a:pt x="7699" y="1043"/>
                    <a:pt x="9155" y="595"/>
                  </a:cubicBezTo>
                  <a:close/>
                  <a:moveTo>
                    <a:pt x="9292" y="0"/>
                  </a:moveTo>
                  <a:cubicBezTo>
                    <a:pt x="9270" y="0"/>
                    <a:pt x="9248" y="3"/>
                    <a:pt x="9226" y="9"/>
                  </a:cubicBezTo>
                  <a:cubicBezTo>
                    <a:pt x="8326" y="298"/>
                    <a:pt x="6622" y="812"/>
                    <a:pt x="4983" y="1294"/>
                  </a:cubicBezTo>
                  <a:cubicBezTo>
                    <a:pt x="4147" y="1519"/>
                    <a:pt x="3343" y="1744"/>
                    <a:pt x="2668" y="1937"/>
                  </a:cubicBezTo>
                  <a:cubicBezTo>
                    <a:pt x="1993" y="2098"/>
                    <a:pt x="1447" y="2227"/>
                    <a:pt x="1158" y="2259"/>
                  </a:cubicBezTo>
                  <a:cubicBezTo>
                    <a:pt x="836" y="2323"/>
                    <a:pt x="547" y="2387"/>
                    <a:pt x="354" y="2484"/>
                  </a:cubicBezTo>
                  <a:cubicBezTo>
                    <a:pt x="258" y="2548"/>
                    <a:pt x="161" y="2612"/>
                    <a:pt x="97" y="2709"/>
                  </a:cubicBezTo>
                  <a:cubicBezTo>
                    <a:pt x="33" y="2805"/>
                    <a:pt x="0" y="2934"/>
                    <a:pt x="0" y="3030"/>
                  </a:cubicBezTo>
                  <a:cubicBezTo>
                    <a:pt x="0" y="3191"/>
                    <a:pt x="65" y="3352"/>
                    <a:pt x="129" y="3448"/>
                  </a:cubicBezTo>
                  <a:cubicBezTo>
                    <a:pt x="386" y="3834"/>
                    <a:pt x="900" y="4155"/>
                    <a:pt x="1672" y="4477"/>
                  </a:cubicBezTo>
                  <a:cubicBezTo>
                    <a:pt x="3408" y="5248"/>
                    <a:pt x="5529" y="5827"/>
                    <a:pt x="10287" y="5827"/>
                  </a:cubicBezTo>
                  <a:cubicBezTo>
                    <a:pt x="12633" y="5827"/>
                    <a:pt x="14594" y="5827"/>
                    <a:pt x="15976" y="5698"/>
                  </a:cubicBezTo>
                  <a:cubicBezTo>
                    <a:pt x="16683" y="5602"/>
                    <a:pt x="17230" y="5505"/>
                    <a:pt x="17648" y="5345"/>
                  </a:cubicBezTo>
                  <a:cubicBezTo>
                    <a:pt x="17873" y="5248"/>
                    <a:pt x="18066" y="5120"/>
                    <a:pt x="18194" y="4991"/>
                  </a:cubicBezTo>
                  <a:cubicBezTo>
                    <a:pt x="18355" y="4863"/>
                    <a:pt x="18451" y="4670"/>
                    <a:pt x="18483" y="4477"/>
                  </a:cubicBezTo>
                  <a:cubicBezTo>
                    <a:pt x="18483" y="4412"/>
                    <a:pt x="18483" y="4380"/>
                    <a:pt x="18483" y="4316"/>
                  </a:cubicBezTo>
                  <a:cubicBezTo>
                    <a:pt x="18483" y="3898"/>
                    <a:pt x="18258" y="3448"/>
                    <a:pt x="17905" y="2966"/>
                  </a:cubicBezTo>
                  <a:cubicBezTo>
                    <a:pt x="17583" y="2452"/>
                    <a:pt x="17101" y="1905"/>
                    <a:pt x="16555" y="1327"/>
                  </a:cubicBezTo>
                  <a:cubicBezTo>
                    <a:pt x="16523" y="1262"/>
                    <a:pt x="16458" y="1230"/>
                    <a:pt x="16394" y="1230"/>
                  </a:cubicBezTo>
                  <a:cubicBezTo>
                    <a:pt x="16298" y="1230"/>
                    <a:pt x="16233" y="1262"/>
                    <a:pt x="16169" y="1294"/>
                  </a:cubicBezTo>
                  <a:cubicBezTo>
                    <a:pt x="14594" y="2837"/>
                    <a:pt x="12762" y="3095"/>
                    <a:pt x="11669" y="3127"/>
                  </a:cubicBezTo>
                  <a:cubicBezTo>
                    <a:pt x="11380" y="3127"/>
                    <a:pt x="11122" y="3095"/>
                    <a:pt x="10962" y="3062"/>
                  </a:cubicBezTo>
                  <a:cubicBezTo>
                    <a:pt x="10912" y="3062"/>
                    <a:pt x="10871" y="3062"/>
                    <a:pt x="10838" y="3058"/>
                  </a:cubicBezTo>
                  <a:lnTo>
                    <a:pt x="10838" y="3058"/>
                  </a:lnTo>
                  <a:lnTo>
                    <a:pt x="9547" y="169"/>
                  </a:lnTo>
                  <a:cubicBezTo>
                    <a:pt x="9494" y="63"/>
                    <a:pt x="9397" y="0"/>
                    <a:pt x="9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91;p64">
              <a:extLst>
                <a:ext uri="{FF2B5EF4-FFF2-40B4-BE49-F238E27FC236}">
                  <a16:creationId xmlns:a16="http://schemas.microsoft.com/office/drawing/2014/main" id="{2575B205-7BF9-9676-084C-FBF81C686518}"/>
                </a:ext>
              </a:extLst>
            </p:cNvPr>
            <p:cNvSpPr/>
            <p:nvPr/>
          </p:nvSpPr>
          <p:spPr>
            <a:xfrm>
              <a:off x="1932200" y="3946775"/>
              <a:ext cx="1003475" cy="650250"/>
            </a:xfrm>
            <a:custGeom>
              <a:avLst/>
              <a:gdLst/>
              <a:ahLst/>
              <a:cxnLst/>
              <a:rect l="l" t="t" r="r" b="b"/>
              <a:pathLst>
                <a:path w="40139" h="26010" extrusionOk="0">
                  <a:moveTo>
                    <a:pt x="3365" y="1"/>
                  </a:moveTo>
                  <a:cubicBezTo>
                    <a:pt x="3365" y="1"/>
                    <a:pt x="2240" y="1"/>
                    <a:pt x="2401" y="2283"/>
                  </a:cubicBezTo>
                  <a:cubicBezTo>
                    <a:pt x="2401" y="2283"/>
                    <a:pt x="5069" y="7201"/>
                    <a:pt x="4876" y="8873"/>
                  </a:cubicBezTo>
                  <a:cubicBezTo>
                    <a:pt x="4715" y="10287"/>
                    <a:pt x="1404" y="20863"/>
                    <a:pt x="215" y="24720"/>
                  </a:cubicBezTo>
                  <a:cubicBezTo>
                    <a:pt x="1" y="25333"/>
                    <a:pt x="487" y="25946"/>
                    <a:pt x="1118" y="25946"/>
                  </a:cubicBezTo>
                  <a:cubicBezTo>
                    <a:pt x="1149" y="25946"/>
                    <a:pt x="1180" y="25944"/>
                    <a:pt x="1212" y="25941"/>
                  </a:cubicBezTo>
                  <a:cubicBezTo>
                    <a:pt x="1597" y="25909"/>
                    <a:pt x="1919" y="25652"/>
                    <a:pt x="2047" y="25299"/>
                  </a:cubicBezTo>
                  <a:lnTo>
                    <a:pt x="7319" y="9066"/>
                  </a:lnTo>
                  <a:cubicBezTo>
                    <a:pt x="7319" y="9066"/>
                    <a:pt x="8283" y="7941"/>
                    <a:pt x="11305" y="7362"/>
                  </a:cubicBezTo>
                  <a:cubicBezTo>
                    <a:pt x="13619" y="6944"/>
                    <a:pt x="25127" y="6398"/>
                    <a:pt x="30399" y="6173"/>
                  </a:cubicBezTo>
                  <a:cubicBezTo>
                    <a:pt x="30461" y="6170"/>
                    <a:pt x="30524" y="6168"/>
                    <a:pt x="30586" y="6168"/>
                  </a:cubicBezTo>
                  <a:cubicBezTo>
                    <a:pt x="32532" y="6168"/>
                    <a:pt x="34197" y="7617"/>
                    <a:pt x="34352" y="9580"/>
                  </a:cubicBezTo>
                  <a:lnTo>
                    <a:pt x="34352" y="9644"/>
                  </a:lnTo>
                  <a:cubicBezTo>
                    <a:pt x="34513" y="11830"/>
                    <a:pt x="38113" y="23113"/>
                    <a:pt x="38917" y="25588"/>
                  </a:cubicBezTo>
                  <a:cubicBezTo>
                    <a:pt x="39005" y="25853"/>
                    <a:pt x="39255" y="26010"/>
                    <a:pt x="39519" y="26010"/>
                  </a:cubicBezTo>
                  <a:cubicBezTo>
                    <a:pt x="39543" y="26010"/>
                    <a:pt x="39568" y="26008"/>
                    <a:pt x="39592" y="26006"/>
                  </a:cubicBezTo>
                  <a:cubicBezTo>
                    <a:pt x="39946" y="25941"/>
                    <a:pt x="40138" y="25620"/>
                    <a:pt x="40074" y="25299"/>
                  </a:cubicBezTo>
                  <a:cubicBezTo>
                    <a:pt x="39431" y="22373"/>
                    <a:pt x="36667" y="9741"/>
                    <a:pt x="35670" y="3408"/>
                  </a:cubicBezTo>
                  <a:cubicBezTo>
                    <a:pt x="35670" y="3408"/>
                    <a:pt x="27881" y="3771"/>
                    <a:pt x="20919" y="3771"/>
                  </a:cubicBezTo>
                  <a:cubicBezTo>
                    <a:pt x="16718" y="3771"/>
                    <a:pt x="12818" y="3639"/>
                    <a:pt x="11112" y="3215"/>
                  </a:cubicBezTo>
                  <a:cubicBezTo>
                    <a:pt x="6580" y="2090"/>
                    <a:pt x="3365" y="1"/>
                    <a:pt x="3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92;p64">
              <a:extLst>
                <a:ext uri="{FF2B5EF4-FFF2-40B4-BE49-F238E27FC236}">
                  <a16:creationId xmlns:a16="http://schemas.microsoft.com/office/drawing/2014/main" id="{21FE527B-6AD9-0888-3A5C-4C42C6C1B6C1}"/>
                </a:ext>
              </a:extLst>
            </p:cNvPr>
            <p:cNvSpPr/>
            <p:nvPr/>
          </p:nvSpPr>
          <p:spPr>
            <a:xfrm>
              <a:off x="1929525" y="3940350"/>
              <a:ext cx="1011775" cy="663000"/>
            </a:xfrm>
            <a:custGeom>
              <a:avLst/>
              <a:gdLst/>
              <a:ahLst/>
              <a:cxnLst/>
              <a:rect l="l" t="t" r="r" b="b"/>
              <a:pathLst>
                <a:path w="40471" h="26520" extrusionOk="0">
                  <a:moveTo>
                    <a:pt x="3416" y="543"/>
                  </a:moveTo>
                  <a:cubicBezTo>
                    <a:pt x="4004" y="894"/>
                    <a:pt x="7020" y="2689"/>
                    <a:pt x="11155" y="3729"/>
                  </a:cubicBezTo>
                  <a:cubicBezTo>
                    <a:pt x="12023" y="3954"/>
                    <a:pt x="13437" y="4083"/>
                    <a:pt x="15141" y="4180"/>
                  </a:cubicBezTo>
                  <a:cubicBezTo>
                    <a:pt x="16876" y="4276"/>
                    <a:pt x="18869" y="4308"/>
                    <a:pt x="20991" y="4308"/>
                  </a:cubicBezTo>
                  <a:cubicBezTo>
                    <a:pt x="27230" y="4308"/>
                    <a:pt x="34164" y="3999"/>
                    <a:pt x="35558" y="3934"/>
                  </a:cubicBezTo>
                  <a:lnTo>
                    <a:pt x="35558" y="3934"/>
                  </a:lnTo>
                  <a:cubicBezTo>
                    <a:pt x="36584" y="10340"/>
                    <a:pt x="39289" y="22699"/>
                    <a:pt x="39924" y="25588"/>
                  </a:cubicBezTo>
                  <a:lnTo>
                    <a:pt x="39924" y="25684"/>
                  </a:lnTo>
                  <a:cubicBezTo>
                    <a:pt x="39924" y="25813"/>
                    <a:pt x="39828" y="25973"/>
                    <a:pt x="39667" y="26006"/>
                  </a:cubicBezTo>
                  <a:lnTo>
                    <a:pt x="39603" y="26006"/>
                  </a:lnTo>
                  <a:cubicBezTo>
                    <a:pt x="39442" y="26006"/>
                    <a:pt x="39345" y="25909"/>
                    <a:pt x="39281" y="25781"/>
                  </a:cubicBezTo>
                  <a:cubicBezTo>
                    <a:pt x="38895" y="24527"/>
                    <a:pt x="37770" y="21088"/>
                    <a:pt x="36774" y="17680"/>
                  </a:cubicBezTo>
                  <a:cubicBezTo>
                    <a:pt x="36260" y="15977"/>
                    <a:pt x="35777" y="14305"/>
                    <a:pt x="35392" y="12891"/>
                  </a:cubicBezTo>
                  <a:cubicBezTo>
                    <a:pt x="35006" y="11508"/>
                    <a:pt x="34781" y="10383"/>
                    <a:pt x="34717" y="9869"/>
                  </a:cubicBezTo>
                  <a:lnTo>
                    <a:pt x="34717" y="9805"/>
                  </a:lnTo>
                  <a:cubicBezTo>
                    <a:pt x="34556" y="7715"/>
                    <a:pt x="32756" y="6140"/>
                    <a:pt x="30666" y="6140"/>
                  </a:cubicBezTo>
                  <a:lnTo>
                    <a:pt x="30506" y="6140"/>
                  </a:lnTo>
                  <a:cubicBezTo>
                    <a:pt x="27870" y="6269"/>
                    <a:pt x="23659" y="6462"/>
                    <a:pt x="19834" y="6687"/>
                  </a:cubicBezTo>
                  <a:cubicBezTo>
                    <a:pt x="17905" y="6783"/>
                    <a:pt x="16105" y="6912"/>
                    <a:pt x="14594" y="7040"/>
                  </a:cubicBezTo>
                  <a:cubicBezTo>
                    <a:pt x="13116" y="7137"/>
                    <a:pt x="11958" y="7265"/>
                    <a:pt x="11348" y="7362"/>
                  </a:cubicBezTo>
                  <a:cubicBezTo>
                    <a:pt x="8262" y="7940"/>
                    <a:pt x="7265" y="9130"/>
                    <a:pt x="7233" y="9162"/>
                  </a:cubicBezTo>
                  <a:lnTo>
                    <a:pt x="7169" y="9258"/>
                  </a:lnTo>
                  <a:lnTo>
                    <a:pt x="1897" y="25459"/>
                  </a:lnTo>
                  <a:cubicBezTo>
                    <a:pt x="1801" y="25716"/>
                    <a:pt x="1576" y="25909"/>
                    <a:pt x="1286" y="25941"/>
                  </a:cubicBezTo>
                  <a:lnTo>
                    <a:pt x="1222" y="25941"/>
                  </a:lnTo>
                  <a:cubicBezTo>
                    <a:pt x="1029" y="25941"/>
                    <a:pt x="869" y="25877"/>
                    <a:pt x="740" y="25748"/>
                  </a:cubicBezTo>
                  <a:cubicBezTo>
                    <a:pt x="611" y="25620"/>
                    <a:pt x="515" y="25427"/>
                    <a:pt x="515" y="25266"/>
                  </a:cubicBezTo>
                  <a:cubicBezTo>
                    <a:pt x="547" y="25202"/>
                    <a:pt x="547" y="25106"/>
                    <a:pt x="579" y="25041"/>
                  </a:cubicBezTo>
                  <a:cubicBezTo>
                    <a:pt x="1158" y="23113"/>
                    <a:pt x="2283" y="19512"/>
                    <a:pt x="3279" y="16202"/>
                  </a:cubicBezTo>
                  <a:cubicBezTo>
                    <a:pt x="3794" y="14562"/>
                    <a:pt x="4244" y="12987"/>
                    <a:pt x="4597" y="11733"/>
                  </a:cubicBezTo>
                  <a:cubicBezTo>
                    <a:pt x="4790" y="11123"/>
                    <a:pt x="4919" y="10576"/>
                    <a:pt x="5047" y="10126"/>
                  </a:cubicBezTo>
                  <a:cubicBezTo>
                    <a:pt x="5144" y="9708"/>
                    <a:pt x="5208" y="9387"/>
                    <a:pt x="5240" y="9162"/>
                  </a:cubicBezTo>
                  <a:cubicBezTo>
                    <a:pt x="5240" y="9098"/>
                    <a:pt x="5240" y="9033"/>
                    <a:pt x="5240" y="8969"/>
                  </a:cubicBezTo>
                  <a:cubicBezTo>
                    <a:pt x="5240" y="8423"/>
                    <a:pt x="5079" y="7780"/>
                    <a:pt x="4854" y="7073"/>
                  </a:cubicBezTo>
                  <a:cubicBezTo>
                    <a:pt x="4200" y="5140"/>
                    <a:pt x="2969" y="2794"/>
                    <a:pt x="2788" y="2454"/>
                  </a:cubicBezTo>
                  <a:lnTo>
                    <a:pt x="2788" y="2454"/>
                  </a:lnTo>
                  <a:cubicBezTo>
                    <a:pt x="2765" y="2311"/>
                    <a:pt x="2765" y="2172"/>
                    <a:pt x="2765" y="2058"/>
                  </a:cubicBezTo>
                  <a:cubicBezTo>
                    <a:pt x="2765" y="1190"/>
                    <a:pt x="2990" y="836"/>
                    <a:pt x="3151" y="676"/>
                  </a:cubicBezTo>
                  <a:cubicBezTo>
                    <a:pt x="3247" y="611"/>
                    <a:pt x="3344" y="547"/>
                    <a:pt x="3408" y="547"/>
                  </a:cubicBezTo>
                  <a:lnTo>
                    <a:pt x="3416" y="543"/>
                  </a:lnTo>
                  <a:close/>
                  <a:moveTo>
                    <a:pt x="3472" y="1"/>
                  </a:moveTo>
                  <a:cubicBezTo>
                    <a:pt x="3440" y="1"/>
                    <a:pt x="3119" y="1"/>
                    <a:pt x="2797" y="290"/>
                  </a:cubicBezTo>
                  <a:cubicBezTo>
                    <a:pt x="2476" y="579"/>
                    <a:pt x="2219" y="1094"/>
                    <a:pt x="2219" y="2058"/>
                  </a:cubicBezTo>
                  <a:cubicBezTo>
                    <a:pt x="2219" y="2187"/>
                    <a:pt x="2251" y="2379"/>
                    <a:pt x="2251" y="2540"/>
                  </a:cubicBezTo>
                  <a:lnTo>
                    <a:pt x="2283" y="2669"/>
                  </a:lnTo>
                  <a:cubicBezTo>
                    <a:pt x="2283" y="2669"/>
                    <a:pt x="2315" y="2733"/>
                    <a:pt x="2379" y="2862"/>
                  </a:cubicBezTo>
                  <a:cubicBezTo>
                    <a:pt x="2636" y="3312"/>
                    <a:pt x="3215" y="4437"/>
                    <a:pt x="3729" y="5690"/>
                  </a:cubicBezTo>
                  <a:cubicBezTo>
                    <a:pt x="3987" y="6301"/>
                    <a:pt x="4244" y="6944"/>
                    <a:pt x="4437" y="7523"/>
                  </a:cubicBezTo>
                  <a:cubicBezTo>
                    <a:pt x="4597" y="8069"/>
                    <a:pt x="4726" y="8615"/>
                    <a:pt x="4726" y="8969"/>
                  </a:cubicBezTo>
                  <a:cubicBezTo>
                    <a:pt x="4726" y="9001"/>
                    <a:pt x="4726" y="9065"/>
                    <a:pt x="4726" y="9130"/>
                  </a:cubicBezTo>
                  <a:cubicBezTo>
                    <a:pt x="4694" y="9258"/>
                    <a:pt x="4629" y="9580"/>
                    <a:pt x="4533" y="9998"/>
                  </a:cubicBezTo>
                  <a:cubicBezTo>
                    <a:pt x="3762" y="12987"/>
                    <a:pt x="1094" y="21538"/>
                    <a:pt x="65" y="24881"/>
                  </a:cubicBezTo>
                  <a:cubicBezTo>
                    <a:pt x="1" y="25009"/>
                    <a:pt x="1" y="25138"/>
                    <a:pt x="1" y="25266"/>
                  </a:cubicBezTo>
                  <a:cubicBezTo>
                    <a:pt x="1" y="25909"/>
                    <a:pt x="547" y="26488"/>
                    <a:pt x="1222" y="26488"/>
                  </a:cubicBezTo>
                  <a:lnTo>
                    <a:pt x="1351" y="26488"/>
                  </a:lnTo>
                  <a:cubicBezTo>
                    <a:pt x="1833" y="26424"/>
                    <a:pt x="2251" y="26102"/>
                    <a:pt x="2411" y="25620"/>
                  </a:cubicBezTo>
                  <a:lnTo>
                    <a:pt x="7654" y="9510"/>
                  </a:lnTo>
                  <a:lnTo>
                    <a:pt x="7654" y="9510"/>
                  </a:lnTo>
                  <a:cubicBezTo>
                    <a:pt x="7710" y="9419"/>
                    <a:pt x="8671" y="8407"/>
                    <a:pt x="11444" y="7908"/>
                  </a:cubicBezTo>
                  <a:cubicBezTo>
                    <a:pt x="12023" y="7780"/>
                    <a:pt x="13148" y="7683"/>
                    <a:pt x="14658" y="7555"/>
                  </a:cubicBezTo>
                  <a:cubicBezTo>
                    <a:pt x="19094" y="7201"/>
                    <a:pt x="26584" y="6848"/>
                    <a:pt x="30538" y="6687"/>
                  </a:cubicBezTo>
                  <a:lnTo>
                    <a:pt x="30666" y="6687"/>
                  </a:lnTo>
                  <a:cubicBezTo>
                    <a:pt x="32499" y="6687"/>
                    <a:pt x="34042" y="8037"/>
                    <a:pt x="34202" y="9837"/>
                  </a:cubicBezTo>
                  <a:lnTo>
                    <a:pt x="34202" y="9933"/>
                  </a:lnTo>
                  <a:cubicBezTo>
                    <a:pt x="34234" y="10512"/>
                    <a:pt x="34492" y="11605"/>
                    <a:pt x="34877" y="13019"/>
                  </a:cubicBezTo>
                  <a:cubicBezTo>
                    <a:pt x="36002" y="17262"/>
                    <a:pt x="38188" y="24077"/>
                    <a:pt x="38767" y="25941"/>
                  </a:cubicBezTo>
                  <a:cubicBezTo>
                    <a:pt x="38895" y="26295"/>
                    <a:pt x="39217" y="26520"/>
                    <a:pt x="39603" y="26520"/>
                  </a:cubicBezTo>
                  <a:lnTo>
                    <a:pt x="39731" y="26520"/>
                  </a:lnTo>
                  <a:cubicBezTo>
                    <a:pt x="40181" y="26456"/>
                    <a:pt x="40470" y="26102"/>
                    <a:pt x="40470" y="25684"/>
                  </a:cubicBezTo>
                  <a:cubicBezTo>
                    <a:pt x="40470" y="25620"/>
                    <a:pt x="40470" y="25556"/>
                    <a:pt x="40438" y="25491"/>
                  </a:cubicBezTo>
                  <a:cubicBezTo>
                    <a:pt x="39795" y="22566"/>
                    <a:pt x="37031" y="9933"/>
                    <a:pt x="36067" y="3633"/>
                  </a:cubicBezTo>
                  <a:cubicBezTo>
                    <a:pt x="36039" y="3493"/>
                    <a:pt x="35938" y="3402"/>
                    <a:pt x="35827" y="3402"/>
                  </a:cubicBezTo>
                  <a:cubicBezTo>
                    <a:pt x="35811" y="3402"/>
                    <a:pt x="35794" y="3404"/>
                    <a:pt x="35777" y="3408"/>
                  </a:cubicBezTo>
                  <a:cubicBezTo>
                    <a:pt x="35777" y="3408"/>
                    <a:pt x="35295" y="3408"/>
                    <a:pt x="34427" y="3440"/>
                  </a:cubicBezTo>
                  <a:cubicBezTo>
                    <a:pt x="31920" y="3569"/>
                    <a:pt x="26198" y="3762"/>
                    <a:pt x="20991" y="3762"/>
                  </a:cubicBezTo>
                  <a:cubicBezTo>
                    <a:pt x="18902" y="3762"/>
                    <a:pt x="16876" y="3729"/>
                    <a:pt x="15173" y="3633"/>
                  </a:cubicBezTo>
                  <a:cubicBezTo>
                    <a:pt x="13469" y="3569"/>
                    <a:pt x="12087" y="3408"/>
                    <a:pt x="11283" y="3215"/>
                  </a:cubicBezTo>
                  <a:cubicBezTo>
                    <a:pt x="9033" y="2637"/>
                    <a:pt x="7105" y="1865"/>
                    <a:pt x="5754" y="1190"/>
                  </a:cubicBezTo>
                  <a:cubicBezTo>
                    <a:pt x="5079" y="869"/>
                    <a:pt x="4533" y="579"/>
                    <a:pt x="4179" y="354"/>
                  </a:cubicBezTo>
                  <a:cubicBezTo>
                    <a:pt x="3987" y="258"/>
                    <a:pt x="3858" y="194"/>
                    <a:pt x="3762" y="129"/>
                  </a:cubicBezTo>
                  <a:cubicBezTo>
                    <a:pt x="3665" y="65"/>
                    <a:pt x="3601" y="33"/>
                    <a:pt x="3601" y="33"/>
                  </a:cubicBezTo>
                  <a:cubicBezTo>
                    <a:pt x="3569" y="1"/>
                    <a:pt x="3504" y="1"/>
                    <a:pt x="3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93;p64">
              <a:extLst>
                <a:ext uri="{FF2B5EF4-FFF2-40B4-BE49-F238E27FC236}">
                  <a16:creationId xmlns:a16="http://schemas.microsoft.com/office/drawing/2014/main" id="{0EB6372C-CA25-4A94-4508-EF024264DAF7}"/>
                </a:ext>
              </a:extLst>
            </p:cNvPr>
            <p:cNvSpPr/>
            <p:nvPr/>
          </p:nvSpPr>
          <p:spPr>
            <a:xfrm>
              <a:off x="1780050" y="3140675"/>
              <a:ext cx="339950" cy="886500"/>
            </a:xfrm>
            <a:custGeom>
              <a:avLst/>
              <a:gdLst/>
              <a:ahLst/>
              <a:cxnLst/>
              <a:rect l="l" t="t" r="r" b="b"/>
              <a:pathLst>
                <a:path w="13598" h="35460" extrusionOk="0">
                  <a:moveTo>
                    <a:pt x="7831" y="0"/>
                  </a:moveTo>
                  <a:cubicBezTo>
                    <a:pt x="7212" y="0"/>
                    <a:pt x="6783" y="1258"/>
                    <a:pt x="6783" y="1258"/>
                  </a:cubicBezTo>
                  <a:cubicBezTo>
                    <a:pt x="6783" y="1258"/>
                    <a:pt x="1" y="22602"/>
                    <a:pt x="1126" y="26395"/>
                  </a:cubicBezTo>
                  <a:cubicBezTo>
                    <a:pt x="2251" y="30155"/>
                    <a:pt x="7748" y="35459"/>
                    <a:pt x="9837" y="35459"/>
                  </a:cubicBezTo>
                  <a:cubicBezTo>
                    <a:pt x="11894" y="35459"/>
                    <a:pt x="13598" y="14662"/>
                    <a:pt x="13598" y="12765"/>
                  </a:cubicBezTo>
                  <a:cubicBezTo>
                    <a:pt x="13598" y="10901"/>
                    <a:pt x="9998" y="4086"/>
                    <a:pt x="8873" y="1258"/>
                  </a:cubicBezTo>
                  <a:cubicBezTo>
                    <a:pt x="8498" y="315"/>
                    <a:pt x="8140" y="0"/>
                    <a:pt x="7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94;p64">
              <a:extLst>
                <a:ext uri="{FF2B5EF4-FFF2-40B4-BE49-F238E27FC236}">
                  <a16:creationId xmlns:a16="http://schemas.microsoft.com/office/drawing/2014/main" id="{34C3E815-8C01-50F7-F47A-8C54AE425095}"/>
                </a:ext>
              </a:extLst>
            </p:cNvPr>
            <p:cNvSpPr/>
            <p:nvPr/>
          </p:nvSpPr>
          <p:spPr>
            <a:xfrm>
              <a:off x="1798550" y="3133525"/>
              <a:ext cx="327900" cy="900075"/>
            </a:xfrm>
            <a:custGeom>
              <a:avLst/>
              <a:gdLst/>
              <a:ahLst/>
              <a:cxnLst/>
              <a:rect l="l" t="t" r="r" b="b"/>
              <a:pathLst>
                <a:path w="13116" h="36003" extrusionOk="0">
                  <a:moveTo>
                    <a:pt x="7104" y="547"/>
                  </a:moveTo>
                  <a:cubicBezTo>
                    <a:pt x="7136" y="547"/>
                    <a:pt x="7233" y="579"/>
                    <a:pt x="7393" y="740"/>
                  </a:cubicBezTo>
                  <a:cubicBezTo>
                    <a:pt x="7522" y="901"/>
                    <a:pt x="7715" y="1190"/>
                    <a:pt x="7875" y="1640"/>
                  </a:cubicBezTo>
                  <a:cubicBezTo>
                    <a:pt x="8454" y="3054"/>
                    <a:pt x="9643" y="5465"/>
                    <a:pt x="10672" y="7780"/>
                  </a:cubicBezTo>
                  <a:cubicBezTo>
                    <a:pt x="11186" y="8905"/>
                    <a:pt x="11669" y="10030"/>
                    <a:pt x="12022" y="10962"/>
                  </a:cubicBezTo>
                  <a:cubicBezTo>
                    <a:pt x="12376" y="11894"/>
                    <a:pt x="12601" y="12666"/>
                    <a:pt x="12601" y="13051"/>
                  </a:cubicBezTo>
                  <a:cubicBezTo>
                    <a:pt x="12601" y="13501"/>
                    <a:pt x="12504" y="15173"/>
                    <a:pt x="12311" y="17391"/>
                  </a:cubicBezTo>
                  <a:cubicBezTo>
                    <a:pt x="12022" y="20702"/>
                    <a:pt x="11540" y="25298"/>
                    <a:pt x="10929" y="29027"/>
                  </a:cubicBezTo>
                  <a:cubicBezTo>
                    <a:pt x="10640" y="30892"/>
                    <a:pt x="10286" y="32563"/>
                    <a:pt x="9933" y="33752"/>
                  </a:cubicBezTo>
                  <a:cubicBezTo>
                    <a:pt x="9772" y="34331"/>
                    <a:pt x="9579" y="34813"/>
                    <a:pt x="9418" y="35102"/>
                  </a:cubicBezTo>
                  <a:cubicBezTo>
                    <a:pt x="9322" y="35263"/>
                    <a:pt x="9258" y="35360"/>
                    <a:pt x="9193" y="35424"/>
                  </a:cubicBezTo>
                  <a:cubicBezTo>
                    <a:pt x="9129" y="35488"/>
                    <a:pt x="9097" y="35488"/>
                    <a:pt x="9097" y="35488"/>
                  </a:cubicBezTo>
                  <a:cubicBezTo>
                    <a:pt x="8872" y="35488"/>
                    <a:pt x="8583" y="35424"/>
                    <a:pt x="8261" y="35263"/>
                  </a:cubicBezTo>
                  <a:cubicBezTo>
                    <a:pt x="7104" y="34781"/>
                    <a:pt x="5400" y="33399"/>
                    <a:pt x="3922" y="31759"/>
                  </a:cubicBezTo>
                  <a:cubicBezTo>
                    <a:pt x="2411" y="30120"/>
                    <a:pt x="1125" y="28191"/>
                    <a:pt x="643" y="26584"/>
                  </a:cubicBezTo>
                  <a:cubicBezTo>
                    <a:pt x="579" y="26359"/>
                    <a:pt x="514" y="25973"/>
                    <a:pt x="514" y="25523"/>
                  </a:cubicBezTo>
                  <a:cubicBezTo>
                    <a:pt x="514" y="24109"/>
                    <a:pt x="900" y="21891"/>
                    <a:pt x="1414" y="19384"/>
                  </a:cubicBezTo>
                  <a:cubicBezTo>
                    <a:pt x="2250" y="15623"/>
                    <a:pt x="3472" y="11187"/>
                    <a:pt x="4468" y="7683"/>
                  </a:cubicBezTo>
                  <a:cubicBezTo>
                    <a:pt x="4983" y="5915"/>
                    <a:pt x="5433" y="4404"/>
                    <a:pt x="5786" y="3344"/>
                  </a:cubicBezTo>
                  <a:cubicBezTo>
                    <a:pt x="6108" y="2251"/>
                    <a:pt x="6300" y="1608"/>
                    <a:pt x="6300" y="1608"/>
                  </a:cubicBezTo>
                  <a:lnTo>
                    <a:pt x="6333" y="1576"/>
                  </a:lnTo>
                  <a:cubicBezTo>
                    <a:pt x="6365" y="1447"/>
                    <a:pt x="6493" y="1190"/>
                    <a:pt x="6654" y="933"/>
                  </a:cubicBezTo>
                  <a:cubicBezTo>
                    <a:pt x="6718" y="804"/>
                    <a:pt x="6815" y="708"/>
                    <a:pt x="6879" y="644"/>
                  </a:cubicBezTo>
                  <a:cubicBezTo>
                    <a:pt x="6975" y="579"/>
                    <a:pt x="7040" y="547"/>
                    <a:pt x="7104" y="547"/>
                  </a:cubicBezTo>
                  <a:close/>
                  <a:moveTo>
                    <a:pt x="7104" y="1"/>
                  </a:moveTo>
                  <a:cubicBezTo>
                    <a:pt x="6847" y="1"/>
                    <a:pt x="6654" y="129"/>
                    <a:pt x="6493" y="290"/>
                  </a:cubicBezTo>
                  <a:cubicBezTo>
                    <a:pt x="6268" y="483"/>
                    <a:pt x="6108" y="772"/>
                    <a:pt x="5979" y="1029"/>
                  </a:cubicBezTo>
                  <a:cubicBezTo>
                    <a:pt x="5883" y="1254"/>
                    <a:pt x="5818" y="1447"/>
                    <a:pt x="5818" y="1447"/>
                  </a:cubicBezTo>
                  <a:cubicBezTo>
                    <a:pt x="5786" y="1447"/>
                    <a:pt x="4340" y="6012"/>
                    <a:pt x="2893" y="11283"/>
                  </a:cubicBezTo>
                  <a:cubicBezTo>
                    <a:pt x="2186" y="13919"/>
                    <a:pt x="1447" y="16748"/>
                    <a:pt x="900" y="19255"/>
                  </a:cubicBezTo>
                  <a:cubicBezTo>
                    <a:pt x="354" y="21795"/>
                    <a:pt x="0" y="24013"/>
                    <a:pt x="0" y="25523"/>
                  </a:cubicBezTo>
                  <a:cubicBezTo>
                    <a:pt x="0" y="26006"/>
                    <a:pt x="32" y="26423"/>
                    <a:pt x="129" y="26745"/>
                  </a:cubicBezTo>
                  <a:cubicBezTo>
                    <a:pt x="739" y="28706"/>
                    <a:pt x="2411" y="30988"/>
                    <a:pt x="4179" y="32820"/>
                  </a:cubicBezTo>
                  <a:cubicBezTo>
                    <a:pt x="5079" y="33720"/>
                    <a:pt x="6011" y="34524"/>
                    <a:pt x="6847" y="35070"/>
                  </a:cubicBezTo>
                  <a:cubicBezTo>
                    <a:pt x="7265" y="35360"/>
                    <a:pt x="7683" y="35585"/>
                    <a:pt x="8036" y="35745"/>
                  </a:cubicBezTo>
                  <a:cubicBezTo>
                    <a:pt x="8422" y="35906"/>
                    <a:pt x="8776" y="36002"/>
                    <a:pt x="9097" y="36002"/>
                  </a:cubicBezTo>
                  <a:cubicBezTo>
                    <a:pt x="9193" y="36002"/>
                    <a:pt x="9322" y="35970"/>
                    <a:pt x="9418" y="35906"/>
                  </a:cubicBezTo>
                  <a:cubicBezTo>
                    <a:pt x="9611" y="35810"/>
                    <a:pt x="9740" y="35617"/>
                    <a:pt x="9868" y="35392"/>
                  </a:cubicBezTo>
                  <a:cubicBezTo>
                    <a:pt x="10126" y="34942"/>
                    <a:pt x="10351" y="34331"/>
                    <a:pt x="10576" y="33527"/>
                  </a:cubicBezTo>
                  <a:cubicBezTo>
                    <a:pt x="11315" y="30763"/>
                    <a:pt x="11958" y="26038"/>
                    <a:pt x="12408" y="21795"/>
                  </a:cubicBezTo>
                  <a:cubicBezTo>
                    <a:pt x="12633" y="19705"/>
                    <a:pt x="12826" y="17712"/>
                    <a:pt x="12954" y="16137"/>
                  </a:cubicBezTo>
                  <a:cubicBezTo>
                    <a:pt x="13051" y="14562"/>
                    <a:pt x="13115" y="13469"/>
                    <a:pt x="13115" y="13051"/>
                  </a:cubicBezTo>
                  <a:cubicBezTo>
                    <a:pt x="13115" y="12505"/>
                    <a:pt x="12890" y="11733"/>
                    <a:pt x="12536" y="10769"/>
                  </a:cubicBezTo>
                  <a:cubicBezTo>
                    <a:pt x="11990" y="9323"/>
                    <a:pt x="11186" y="7522"/>
                    <a:pt x="10383" y="5819"/>
                  </a:cubicBezTo>
                  <a:cubicBezTo>
                    <a:pt x="9579" y="4115"/>
                    <a:pt x="8808" y="2476"/>
                    <a:pt x="8390" y="1447"/>
                  </a:cubicBezTo>
                  <a:cubicBezTo>
                    <a:pt x="8197" y="933"/>
                    <a:pt x="8004" y="611"/>
                    <a:pt x="7779" y="386"/>
                  </a:cubicBezTo>
                  <a:cubicBezTo>
                    <a:pt x="7586" y="129"/>
                    <a:pt x="7329" y="1"/>
                    <a:pt x="7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95;p64">
              <a:extLst>
                <a:ext uri="{FF2B5EF4-FFF2-40B4-BE49-F238E27FC236}">
                  <a16:creationId xmlns:a16="http://schemas.microsoft.com/office/drawing/2014/main" id="{EB601B14-4DE0-0321-0A5D-E095AFFBA183}"/>
                </a:ext>
              </a:extLst>
            </p:cNvPr>
            <p:cNvSpPr/>
            <p:nvPr/>
          </p:nvSpPr>
          <p:spPr>
            <a:xfrm>
              <a:off x="2044450" y="3431675"/>
              <a:ext cx="838175" cy="676200"/>
            </a:xfrm>
            <a:custGeom>
              <a:avLst/>
              <a:gdLst/>
              <a:ahLst/>
              <a:cxnLst/>
              <a:rect l="l" t="t" r="r" b="b"/>
              <a:pathLst>
                <a:path w="33527" h="27048" extrusionOk="0">
                  <a:moveTo>
                    <a:pt x="27612" y="0"/>
                  </a:moveTo>
                  <a:cubicBezTo>
                    <a:pt x="23626" y="0"/>
                    <a:pt x="6622" y="193"/>
                    <a:pt x="3408" y="2090"/>
                  </a:cubicBezTo>
                  <a:cubicBezTo>
                    <a:pt x="193" y="3986"/>
                    <a:pt x="0" y="18162"/>
                    <a:pt x="0" y="21376"/>
                  </a:cubicBezTo>
                  <a:cubicBezTo>
                    <a:pt x="0" y="24591"/>
                    <a:pt x="3215" y="26841"/>
                    <a:pt x="7554" y="27034"/>
                  </a:cubicBezTo>
                  <a:cubicBezTo>
                    <a:pt x="7766" y="27043"/>
                    <a:pt x="8010" y="27048"/>
                    <a:pt x="8285" y="27048"/>
                  </a:cubicBezTo>
                  <a:cubicBezTo>
                    <a:pt x="13678" y="27048"/>
                    <a:pt x="30523" y="25330"/>
                    <a:pt x="32145" y="25330"/>
                  </a:cubicBezTo>
                  <a:cubicBezTo>
                    <a:pt x="33013" y="25330"/>
                    <a:pt x="33366" y="23691"/>
                    <a:pt x="33430" y="21537"/>
                  </a:cubicBezTo>
                  <a:cubicBezTo>
                    <a:pt x="33527" y="18162"/>
                    <a:pt x="32948" y="13597"/>
                    <a:pt x="32916" y="12633"/>
                  </a:cubicBezTo>
                  <a:cubicBezTo>
                    <a:pt x="32691" y="9451"/>
                    <a:pt x="32498" y="0"/>
                    <a:pt x="27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96;p64">
              <a:extLst>
                <a:ext uri="{FF2B5EF4-FFF2-40B4-BE49-F238E27FC236}">
                  <a16:creationId xmlns:a16="http://schemas.microsoft.com/office/drawing/2014/main" id="{D119584A-9588-4D4A-B4DC-35BB9A0A7A5C}"/>
                </a:ext>
              </a:extLst>
            </p:cNvPr>
            <p:cNvSpPr/>
            <p:nvPr/>
          </p:nvSpPr>
          <p:spPr>
            <a:xfrm>
              <a:off x="2038025" y="3425250"/>
              <a:ext cx="849425" cy="689525"/>
            </a:xfrm>
            <a:custGeom>
              <a:avLst/>
              <a:gdLst/>
              <a:ahLst/>
              <a:cxnLst/>
              <a:rect l="l" t="t" r="r" b="b"/>
              <a:pathLst>
                <a:path w="33977" h="27581" extrusionOk="0">
                  <a:moveTo>
                    <a:pt x="27869" y="514"/>
                  </a:moveTo>
                  <a:cubicBezTo>
                    <a:pt x="28994" y="547"/>
                    <a:pt x="29830" y="1061"/>
                    <a:pt x="30505" y="1961"/>
                  </a:cubicBezTo>
                  <a:cubicBezTo>
                    <a:pt x="31534" y="3279"/>
                    <a:pt x="32080" y="5433"/>
                    <a:pt x="32402" y="7522"/>
                  </a:cubicBezTo>
                  <a:cubicBezTo>
                    <a:pt x="32723" y="9643"/>
                    <a:pt x="32820" y="11701"/>
                    <a:pt x="32884" y="12922"/>
                  </a:cubicBezTo>
                  <a:cubicBezTo>
                    <a:pt x="32916" y="13372"/>
                    <a:pt x="33045" y="14562"/>
                    <a:pt x="33173" y="16040"/>
                  </a:cubicBezTo>
                  <a:cubicBezTo>
                    <a:pt x="33302" y="17519"/>
                    <a:pt x="33430" y="19319"/>
                    <a:pt x="33430" y="20926"/>
                  </a:cubicBezTo>
                  <a:cubicBezTo>
                    <a:pt x="33430" y="21215"/>
                    <a:pt x="33430" y="21505"/>
                    <a:pt x="33430" y="21794"/>
                  </a:cubicBezTo>
                  <a:cubicBezTo>
                    <a:pt x="33398" y="22855"/>
                    <a:pt x="33270" y="23787"/>
                    <a:pt x="33077" y="24430"/>
                  </a:cubicBezTo>
                  <a:cubicBezTo>
                    <a:pt x="32980" y="24751"/>
                    <a:pt x="32884" y="24976"/>
                    <a:pt x="32755" y="25137"/>
                  </a:cubicBezTo>
                  <a:cubicBezTo>
                    <a:pt x="32627" y="25266"/>
                    <a:pt x="32530" y="25330"/>
                    <a:pt x="32402" y="25330"/>
                  </a:cubicBezTo>
                  <a:cubicBezTo>
                    <a:pt x="31952" y="25330"/>
                    <a:pt x="30602" y="25426"/>
                    <a:pt x="28705" y="25587"/>
                  </a:cubicBezTo>
                  <a:cubicBezTo>
                    <a:pt x="23016" y="26069"/>
                    <a:pt x="12536" y="27034"/>
                    <a:pt x="8518" y="27034"/>
                  </a:cubicBezTo>
                  <a:lnTo>
                    <a:pt x="7843" y="27034"/>
                  </a:lnTo>
                  <a:cubicBezTo>
                    <a:pt x="5690" y="26937"/>
                    <a:pt x="3857" y="26326"/>
                    <a:pt x="2572" y="25362"/>
                  </a:cubicBezTo>
                  <a:cubicBezTo>
                    <a:pt x="1286" y="24430"/>
                    <a:pt x="514" y="23144"/>
                    <a:pt x="514" y="21633"/>
                  </a:cubicBezTo>
                  <a:cubicBezTo>
                    <a:pt x="514" y="20026"/>
                    <a:pt x="579" y="15687"/>
                    <a:pt x="1029" y="11508"/>
                  </a:cubicBezTo>
                  <a:cubicBezTo>
                    <a:pt x="1254" y="9418"/>
                    <a:pt x="1575" y="7393"/>
                    <a:pt x="2025" y="5786"/>
                  </a:cubicBezTo>
                  <a:cubicBezTo>
                    <a:pt x="2250" y="4950"/>
                    <a:pt x="2540" y="4243"/>
                    <a:pt x="2829" y="3697"/>
                  </a:cubicBezTo>
                  <a:cubicBezTo>
                    <a:pt x="3118" y="3150"/>
                    <a:pt x="3472" y="2765"/>
                    <a:pt x="3793" y="2572"/>
                  </a:cubicBezTo>
                  <a:cubicBezTo>
                    <a:pt x="4147" y="2347"/>
                    <a:pt x="4758" y="2154"/>
                    <a:pt x="5529" y="1961"/>
                  </a:cubicBezTo>
                  <a:cubicBezTo>
                    <a:pt x="8229" y="1318"/>
                    <a:pt x="12954" y="964"/>
                    <a:pt x="17422" y="772"/>
                  </a:cubicBezTo>
                  <a:cubicBezTo>
                    <a:pt x="21890" y="579"/>
                    <a:pt x="26134" y="514"/>
                    <a:pt x="27869" y="514"/>
                  </a:cubicBezTo>
                  <a:close/>
                  <a:moveTo>
                    <a:pt x="27869" y="0"/>
                  </a:moveTo>
                  <a:cubicBezTo>
                    <a:pt x="25876" y="0"/>
                    <a:pt x="20605" y="32"/>
                    <a:pt x="15462" y="322"/>
                  </a:cubicBezTo>
                  <a:cubicBezTo>
                    <a:pt x="12890" y="482"/>
                    <a:pt x="10318" y="675"/>
                    <a:pt x="8197" y="964"/>
                  </a:cubicBezTo>
                  <a:cubicBezTo>
                    <a:pt x="7136" y="1093"/>
                    <a:pt x="6204" y="1254"/>
                    <a:pt x="5400" y="1447"/>
                  </a:cubicBezTo>
                  <a:cubicBezTo>
                    <a:pt x="4597" y="1639"/>
                    <a:pt x="3986" y="1864"/>
                    <a:pt x="3536" y="2122"/>
                  </a:cubicBezTo>
                  <a:cubicBezTo>
                    <a:pt x="3054" y="2379"/>
                    <a:pt x="2700" y="2861"/>
                    <a:pt x="2347" y="3440"/>
                  </a:cubicBezTo>
                  <a:cubicBezTo>
                    <a:pt x="1800" y="4500"/>
                    <a:pt x="1350" y="5979"/>
                    <a:pt x="1029" y="7650"/>
                  </a:cubicBezTo>
                  <a:cubicBezTo>
                    <a:pt x="64" y="12665"/>
                    <a:pt x="0" y="19512"/>
                    <a:pt x="0" y="21633"/>
                  </a:cubicBezTo>
                  <a:cubicBezTo>
                    <a:pt x="0" y="23305"/>
                    <a:pt x="836" y="24784"/>
                    <a:pt x="2250" y="25812"/>
                  </a:cubicBezTo>
                  <a:cubicBezTo>
                    <a:pt x="3665" y="26841"/>
                    <a:pt x="5593" y="27452"/>
                    <a:pt x="7811" y="27548"/>
                  </a:cubicBezTo>
                  <a:cubicBezTo>
                    <a:pt x="8004" y="27580"/>
                    <a:pt x="8261" y="27580"/>
                    <a:pt x="8518" y="27580"/>
                  </a:cubicBezTo>
                  <a:cubicBezTo>
                    <a:pt x="11219" y="27580"/>
                    <a:pt x="16780" y="27130"/>
                    <a:pt x="21890" y="26712"/>
                  </a:cubicBezTo>
                  <a:cubicBezTo>
                    <a:pt x="24430" y="26487"/>
                    <a:pt x="26873" y="26294"/>
                    <a:pt x="28769" y="26134"/>
                  </a:cubicBezTo>
                  <a:cubicBezTo>
                    <a:pt x="30634" y="25973"/>
                    <a:pt x="32016" y="25844"/>
                    <a:pt x="32402" y="25844"/>
                  </a:cubicBezTo>
                  <a:cubicBezTo>
                    <a:pt x="32691" y="25844"/>
                    <a:pt x="32980" y="25716"/>
                    <a:pt x="33173" y="25459"/>
                  </a:cubicBezTo>
                  <a:cubicBezTo>
                    <a:pt x="33462" y="25105"/>
                    <a:pt x="33623" y="24623"/>
                    <a:pt x="33752" y="23980"/>
                  </a:cubicBezTo>
                  <a:cubicBezTo>
                    <a:pt x="33848" y="23369"/>
                    <a:pt x="33912" y="22630"/>
                    <a:pt x="33945" y="21826"/>
                  </a:cubicBezTo>
                  <a:cubicBezTo>
                    <a:pt x="33945" y="21537"/>
                    <a:pt x="33977" y="21215"/>
                    <a:pt x="33977" y="20926"/>
                  </a:cubicBezTo>
                  <a:cubicBezTo>
                    <a:pt x="33977" y="19287"/>
                    <a:pt x="33848" y="17487"/>
                    <a:pt x="33720" y="15976"/>
                  </a:cubicBezTo>
                  <a:cubicBezTo>
                    <a:pt x="33591" y="14497"/>
                    <a:pt x="33462" y="13308"/>
                    <a:pt x="33430" y="12890"/>
                  </a:cubicBezTo>
                  <a:cubicBezTo>
                    <a:pt x="33334" y="11283"/>
                    <a:pt x="33205" y="8101"/>
                    <a:pt x="32530" y="5304"/>
                  </a:cubicBezTo>
                  <a:cubicBezTo>
                    <a:pt x="32177" y="3922"/>
                    <a:pt x="31662" y="2604"/>
                    <a:pt x="30923" y="1639"/>
                  </a:cubicBezTo>
                  <a:cubicBezTo>
                    <a:pt x="30184" y="643"/>
                    <a:pt x="29155" y="0"/>
                    <a:pt x="27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97;p64">
              <a:extLst>
                <a:ext uri="{FF2B5EF4-FFF2-40B4-BE49-F238E27FC236}">
                  <a16:creationId xmlns:a16="http://schemas.microsoft.com/office/drawing/2014/main" id="{093A5179-946A-81DF-CA70-E86760569229}"/>
                </a:ext>
              </a:extLst>
            </p:cNvPr>
            <p:cNvSpPr/>
            <p:nvPr/>
          </p:nvSpPr>
          <p:spPr>
            <a:xfrm>
              <a:off x="2705825" y="3762375"/>
              <a:ext cx="401825" cy="213375"/>
            </a:xfrm>
            <a:custGeom>
              <a:avLst/>
              <a:gdLst/>
              <a:ahLst/>
              <a:cxnLst/>
              <a:rect l="l" t="t" r="r" b="b"/>
              <a:pathLst>
                <a:path w="16073" h="8535" extrusionOk="0">
                  <a:moveTo>
                    <a:pt x="7152" y="0"/>
                  </a:moveTo>
                  <a:cubicBezTo>
                    <a:pt x="3680" y="0"/>
                    <a:pt x="0" y="209"/>
                    <a:pt x="0" y="209"/>
                  </a:cubicBezTo>
                  <a:lnTo>
                    <a:pt x="2090" y="8502"/>
                  </a:lnTo>
                  <a:cubicBezTo>
                    <a:pt x="2090" y="8502"/>
                    <a:pt x="3100" y="8534"/>
                    <a:pt x="4560" y="8534"/>
                  </a:cubicBezTo>
                  <a:cubicBezTo>
                    <a:pt x="8149" y="8534"/>
                    <a:pt x="14455" y="8339"/>
                    <a:pt x="15140" y="6991"/>
                  </a:cubicBezTo>
                  <a:cubicBezTo>
                    <a:pt x="16072" y="5127"/>
                    <a:pt x="15140" y="1141"/>
                    <a:pt x="12665" y="402"/>
                  </a:cubicBezTo>
                  <a:cubicBezTo>
                    <a:pt x="11688" y="93"/>
                    <a:pt x="9466" y="0"/>
                    <a:pt x="7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98;p64">
              <a:extLst>
                <a:ext uri="{FF2B5EF4-FFF2-40B4-BE49-F238E27FC236}">
                  <a16:creationId xmlns:a16="http://schemas.microsoft.com/office/drawing/2014/main" id="{DAB4650E-D438-B878-0D33-CDF6B0AF83A2}"/>
                </a:ext>
              </a:extLst>
            </p:cNvPr>
            <p:cNvSpPr/>
            <p:nvPr/>
          </p:nvSpPr>
          <p:spPr>
            <a:xfrm>
              <a:off x="2699375" y="3755525"/>
              <a:ext cx="400225" cy="227450"/>
            </a:xfrm>
            <a:custGeom>
              <a:avLst/>
              <a:gdLst/>
              <a:ahLst/>
              <a:cxnLst/>
              <a:rect l="l" t="t" r="r" b="b"/>
              <a:pathLst>
                <a:path w="16009" h="9098" extrusionOk="0">
                  <a:moveTo>
                    <a:pt x="7394" y="547"/>
                  </a:moveTo>
                  <a:cubicBezTo>
                    <a:pt x="8551" y="547"/>
                    <a:pt x="9709" y="547"/>
                    <a:pt x="10641" y="611"/>
                  </a:cubicBezTo>
                  <a:cubicBezTo>
                    <a:pt x="11605" y="676"/>
                    <a:pt x="12409" y="772"/>
                    <a:pt x="12859" y="901"/>
                  </a:cubicBezTo>
                  <a:cubicBezTo>
                    <a:pt x="13662" y="1158"/>
                    <a:pt x="14337" y="1833"/>
                    <a:pt x="14787" y="2701"/>
                  </a:cubicBezTo>
                  <a:cubicBezTo>
                    <a:pt x="15237" y="3536"/>
                    <a:pt x="15495" y="4565"/>
                    <a:pt x="15495" y="5497"/>
                  </a:cubicBezTo>
                  <a:cubicBezTo>
                    <a:pt x="15495" y="6140"/>
                    <a:pt x="15366" y="6719"/>
                    <a:pt x="15141" y="7169"/>
                  </a:cubicBezTo>
                  <a:cubicBezTo>
                    <a:pt x="15109" y="7233"/>
                    <a:pt x="14980" y="7362"/>
                    <a:pt x="14755" y="7490"/>
                  </a:cubicBezTo>
                  <a:cubicBezTo>
                    <a:pt x="14370" y="7715"/>
                    <a:pt x="13727" y="7876"/>
                    <a:pt x="12955" y="8037"/>
                  </a:cubicBezTo>
                  <a:cubicBezTo>
                    <a:pt x="10641" y="8454"/>
                    <a:pt x="7105" y="8551"/>
                    <a:pt x="4758" y="8551"/>
                  </a:cubicBezTo>
                  <a:lnTo>
                    <a:pt x="3023" y="8551"/>
                  </a:lnTo>
                  <a:cubicBezTo>
                    <a:pt x="2830" y="8536"/>
                    <a:pt x="2672" y="8528"/>
                    <a:pt x="2557" y="8524"/>
                  </a:cubicBezTo>
                  <a:lnTo>
                    <a:pt x="2557" y="8524"/>
                  </a:lnTo>
                  <a:lnTo>
                    <a:pt x="594" y="729"/>
                  </a:lnTo>
                  <a:lnTo>
                    <a:pt x="594" y="729"/>
                  </a:lnTo>
                  <a:cubicBezTo>
                    <a:pt x="680" y="724"/>
                    <a:pt x="783" y="718"/>
                    <a:pt x="901" y="708"/>
                  </a:cubicBezTo>
                  <a:cubicBezTo>
                    <a:pt x="2090" y="643"/>
                    <a:pt x="4823" y="547"/>
                    <a:pt x="7394" y="547"/>
                  </a:cubicBezTo>
                  <a:close/>
                  <a:moveTo>
                    <a:pt x="7394" y="0"/>
                  </a:moveTo>
                  <a:cubicBezTo>
                    <a:pt x="3923" y="0"/>
                    <a:pt x="258" y="193"/>
                    <a:pt x="258" y="193"/>
                  </a:cubicBezTo>
                  <a:cubicBezTo>
                    <a:pt x="162" y="193"/>
                    <a:pt x="97" y="258"/>
                    <a:pt x="65" y="322"/>
                  </a:cubicBezTo>
                  <a:cubicBezTo>
                    <a:pt x="1" y="386"/>
                    <a:pt x="1" y="451"/>
                    <a:pt x="1" y="547"/>
                  </a:cubicBezTo>
                  <a:lnTo>
                    <a:pt x="2090" y="8840"/>
                  </a:lnTo>
                  <a:cubicBezTo>
                    <a:pt x="2123" y="8969"/>
                    <a:pt x="2219" y="9065"/>
                    <a:pt x="2348" y="9065"/>
                  </a:cubicBezTo>
                  <a:cubicBezTo>
                    <a:pt x="2348" y="9065"/>
                    <a:pt x="3344" y="9097"/>
                    <a:pt x="4758" y="9097"/>
                  </a:cubicBezTo>
                  <a:cubicBezTo>
                    <a:pt x="6558" y="9097"/>
                    <a:pt x="9066" y="9033"/>
                    <a:pt x="11187" y="8808"/>
                  </a:cubicBezTo>
                  <a:cubicBezTo>
                    <a:pt x="12280" y="8712"/>
                    <a:pt x="13244" y="8551"/>
                    <a:pt x="14016" y="8358"/>
                  </a:cubicBezTo>
                  <a:cubicBezTo>
                    <a:pt x="14402" y="8229"/>
                    <a:pt x="14755" y="8101"/>
                    <a:pt x="15012" y="7972"/>
                  </a:cubicBezTo>
                  <a:cubicBezTo>
                    <a:pt x="15270" y="7812"/>
                    <a:pt x="15495" y="7651"/>
                    <a:pt x="15623" y="7394"/>
                  </a:cubicBezTo>
                  <a:cubicBezTo>
                    <a:pt x="15880" y="6847"/>
                    <a:pt x="16009" y="6204"/>
                    <a:pt x="16009" y="5497"/>
                  </a:cubicBezTo>
                  <a:cubicBezTo>
                    <a:pt x="16009" y="4469"/>
                    <a:pt x="15752" y="3376"/>
                    <a:pt x="15270" y="2443"/>
                  </a:cubicBezTo>
                  <a:cubicBezTo>
                    <a:pt x="14755" y="1511"/>
                    <a:pt x="14016" y="708"/>
                    <a:pt x="13019" y="418"/>
                  </a:cubicBezTo>
                  <a:cubicBezTo>
                    <a:pt x="12473" y="225"/>
                    <a:pt x="11669" y="129"/>
                    <a:pt x="10673" y="97"/>
                  </a:cubicBezTo>
                  <a:cubicBezTo>
                    <a:pt x="9709" y="33"/>
                    <a:pt x="8584" y="0"/>
                    <a:pt x="7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99;p64">
              <a:extLst>
                <a:ext uri="{FF2B5EF4-FFF2-40B4-BE49-F238E27FC236}">
                  <a16:creationId xmlns:a16="http://schemas.microsoft.com/office/drawing/2014/main" id="{38579441-BBE5-B35F-20EF-550E1A166657}"/>
                </a:ext>
              </a:extLst>
            </p:cNvPr>
            <p:cNvSpPr/>
            <p:nvPr/>
          </p:nvSpPr>
          <p:spPr>
            <a:xfrm>
              <a:off x="1997025" y="3365950"/>
              <a:ext cx="784350" cy="686200"/>
            </a:xfrm>
            <a:custGeom>
              <a:avLst/>
              <a:gdLst/>
              <a:ahLst/>
              <a:cxnLst/>
              <a:rect l="l" t="t" r="r" b="b"/>
              <a:pathLst>
                <a:path w="31374" h="27448" extrusionOk="0">
                  <a:moveTo>
                    <a:pt x="18186" y="0"/>
                  </a:moveTo>
                  <a:cubicBezTo>
                    <a:pt x="15605" y="0"/>
                    <a:pt x="13032" y="140"/>
                    <a:pt x="10962" y="540"/>
                  </a:cubicBezTo>
                  <a:cubicBezTo>
                    <a:pt x="4180" y="1890"/>
                    <a:pt x="1319" y="5844"/>
                    <a:pt x="1158" y="6615"/>
                  </a:cubicBezTo>
                  <a:cubicBezTo>
                    <a:pt x="1158" y="6615"/>
                    <a:pt x="1" y="10183"/>
                    <a:pt x="194" y="14362"/>
                  </a:cubicBezTo>
                  <a:cubicBezTo>
                    <a:pt x="387" y="18509"/>
                    <a:pt x="1512" y="22655"/>
                    <a:pt x="7201" y="26063"/>
                  </a:cubicBezTo>
                  <a:cubicBezTo>
                    <a:pt x="8905" y="27089"/>
                    <a:pt x="11774" y="27447"/>
                    <a:pt x="14953" y="27447"/>
                  </a:cubicBezTo>
                  <a:cubicBezTo>
                    <a:pt x="22331" y="27447"/>
                    <a:pt x="31374" y="25516"/>
                    <a:pt x="31374" y="25516"/>
                  </a:cubicBezTo>
                  <a:lnTo>
                    <a:pt x="30056" y="733"/>
                  </a:lnTo>
                  <a:cubicBezTo>
                    <a:pt x="30056" y="733"/>
                    <a:pt x="24102" y="0"/>
                    <a:pt x="18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300;p64">
              <a:extLst>
                <a:ext uri="{FF2B5EF4-FFF2-40B4-BE49-F238E27FC236}">
                  <a16:creationId xmlns:a16="http://schemas.microsoft.com/office/drawing/2014/main" id="{C8A29A38-C3D2-17AD-A9EA-A6E965DD65F1}"/>
                </a:ext>
              </a:extLst>
            </p:cNvPr>
            <p:cNvSpPr/>
            <p:nvPr/>
          </p:nvSpPr>
          <p:spPr>
            <a:xfrm>
              <a:off x="1994625" y="3359350"/>
              <a:ext cx="793975" cy="699150"/>
            </a:xfrm>
            <a:custGeom>
              <a:avLst/>
              <a:gdLst/>
              <a:ahLst/>
              <a:cxnLst/>
              <a:rect l="l" t="t" r="r" b="b"/>
              <a:pathLst>
                <a:path w="31759" h="27966" extrusionOk="0">
                  <a:moveTo>
                    <a:pt x="18291" y="547"/>
                  </a:moveTo>
                  <a:cubicBezTo>
                    <a:pt x="21248" y="547"/>
                    <a:pt x="24205" y="740"/>
                    <a:pt x="26423" y="900"/>
                  </a:cubicBezTo>
                  <a:cubicBezTo>
                    <a:pt x="27548" y="997"/>
                    <a:pt x="28448" y="1093"/>
                    <a:pt x="29123" y="1157"/>
                  </a:cubicBezTo>
                  <a:cubicBezTo>
                    <a:pt x="29474" y="1193"/>
                    <a:pt x="29738" y="1228"/>
                    <a:pt x="29907" y="1252"/>
                  </a:cubicBezTo>
                  <a:lnTo>
                    <a:pt x="29907" y="1252"/>
                  </a:lnTo>
                  <a:lnTo>
                    <a:pt x="31200" y="25544"/>
                  </a:lnTo>
                  <a:lnTo>
                    <a:pt x="31200" y="25544"/>
                  </a:lnTo>
                  <a:cubicBezTo>
                    <a:pt x="31147" y="25556"/>
                    <a:pt x="31087" y="25571"/>
                    <a:pt x="31020" y="25587"/>
                  </a:cubicBezTo>
                  <a:cubicBezTo>
                    <a:pt x="29187" y="25973"/>
                    <a:pt x="21441" y="27452"/>
                    <a:pt x="15012" y="27452"/>
                  </a:cubicBezTo>
                  <a:cubicBezTo>
                    <a:pt x="11862" y="27452"/>
                    <a:pt x="9033" y="27066"/>
                    <a:pt x="7426" y="26102"/>
                  </a:cubicBezTo>
                  <a:cubicBezTo>
                    <a:pt x="4629" y="24430"/>
                    <a:pt x="2958" y="22566"/>
                    <a:pt x="1961" y="20637"/>
                  </a:cubicBezTo>
                  <a:cubicBezTo>
                    <a:pt x="997" y="18708"/>
                    <a:pt x="643" y="16651"/>
                    <a:pt x="547" y="14594"/>
                  </a:cubicBezTo>
                  <a:cubicBezTo>
                    <a:pt x="547" y="14272"/>
                    <a:pt x="547" y="13983"/>
                    <a:pt x="547" y="13662"/>
                  </a:cubicBezTo>
                  <a:cubicBezTo>
                    <a:pt x="547" y="11829"/>
                    <a:pt x="772" y="10126"/>
                    <a:pt x="1029" y="8904"/>
                  </a:cubicBezTo>
                  <a:cubicBezTo>
                    <a:pt x="1125" y="8294"/>
                    <a:pt x="1254" y="7811"/>
                    <a:pt x="1350" y="7458"/>
                  </a:cubicBezTo>
                  <a:cubicBezTo>
                    <a:pt x="1383" y="7297"/>
                    <a:pt x="1415" y="7168"/>
                    <a:pt x="1447" y="7072"/>
                  </a:cubicBezTo>
                  <a:cubicBezTo>
                    <a:pt x="1479" y="6976"/>
                    <a:pt x="1479" y="6943"/>
                    <a:pt x="1479" y="6943"/>
                  </a:cubicBezTo>
                  <a:lnTo>
                    <a:pt x="1511" y="6943"/>
                  </a:lnTo>
                  <a:cubicBezTo>
                    <a:pt x="1511" y="6879"/>
                    <a:pt x="1575" y="6751"/>
                    <a:pt x="1672" y="6590"/>
                  </a:cubicBezTo>
                  <a:cubicBezTo>
                    <a:pt x="2025" y="5979"/>
                    <a:pt x="2925" y="4886"/>
                    <a:pt x="4468" y="3793"/>
                  </a:cubicBezTo>
                  <a:cubicBezTo>
                    <a:pt x="6011" y="2733"/>
                    <a:pt x="8165" y="1640"/>
                    <a:pt x="11122" y="1093"/>
                  </a:cubicBezTo>
                  <a:cubicBezTo>
                    <a:pt x="13147" y="675"/>
                    <a:pt x="15719" y="547"/>
                    <a:pt x="18291" y="547"/>
                  </a:cubicBezTo>
                  <a:close/>
                  <a:moveTo>
                    <a:pt x="18291" y="0"/>
                  </a:moveTo>
                  <a:cubicBezTo>
                    <a:pt x="15719" y="0"/>
                    <a:pt x="13115" y="161"/>
                    <a:pt x="11026" y="547"/>
                  </a:cubicBezTo>
                  <a:cubicBezTo>
                    <a:pt x="7586" y="1222"/>
                    <a:pt x="5111" y="2572"/>
                    <a:pt x="3504" y="3858"/>
                  </a:cubicBezTo>
                  <a:cubicBezTo>
                    <a:pt x="2700" y="4468"/>
                    <a:pt x="2090" y="5111"/>
                    <a:pt x="1704" y="5626"/>
                  </a:cubicBezTo>
                  <a:cubicBezTo>
                    <a:pt x="1479" y="5883"/>
                    <a:pt x="1318" y="6108"/>
                    <a:pt x="1222" y="6301"/>
                  </a:cubicBezTo>
                  <a:cubicBezTo>
                    <a:pt x="1093" y="6493"/>
                    <a:pt x="1029" y="6654"/>
                    <a:pt x="965" y="6815"/>
                  </a:cubicBezTo>
                  <a:lnTo>
                    <a:pt x="982" y="6819"/>
                  </a:lnTo>
                  <a:lnTo>
                    <a:pt x="982" y="6819"/>
                  </a:lnTo>
                  <a:cubicBezTo>
                    <a:pt x="855" y="7174"/>
                    <a:pt x="0" y="10090"/>
                    <a:pt x="0" y="13662"/>
                  </a:cubicBezTo>
                  <a:cubicBezTo>
                    <a:pt x="0" y="13983"/>
                    <a:pt x="0" y="14305"/>
                    <a:pt x="32" y="14626"/>
                  </a:cubicBezTo>
                  <a:cubicBezTo>
                    <a:pt x="129" y="16715"/>
                    <a:pt x="450" y="18837"/>
                    <a:pt x="1511" y="20894"/>
                  </a:cubicBezTo>
                  <a:cubicBezTo>
                    <a:pt x="2540" y="22919"/>
                    <a:pt x="4276" y="24848"/>
                    <a:pt x="7136" y="26552"/>
                  </a:cubicBezTo>
                  <a:cubicBezTo>
                    <a:pt x="8936" y="27645"/>
                    <a:pt x="11829" y="27966"/>
                    <a:pt x="15012" y="27966"/>
                  </a:cubicBezTo>
                  <a:cubicBezTo>
                    <a:pt x="22437" y="27966"/>
                    <a:pt x="31534" y="26037"/>
                    <a:pt x="31534" y="26037"/>
                  </a:cubicBezTo>
                  <a:cubicBezTo>
                    <a:pt x="31663" y="26005"/>
                    <a:pt x="31759" y="25877"/>
                    <a:pt x="31759" y="25748"/>
                  </a:cubicBezTo>
                  <a:lnTo>
                    <a:pt x="30441" y="997"/>
                  </a:lnTo>
                  <a:cubicBezTo>
                    <a:pt x="30409" y="868"/>
                    <a:pt x="30313" y="772"/>
                    <a:pt x="30184" y="740"/>
                  </a:cubicBezTo>
                  <a:cubicBezTo>
                    <a:pt x="30184" y="740"/>
                    <a:pt x="24237" y="0"/>
                    <a:pt x="18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4301;p64">
              <a:extLst>
                <a:ext uri="{FF2B5EF4-FFF2-40B4-BE49-F238E27FC236}">
                  <a16:creationId xmlns:a16="http://schemas.microsoft.com/office/drawing/2014/main" id="{7D12193A-07CD-CF62-71C6-FD27BAE633EC}"/>
                </a:ext>
              </a:extLst>
            </p:cNvPr>
            <p:cNvSpPr/>
            <p:nvPr/>
          </p:nvSpPr>
          <p:spPr>
            <a:xfrm>
              <a:off x="4052675" y="1352675"/>
              <a:ext cx="217625" cy="519725"/>
            </a:xfrm>
            <a:custGeom>
              <a:avLst/>
              <a:gdLst/>
              <a:ahLst/>
              <a:cxnLst/>
              <a:rect l="l" t="t" r="r" b="b"/>
              <a:pathLst>
                <a:path w="8705" h="20789" extrusionOk="0">
                  <a:moveTo>
                    <a:pt x="7541" y="0"/>
                  </a:moveTo>
                  <a:cubicBezTo>
                    <a:pt x="7524" y="0"/>
                    <a:pt x="7507" y="1"/>
                    <a:pt x="7490" y="2"/>
                  </a:cubicBezTo>
                  <a:cubicBezTo>
                    <a:pt x="7490" y="2"/>
                    <a:pt x="5368" y="2124"/>
                    <a:pt x="4340" y="4985"/>
                  </a:cubicBezTo>
                  <a:cubicBezTo>
                    <a:pt x="3343" y="7814"/>
                    <a:pt x="0" y="16332"/>
                    <a:pt x="97" y="17939"/>
                  </a:cubicBezTo>
                  <a:cubicBezTo>
                    <a:pt x="174" y="19229"/>
                    <a:pt x="1100" y="20788"/>
                    <a:pt x="2194" y="20788"/>
                  </a:cubicBezTo>
                  <a:cubicBezTo>
                    <a:pt x="2463" y="20788"/>
                    <a:pt x="2743" y="20694"/>
                    <a:pt x="3022" y="20478"/>
                  </a:cubicBezTo>
                  <a:cubicBezTo>
                    <a:pt x="4436" y="19353"/>
                    <a:pt x="7875" y="13375"/>
                    <a:pt x="8100" y="13085"/>
                  </a:cubicBezTo>
                  <a:cubicBezTo>
                    <a:pt x="8293" y="12764"/>
                    <a:pt x="8486" y="8521"/>
                    <a:pt x="8486" y="5885"/>
                  </a:cubicBezTo>
                  <a:cubicBezTo>
                    <a:pt x="8486" y="3286"/>
                    <a:pt x="8705" y="0"/>
                    <a:pt x="7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4302;p64">
              <a:extLst>
                <a:ext uri="{FF2B5EF4-FFF2-40B4-BE49-F238E27FC236}">
                  <a16:creationId xmlns:a16="http://schemas.microsoft.com/office/drawing/2014/main" id="{D613ED84-9563-8319-8D86-78967F1B5E57}"/>
                </a:ext>
              </a:extLst>
            </p:cNvPr>
            <p:cNvSpPr/>
            <p:nvPr/>
          </p:nvSpPr>
          <p:spPr>
            <a:xfrm>
              <a:off x="4047850" y="1346300"/>
              <a:ext cx="224225" cy="532825"/>
            </a:xfrm>
            <a:custGeom>
              <a:avLst/>
              <a:gdLst/>
              <a:ahLst/>
              <a:cxnLst/>
              <a:rect l="l" t="t" r="r" b="b"/>
              <a:pathLst>
                <a:path w="8969" h="21313" extrusionOk="0">
                  <a:moveTo>
                    <a:pt x="7777" y="548"/>
                  </a:moveTo>
                  <a:cubicBezTo>
                    <a:pt x="7808" y="551"/>
                    <a:pt x="7836" y="559"/>
                    <a:pt x="7876" y="579"/>
                  </a:cubicBezTo>
                  <a:cubicBezTo>
                    <a:pt x="7940" y="611"/>
                    <a:pt x="8036" y="740"/>
                    <a:pt x="8133" y="932"/>
                  </a:cubicBezTo>
                  <a:cubicBezTo>
                    <a:pt x="8261" y="1254"/>
                    <a:pt x="8326" y="1704"/>
                    <a:pt x="8390" y="2250"/>
                  </a:cubicBezTo>
                  <a:cubicBezTo>
                    <a:pt x="8422" y="2797"/>
                    <a:pt x="8422" y="3440"/>
                    <a:pt x="8422" y="4083"/>
                  </a:cubicBezTo>
                  <a:cubicBezTo>
                    <a:pt x="8422" y="4790"/>
                    <a:pt x="8422" y="5465"/>
                    <a:pt x="8422" y="6140"/>
                  </a:cubicBezTo>
                  <a:cubicBezTo>
                    <a:pt x="8422" y="7458"/>
                    <a:pt x="8358" y="9161"/>
                    <a:pt x="8293" y="10608"/>
                  </a:cubicBezTo>
                  <a:cubicBezTo>
                    <a:pt x="8261" y="11315"/>
                    <a:pt x="8197" y="11958"/>
                    <a:pt x="8165" y="12440"/>
                  </a:cubicBezTo>
                  <a:cubicBezTo>
                    <a:pt x="8133" y="12665"/>
                    <a:pt x="8101" y="12858"/>
                    <a:pt x="8101" y="12987"/>
                  </a:cubicBezTo>
                  <a:cubicBezTo>
                    <a:pt x="8068" y="13083"/>
                    <a:pt x="8068" y="13115"/>
                    <a:pt x="8068" y="13147"/>
                  </a:cubicBezTo>
                  <a:lnTo>
                    <a:pt x="8036" y="13212"/>
                  </a:lnTo>
                  <a:lnTo>
                    <a:pt x="8049" y="13215"/>
                  </a:lnTo>
                  <a:lnTo>
                    <a:pt x="8049" y="13215"/>
                  </a:lnTo>
                  <a:cubicBezTo>
                    <a:pt x="8006" y="13286"/>
                    <a:pt x="7925" y="13403"/>
                    <a:pt x="7843" y="13565"/>
                  </a:cubicBezTo>
                  <a:cubicBezTo>
                    <a:pt x="7426" y="14240"/>
                    <a:pt x="6526" y="15751"/>
                    <a:pt x="5561" y="17198"/>
                  </a:cubicBezTo>
                  <a:cubicBezTo>
                    <a:pt x="5111" y="17937"/>
                    <a:pt x="4597" y="18644"/>
                    <a:pt x="4179" y="19255"/>
                  </a:cubicBezTo>
                  <a:cubicBezTo>
                    <a:pt x="3729" y="19833"/>
                    <a:pt x="3311" y="20316"/>
                    <a:pt x="3054" y="20508"/>
                  </a:cubicBezTo>
                  <a:cubicBezTo>
                    <a:pt x="2797" y="20701"/>
                    <a:pt x="2572" y="20766"/>
                    <a:pt x="2379" y="20766"/>
                  </a:cubicBezTo>
                  <a:cubicBezTo>
                    <a:pt x="2154" y="20766"/>
                    <a:pt x="1961" y="20701"/>
                    <a:pt x="1736" y="20573"/>
                  </a:cubicBezTo>
                  <a:cubicBezTo>
                    <a:pt x="1447" y="20348"/>
                    <a:pt x="1157" y="19994"/>
                    <a:pt x="932" y="19544"/>
                  </a:cubicBezTo>
                  <a:cubicBezTo>
                    <a:pt x="707" y="19126"/>
                    <a:pt x="579" y="18612"/>
                    <a:pt x="547" y="18194"/>
                  </a:cubicBezTo>
                  <a:lnTo>
                    <a:pt x="547" y="18162"/>
                  </a:lnTo>
                  <a:lnTo>
                    <a:pt x="547" y="18130"/>
                  </a:lnTo>
                  <a:cubicBezTo>
                    <a:pt x="547" y="17937"/>
                    <a:pt x="579" y="17615"/>
                    <a:pt x="675" y="17230"/>
                  </a:cubicBezTo>
                  <a:cubicBezTo>
                    <a:pt x="997" y="15848"/>
                    <a:pt x="1800" y="13469"/>
                    <a:pt x="2636" y="11154"/>
                  </a:cubicBezTo>
                  <a:cubicBezTo>
                    <a:pt x="3472" y="8808"/>
                    <a:pt x="4340" y="6558"/>
                    <a:pt x="4790" y="5304"/>
                  </a:cubicBezTo>
                  <a:cubicBezTo>
                    <a:pt x="5272" y="3922"/>
                    <a:pt x="6043" y="2700"/>
                    <a:pt x="6686" y="1833"/>
                  </a:cubicBezTo>
                  <a:cubicBezTo>
                    <a:pt x="7008" y="1415"/>
                    <a:pt x="7329" y="1061"/>
                    <a:pt x="7522" y="836"/>
                  </a:cubicBezTo>
                  <a:cubicBezTo>
                    <a:pt x="7618" y="709"/>
                    <a:pt x="7713" y="613"/>
                    <a:pt x="7777" y="548"/>
                  </a:cubicBezTo>
                  <a:close/>
                  <a:moveTo>
                    <a:pt x="7651" y="0"/>
                  </a:moveTo>
                  <a:cubicBezTo>
                    <a:pt x="7586" y="0"/>
                    <a:pt x="7522" y="32"/>
                    <a:pt x="7490" y="65"/>
                  </a:cubicBezTo>
                  <a:cubicBezTo>
                    <a:pt x="7458" y="97"/>
                    <a:pt x="5336" y="2218"/>
                    <a:pt x="4275" y="5143"/>
                  </a:cubicBezTo>
                  <a:cubicBezTo>
                    <a:pt x="3793" y="6526"/>
                    <a:pt x="2733" y="9290"/>
                    <a:pt x="1768" y="11958"/>
                  </a:cubicBezTo>
                  <a:cubicBezTo>
                    <a:pt x="1318" y="13276"/>
                    <a:pt x="868" y="14594"/>
                    <a:pt x="547" y="15655"/>
                  </a:cubicBezTo>
                  <a:cubicBezTo>
                    <a:pt x="386" y="16201"/>
                    <a:pt x="257" y="16683"/>
                    <a:pt x="161" y="17101"/>
                  </a:cubicBezTo>
                  <a:cubicBezTo>
                    <a:pt x="65" y="17519"/>
                    <a:pt x="0" y="17840"/>
                    <a:pt x="0" y="18130"/>
                  </a:cubicBezTo>
                  <a:cubicBezTo>
                    <a:pt x="0" y="18130"/>
                    <a:pt x="0" y="18194"/>
                    <a:pt x="0" y="18226"/>
                  </a:cubicBezTo>
                  <a:cubicBezTo>
                    <a:pt x="65" y="18901"/>
                    <a:pt x="322" y="19673"/>
                    <a:pt x="740" y="20251"/>
                  </a:cubicBezTo>
                  <a:cubicBezTo>
                    <a:pt x="932" y="20541"/>
                    <a:pt x="1157" y="20830"/>
                    <a:pt x="1447" y="20991"/>
                  </a:cubicBezTo>
                  <a:cubicBezTo>
                    <a:pt x="1736" y="21183"/>
                    <a:pt x="2025" y="21312"/>
                    <a:pt x="2379" y="21312"/>
                  </a:cubicBezTo>
                  <a:cubicBezTo>
                    <a:pt x="2700" y="21312"/>
                    <a:pt x="3054" y="21183"/>
                    <a:pt x="3375" y="20926"/>
                  </a:cubicBezTo>
                  <a:cubicBezTo>
                    <a:pt x="3793" y="20637"/>
                    <a:pt x="4275" y="20026"/>
                    <a:pt x="4790" y="19287"/>
                  </a:cubicBezTo>
                  <a:cubicBezTo>
                    <a:pt x="5593" y="18194"/>
                    <a:pt x="6493" y="16812"/>
                    <a:pt x="7201" y="15655"/>
                  </a:cubicBezTo>
                  <a:cubicBezTo>
                    <a:pt x="7554" y="15076"/>
                    <a:pt x="7876" y="14562"/>
                    <a:pt x="8101" y="14176"/>
                  </a:cubicBezTo>
                  <a:cubicBezTo>
                    <a:pt x="8197" y="13983"/>
                    <a:pt x="8293" y="13822"/>
                    <a:pt x="8390" y="13694"/>
                  </a:cubicBezTo>
                  <a:cubicBezTo>
                    <a:pt x="8454" y="13565"/>
                    <a:pt x="8486" y="13501"/>
                    <a:pt x="8519" y="13469"/>
                  </a:cubicBezTo>
                  <a:cubicBezTo>
                    <a:pt x="8551" y="13405"/>
                    <a:pt x="8551" y="13372"/>
                    <a:pt x="8583" y="13308"/>
                  </a:cubicBezTo>
                  <a:cubicBezTo>
                    <a:pt x="8647" y="13083"/>
                    <a:pt x="8679" y="12697"/>
                    <a:pt x="8711" y="12183"/>
                  </a:cubicBezTo>
                  <a:cubicBezTo>
                    <a:pt x="8840" y="10640"/>
                    <a:pt x="8969" y="8004"/>
                    <a:pt x="8969" y="6140"/>
                  </a:cubicBezTo>
                  <a:cubicBezTo>
                    <a:pt x="8969" y="5497"/>
                    <a:pt x="8969" y="4790"/>
                    <a:pt x="8969" y="4083"/>
                  </a:cubicBezTo>
                  <a:cubicBezTo>
                    <a:pt x="8969" y="3086"/>
                    <a:pt x="8936" y="2122"/>
                    <a:pt x="8808" y="1382"/>
                  </a:cubicBezTo>
                  <a:cubicBezTo>
                    <a:pt x="8711" y="997"/>
                    <a:pt x="8615" y="675"/>
                    <a:pt x="8454" y="450"/>
                  </a:cubicBezTo>
                  <a:cubicBezTo>
                    <a:pt x="8390" y="322"/>
                    <a:pt x="8293" y="193"/>
                    <a:pt x="8165" y="129"/>
                  </a:cubicBezTo>
                  <a:cubicBezTo>
                    <a:pt x="8036" y="32"/>
                    <a:pt x="7876" y="0"/>
                    <a:pt x="7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4303;p64">
              <a:extLst>
                <a:ext uri="{FF2B5EF4-FFF2-40B4-BE49-F238E27FC236}">
                  <a16:creationId xmlns:a16="http://schemas.microsoft.com/office/drawing/2014/main" id="{39817F51-9485-3776-B447-677D216C26CE}"/>
                </a:ext>
              </a:extLst>
            </p:cNvPr>
            <p:cNvSpPr/>
            <p:nvPr/>
          </p:nvSpPr>
          <p:spPr>
            <a:xfrm>
              <a:off x="4232675" y="1580025"/>
              <a:ext cx="750600" cy="670350"/>
            </a:xfrm>
            <a:custGeom>
              <a:avLst/>
              <a:gdLst/>
              <a:ahLst/>
              <a:cxnLst/>
              <a:rect l="l" t="t" r="r" b="b"/>
              <a:pathLst>
                <a:path w="30024" h="26814" extrusionOk="0">
                  <a:moveTo>
                    <a:pt x="3646" y="0"/>
                  </a:moveTo>
                  <a:cubicBezTo>
                    <a:pt x="3614" y="0"/>
                    <a:pt x="3588" y="2"/>
                    <a:pt x="3568" y="5"/>
                  </a:cubicBezTo>
                  <a:cubicBezTo>
                    <a:pt x="483" y="616"/>
                    <a:pt x="0" y="20385"/>
                    <a:pt x="0" y="20385"/>
                  </a:cubicBezTo>
                  <a:lnTo>
                    <a:pt x="24302" y="26814"/>
                  </a:lnTo>
                  <a:cubicBezTo>
                    <a:pt x="24302" y="26814"/>
                    <a:pt x="30023" y="11095"/>
                    <a:pt x="30023" y="8234"/>
                  </a:cubicBezTo>
                  <a:cubicBezTo>
                    <a:pt x="30023" y="5422"/>
                    <a:pt x="5546" y="0"/>
                    <a:pt x="3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4304;p64">
              <a:extLst>
                <a:ext uri="{FF2B5EF4-FFF2-40B4-BE49-F238E27FC236}">
                  <a16:creationId xmlns:a16="http://schemas.microsoft.com/office/drawing/2014/main" id="{C9E17538-4A54-4A76-E69E-382BBE94C9EC}"/>
                </a:ext>
              </a:extLst>
            </p:cNvPr>
            <p:cNvSpPr/>
            <p:nvPr/>
          </p:nvSpPr>
          <p:spPr>
            <a:xfrm>
              <a:off x="4226250" y="1573725"/>
              <a:ext cx="763450" cy="683300"/>
            </a:xfrm>
            <a:custGeom>
              <a:avLst/>
              <a:gdLst/>
              <a:ahLst/>
              <a:cxnLst/>
              <a:rect l="l" t="t" r="r" b="b"/>
              <a:pathLst>
                <a:path w="30538" h="27332" extrusionOk="0">
                  <a:moveTo>
                    <a:pt x="3922" y="514"/>
                  </a:moveTo>
                  <a:cubicBezTo>
                    <a:pt x="4115" y="514"/>
                    <a:pt x="4726" y="611"/>
                    <a:pt x="5561" y="772"/>
                  </a:cubicBezTo>
                  <a:cubicBezTo>
                    <a:pt x="8551" y="1286"/>
                    <a:pt x="14690" y="2668"/>
                    <a:pt x="20123" y="4243"/>
                  </a:cubicBezTo>
                  <a:cubicBezTo>
                    <a:pt x="22823" y="5015"/>
                    <a:pt x="25330" y="5818"/>
                    <a:pt x="27162" y="6590"/>
                  </a:cubicBezTo>
                  <a:cubicBezTo>
                    <a:pt x="28062" y="6976"/>
                    <a:pt x="28802" y="7361"/>
                    <a:pt x="29316" y="7683"/>
                  </a:cubicBezTo>
                  <a:cubicBezTo>
                    <a:pt x="29541" y="7876"/>
                    <a:pt x="29734" y="8036"/>
                    <a:pt x="29862" y="8165"/>
                  </a:cubicBezTo>
                  <a:cubicBezTo>
                    <a:pt x="29959" y="8326"/>
                    <a:pt x="29991" y="8422"/>
                    <a:pt x="29991" y="8486"/>
                  </a:cubicBezTo>
                  <a:cubicBezTo>
                    <a:pt x="29991" y="8808"/>
                    <a:pt x="29927" y="9354"/>
                    <a:pt x="29766" y="10029"/>
                  </a:cubicBezTo>
                  <a:cubicBezTo>
                    <a:pt x="29220" y="12472"/>
                    <a:pt x="27837" y="16715"/>
                    <a:pt x="26616" y="20348"/>
                  </a:cubicBezTo>
                  <a:cubicBezTo>
                    <a:pt x="26005" y="22148"/>
                    <a:pt x="25427" y="23787"/>
                    <a:pt x="25009" y="25009"/>
                  </a:cubicBezTo>
                  <a:cubicBezTo>
                    <a:pt x="24703" y="25817"/>
                    <a:pt x="24486" y="26433"/>
                    <a:pt x="24378" y="26744"/>
                  </a:cubicBezTo>
                  <a:lnTo>
                    <a:pt x="24378" y="26744"/>
                  </a:lnTo>
                  <a:lnTo>
                    <a:pt x="547" y="20439"/>
                  </a:lnTo>
                  <a:lnTo>
                    <a:pt x="547" y="20439"/>
                  </a:lnTo>
                  <a:cubicBezTo>
                    <a:pt x="547" y="20291"/>
                    <a:pt x="547" y="20062"/>
                    <a:pt x="547" y="19769"/>
                  </a:cubicBezTo>
                  <a:cubicBezTo>
                    <a:pt x="611" y="17905"/>
                    <a:pt x="836" y="13147"/>
                    <a:pt x="1383" y="8840"/>
                  </a:cubicBezTo>
                  <a:cubicBezTo>
                    <a:pt x="1640" y="6654"/>
                    <a:pt x="1993" y="4597"/>
                    <a:pt x="2411" y="3086"/>
                  </a:cubicBezTo>
                  <a:cubicBezTo>
                    <a:pt x="2636" y="2315"/>
                    <a:pt x="2893" y="1672"/>
                    <a:pt x="3150" y="1222"/>
                  </a:cubicBezTo>
                  <a:cubicBezTo>
                    <a:pt x="3279" y="1029"/>
                    <a:pt x="3408" y="836"/>
                    <a:pt x="3536" y="739"/>
                  </a:cubicBezTo>
                  <a:cubicBezTo>
                    <a:pt x="3665" y="611"/>
                    <a:pt x="3793" y="547"/>
                    <a:pt x="3890" y="514"/>
                  </a:cubicBezTo>
                  <a:close/>
                  <a:moveTo>
                    <a:pt x="3793" y="0"/>
                  </a:moveTo>
                  <a:cubicBezTo>
                    <a:pt x="3536" y="64"/>
                    <a:pt x="3279" y="193"/>
                    <a:pt x="3086" y="418"/>
                  </a:cubicBezTo>
                  <a:cubicBezTo>
                    <a:pt x="2733" y="804"/>
                    <a:pt x="2443" y="1382"/>
                    <a:pt x="2154" y="2122"/>
                  </a:cubicBezTo>
                  <a:cubicBezTo>
                    <a:pt x="1222" y="4725"/>
                    <a:pt x="707" y="9354"/>
                    <a:pt x="386" y="13308"/>
                  </a:cubicBezTo>
                  <a:cubicBezTo>
                    <a:pt x="65" y="17294"/>
                    <a:pt x="0" y="20605"/>
                    <a:pt x="0" y="20605"/>
                  </a:cubicBezTo>
                  <a:cubicBezTo>
                    <a:pt x="0" y="20733"/>
                    <a:pt x="65" y="20862"/>
                    <a:pt x="193" y="20894"/>
                  </a:cubicBezTo>
                  <a:lnTo>
                    <a:pt x="24494" y="27323"/>
                  </a:lnTo>
                  <a:cubicBezTo>
                    <a:pt x="24516" y="27328"/>
                    <a:pt x="24537" y="27331"/>
                    <a:pt x="24558" y="27331"/>
                  </a:cubicBezTo>
                  <a:cubicBezTo>
                    <a:pt x="24664" y="27331"/>
                    <a:pt x="24762" y="27264"/>
                    <a:pt x="24816" y="27130"/>
                  </a:cubicBezTo>
                  <a:cubicBezTo>
                    <a:pt x="24816" y="27130"/>
                    <a:pt x="26230" y="23208"/>
                    <a:pt x="27677" y="18933"/>
                  </a:cubicBezTo>
                  <a:cubicBezTo>
                    <a:pt x="28384" y="16780"/>
                    <a:pt x="29091" y="14529"/>
                    <a:pt x="29637" y="12665"/>
                  </a:cubicBezTo>
                  <a:cubicBezTo>
                    <a:pt x="29895" y="11733"/>
                    <a:pt x="30120" y="10865"/>
                    <a:pt x="30280" y="10158"/>
                  </a:cubicBezTo>
                  <a:cubicBezTo>
                    <a:pt x="30441" y="9451"/>
                    <a:pt x="30537" y="8872"/>
                    <a:pt x="30537" y="8486"/>
                  </a:cubicBezTo>
                  <a:cubicBezTo>
                    <a:pt x="30537" y="8197"/>
                    <a:pt x="30377" y="7972"/>
                    <a:pt x="30184" y="7747"/>
                  </a:cubicBezTo>
                  <a:cubicBezTo>
                    <a:pt x="29798" y="7329"/>
                    <a:pt x="29155" y="6943"/>
                    <a:pt x="28287" y="6525"/>
                  </a:cubicBezTo>
                  <a:cubicBezTo>
                    <a:pt x="25266" y="5079"/>
                    <a:pt x="19608" y="3440"/>
                    <a:pt x="14497" y="2186"/>
                  </a:cubicBezTo>
                  <a:cubicBezTo>
                    <a:pt x="11926" y="1543"/>
                    <a:pt x="9483" y="997"/>
                    <a:pt x="7619" y="611"/>
                  </a:cubicBezTo>
                  <a:cubicBezTo>
                    <a:pt x="6654" y="418"/>
                    <a:pt x="5851" y="257"/>
                    <a:pt x="5240" y="161"/>
                  </a:cubicBezTo>
                  <a:cubicBezTo>
                    <a:pt x="4597" y="64"/>
                    <a:pt x="4179"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4305;p64">
              <a:extLst>
                <a:ext uri="{FF2B5EF4-FFF2-40B4-BE49-F238E27FC236}">
                  <a16:creationId xmlns:a16="http://schemas.microsoft.com/office/drawing/2014/main" id="{DB1771EB-CF44-92F2-C460-CC53474F70F6}"/>
                </a:ext>
              </a:extLst>
            </p:cNvPr>
            <p:cNvSpPr/>
            <p:nvPr/>
          </p:nvSpPr>
          <p:spPr>
            <a:xfrm>
              <a:off x="4206950" y="1267500"/>
              <a:ext cx="706400" cy="822825"/>
            </a:xfrm>
            <a:custGeom>
              <a:avLst/>
              <a:gdLst/>
              <a:ahLst/>
              <a:cxnLst/>
              <a:rect l="l" t="t" r="r" b="b"/>
              <a:pathLst>
                <a:path w="28256" h="32913" extrusionOk="0">
                  <a:moveTo>
                    <a:pt x="14958" y="1"/>
                  </a:moveTo>
                  <a:cubicBezTo>
                    <a:pt x="13842" y="1"/>
                    <a:pt x="13148" y="163"/>
                    <a:pt x="13148" y="163"/>
                  </a:cubicBezTo>
                  <a:cubicBezTo>
                    <a:pt x="13148" y="163"/>
                    <a:pt x="12363" y="80"/>
                    <a:pt x="11180" y="80"/>
                  </a:cubicBezTo>
                  <a:cubicBezTo>
                    <a:pt x="9242" y="80"/>
                    <a:pt x="6234" y="303"/>
                    <a:pt x="3858" y="1481"/>
                  </a:cubicBezTo>
                  <a:cubicBezTo>
                    <a:pt x="1" y="3409"/>
                    <a:pt x="1" y="6656"/>
                    <a:pt x="194" y="9806"/>
                  </a:cubicBezTo>
                  <a:cubicBezTo>
                    <a:pt x="387" y="12924"/>
                    <a:pt x="1447" y="29864"/>
                    <a:pt x="1737" y="31086"/>
                  </a:cubicBezTo>
                  <a:cubicBezTo>
                    <a:pt x="2058" y="32307"/>
                    <a:pt x="9001" y="31986"/>
                    <a:pt x="13051" y="32789"/>
                  </a:cubicBezTo>
                  <a:cubicBezTo>
                    <a:pt x="13477" y="32874"/>
                    <a:pt x="13890" y="32913"/>
                    <a:pt x="14288" y="32913"/>
                  </a:cubicBezTo>
                  <a:cubicBezTo>
                    <a:pt x="17678" y="32913"/>
                    <a:pt x="20023" y="30112"/>
                    <a:pt x="20541" y="28932"/>
                  </a:cubicBezTo>
                  <a:cubicBezTo>
                    <a:pt x="21152" y="27614"/>
                    <a:pt x="28256" y="14756"/>
                    <a:pt x="28256" y="12024"/>
                  </a:cubicBezTo>
                  <a:cubicBezTo>
                    <a:pt x="28256" y="9292"/>
                    <a:pt x="25331" y="4117"/>
                    <a:pt x="21152" y="1706"/>
                  </a:cubicBezTo>
                  <a:cubicBezTo>
                    <a:pt x="18764" y="299"/>
                    <a:pt x="16473" y="1"/>
                    <a:pt x="1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4306;p64">
              <a:extLst>
                <a:ext uri="{FF2B5EF4-FFF2-40B4-BE49-F238E27FC236}">
                  <a16:creationId xmlns:a16="http://schemas.microsoft.com/office/drawing/2014/main" id="{C8178A80-9B09-7844-83D7-C0C780D2BECC}"/>
                </a:ext>
              </a:extLst>
            </p:cNvPr>
            <p:cNvSpPr/>
            <p:nvPr/>
          </p:nvSpPr>
          <p:spPr>
            <a:xfrm>
              <a:off x="4203750" y="1261100"/>
              <a:ext cx="716025" cy="835800"/>
            </a:xfrm>
            <a:custGeom>
              <a:avLst/>
              <a:gdLst/>
              <a:ahLst/>
              <a:cxnLst/>
              <a:rect l="l" t="t" r="r" b="b"/>
              <a:pathLst>
                <a:path w="28641" h="33432" extrusionOk="0">
                  <a:moveTo>
                    <a:pt x="15140" y="547"/>
                  </a:moveTo>
                  <a:cubicBezTo>
                    <a:pt x="16619" y="547"/>
                    <a:pt x="18837" y="837"/>
                    <a:pt x="21151" y="2187"/>
                  </a:cubicBezTo>
                  <a:cubicBezTo>
                    <a:pt x="23176" y="3376"/>
                    <a:pt x="24944" y="5241"/>
                    <a:pt x="26166" y="7137"/>
                  </a:cubicBezTo>
                  <a:cubicBezTo>
                    <a:pt x="27419" y="9066"/>
                    <a:pt x="28127" y="10994"/>
                    <a:pt x="28127" y="12280"/>
                  </a:cubicBezTo>
                  <a:cubicBezTo>
                    <a:pt x="28127" y="12569"/>
                    <a:pt x="27998" y="13052"/>
                    <a:pt x="27805" y="13662"/>
                  </a:cubicBezTo>
                  <a:cubicBezTo>
                    <a:pt x="27162" y="15784"/>
                    <a:pt x="25426" y="19352"/>
                    <a:pt x="23819" y="22534"/>
                  </a:cubicBezTo>
                  <a:cubicBezTo>
                    <a:pt x="23016" y="24109"/>
                    <a:pt x="22244" y="25620"/>
                    <a:pt x="21633" y="26777"/>
                  </a:cubicBezTo>
                  <a:cubicBezTo>
                    <a:pt x="21023" y="27935"/>
                    <a:pt x="20573" y="28770"/>
                    <a:pt x="20444" y="29092"/>
                  </a:cubicBezTo>
                  <a:cubicBezTo>
                    <a:pt x="20187" y="29638"/>
                    <a:pt x="19480" y="30603"/>
                    <a:pt x="18451" y="31406"/>
                  </a:cubicBezTo>
                  <a:cubicBezTo>
                    <a:pt x="17423" y="32242"/>
                    <a:pt x="16040" y="32917"/>
                    <a:pt x="14433" y="32917"/>
                  </a:cubicBezTo>
                  <a:cubicBezTo>
                    <a:pt x="14047" y="32917"/>
                    <a:pt x="13662" y="32853"/>
                    <a:pt x="13244" y="32788"/>
                  </a:cubicBezTo>
                  <a:cubicBezTo>
                    <a:pt x="11186" y="32370"/>
                    <a:pt x="8422" y="32242"/>
                    <a:pt x="6140" y="32081"/>
                  </a:cubicBezTo>
                  <a:cubicBezTo>
                    <a:pt x="5015" y="31985"/>
                    <a:pt x="3986" y="31888"/>
                    <a:pt x="3247" y="31760"/>
                  </a:cubicBezTo>
                  <a:cubicBezTo>
                    <a:pt x="2893" y="31663"/>
                    <a:pt x="2604" y="31599"/>
                    <a:pt x="2411" y="31503"/>
                  </a:cubicBezTo>
                  <a:cubicBezTo>
                    <a:pt x="2315" y="31438"/>
                    <a:pt x="2250" y="31406"/>
                    <a:pt x="2186" y="31374"/>
                  </a:cubicBezTo>
                  <a:lnTo>
                    <a:pt x="2154" y="31278"/>
                  </a:lnTo>
                  <a:cubicBezTo>
                    <a:pt x="2122" y="31213"/>
                    <a:pt x="2090" y="31085"/>
                    <a:pt x="2090" y="30892"/>
                  </a:cubicBezTo>
                  <a:cubicBezTo>
                    <a:pt x="1897" y="29477"/>
                    <a:pt x="1575" y="25009"/>
                    <a:pt x="1286" y="20509"/>
                  </a:cubicBezTo>
                  <a:cubicBezTo>
                    <a:pt x="965" y="16009"/>
                    <a:pt x="675" y="11509"/>
                    <a:pt x="579" y="10030"/>
                  </a:cubicBezTo>
                  <a:cubicBezTo>
                    <a:pt x="547" y="9451"/>
                    <a:pt x="515" y="8873"/>
                    <a:pt x="515" y="8294"/>
                  </a:cubicBezTo>
                  <a:cubicBezTo>
                    <a:pt x="515" y="7041"/>
                    <a:pt x="675" y="5851"/>
                    <a:pt x="1190" y="4758"/>
                  </a:cubicBezTo>
                  <a:cubicBezTo>
                    <a:pt x="1704" y="3698"/>
                    <a:pt x="2572" y="2765"/>
                    <a:pt x="4083" y="1994"/>
                  </a:cubicBezTo>
                  <a:cubicBezTo>
                    <a:pt x="6397" y="837"/>
                    <a:pt x="9322" y="612"/>
                    <a:pt x="11251" y="612"/>
                  </a:cubicBezTo>
                  <a:cubicBezTo>
                    <a:pt x="11862" y="612"/>
                    <a:pt x="12344" y="644"/>
                    <a:pt x="12697" y="644"/>
                  </a:cubicBezTo>
                  <a:cubicBezTo>
                    <a:pt x="12890" y="676"/>
                    <a:pt x="13019" y="676"/>
                    <a:pt x="13115" y="676"/>
                  </a:cubicBezTo>
                  <a:cubicBezTo>
                    <a:pt x="13212" y="708"/>
                    <a:pt x="13244" y="708"/>
                    <a:pt x="13244" y="708"/>
                  </a:cubicBezTo>
                  <a:lnTo>
                    <a:pt x="13340" y="708"/>
                  </a:lnTo>
                  <a:lnTo>
                    <a:pt x="13372" y="676"/>
                  </a:lnTo>
                  <a:cubicBezTo>
                    <a:pt x="13501" y="644"/>
                    <a:pt x="14176" y="547"/>
                    <a:pt x="15140" y="547"/>
                  </a:cubicBezTo>
                  <a:close/>
                  <a:moveTo>
                    <a:pt x="15140" y="1"/>
                  </a:moveTo>
                  <a:cubicBezTo>
                    <a:pt x="14118" y="1"/>
                    <a:pt x="13422" y="126"/>
                    <a:pt x="13251" y="156"/>
                  </a:cubicBezTo>
                  <a:lnTo>
                    <a:pt x="13251" y="156"/>
                  </a:lnTo>
                  <a:cubicBezTo>
                    <a:pt x="13044" y="134"/>
                    <a:pt x="12286" y="65"/>
                    <a:pt x="11251" y="65"/>
                  </a:cubicBezTo>
                  <a:cubicBezTo>
                    <a:pt x="9290" y="65"/>
                    <a:pt x="6268" y="290"/>
                    <a:pt x="3858" y="1512"/>
                  </a:cubicBezTo>
                  <a:cubicBezTo>
                    <a:pt x="2250" y="2315"/>
                    <a:pt x="1254" y="3376"/>
                    <a:pt x="707" y="4533"/>
                  </a:cubicBezTo>
                  <a:cubicBezTo>
                    <a:pt x="129" y="5723"/>
                    <a:pt x="0" y="7008"/>
                    <a:pt x="0" y="8294"/>
                  </a:cubicBezTo>
                  <a:cubicBezTo>
                    <a:pt x="0" y="8873"/>
                    <a:pt x="32" y="9484"/>
                    <a:pt x="65" y="10062"/>
                  </a:cubicBezTo>
                  <a:cubicBezTo>
                    <a:pt x="161" y="11637"/>
                    <a:pt x="482" y="16652"/>
                    <a:pt x="804" y="21441"/>
                  </a:cubicBezTo>
                  <a:cubicBezTo>
                    <a:pt x="965" y="23820"/>
                    <a:pt x="1125" y="26167"/>
                    <a:pt x="1254" y="27967"/>
                  </a:cubicBezTo>
                  <a:cubicBezTo>
                    <a:pt x="1350" y="28867"/>
                    <a:pt x="1415" y="29638"/>
                    <a:pt x="1479" y="30249"/>
                  </a:cubicBezTo>
                  <a:cubicBezTo>
                    <a:pt x="1511" y="30538"/>
                    <a:pt x="1511" y="30763"/>
                    <a:pt x="1543" y="30988"/>
                  </a:cubicBezTo>
                  <a:cubicBezTo>
                    <a:pt x="1575" y="31181"/>
                    <a:pt x="1607" y="31310"/>
                    <a:pt x="1607" y="31406"/>
                  </a:cubicBezTo>
                  <a:cubicBezTo>
                    <a:pt x="1640" y="31535"/>
                    <a:pt x="1736" y="31663"/>
                    <a:pt x="1832" y="31760"/>
                  </a:cubicBezTo>
                  <a:cubicBezTo>
                    <a:pt x="1993" y="31920"/>
                    <a:pt x="2250" y="32017"/>
                    <a:pt x="2540" y="32113"/>
                  </a:cubicBezTo>
                  <a:cubicBezTo>
                    <a:pt x="3086" y="32274"/>
                    <a:pt x="3793" y="32403"/>
                    <a:pt x="4597" y="32467"/>
                  </a:cubicBezTo>
                  <a:cubicBezTo>
                    <a:pt x="7104" y="32756"/>
                    <a:pt x="10672" y="32820"/>
                    <a:pt x="13147" y="33303"/>
                  </a:cubicBezTo>
                  <a:cubicBezTo>
                    <a:pt x="13597" y="33399"/>
                    <a:pt x="14015" y="33431"/>
                    <a:pt x="14433" y="33431"/>
                  </a:cubicBezTo>
                  <a:cubicBezTo>
                    <a:pt x="16201" y="33431"/>
                    <a:pt x="17680" y="32724"/>
                    <a:pt x="18773" y="31824"/>
                  </a:cubicBezTo>
                  <a:cubicBezTo>
                    <a:pt x="19898" y="30956"/>
                    <a:pt x="20637" y="29960"/>
                    <a:pt x="20926" y="29317"/>
                  </a:cubicBezTo>
                  <a:cubicBezTo>
                    <a:pt x="21055" y="28995"/>
                    <a:pt x="21633" y="27935"/>
                    <a:pt x="22373" y="26520"/>
                  </a:cubicBezTo>
                  <a:cubicBezTo>
                    <a:pt x="23498" y="24366"/>
                    <a:pt x="25073" y="21345"/>
                    <a:pt x="26359" y="18613"/>
                  </a:cubicBezTo>
                  <a:cubicBezTo>
                    <a:pt x="27002" y="17230"/>
                    <a:pt x="27548" y="15945"/>
                    <a:pt x="27966" y="14852"/>
                  </a:cubicBezTo>
                  <a:cubicBezTo>
                    <a:pt x="28384" y="13759"/>
                    <a:pt x="28641" y="12891"/>
                    <a:pt x="28641" y="12280"/>
                  </a:cubicBezTo>
                  <a:cubicBezTo>
                    <a:pt x="28641" y="10834"/>
                    <a:pt x="27902" y="8841"/>
                    <a:pt x="26616" y="6848"/>
                  </a:cubicBezTo>
                  <a:cubicBezTo>
                    <a:pt x="25330" y="4887"/>
                    <a:pt x="23562" y="2958"/>
                    <a:pt x="21441" y="1737"/>
                  </a:cubicBezTo>
                  <a:cubicBezTo>
                    <a:pt x="18998" y="290"/>
                    <a:pt x="16683" y="1"/>
                    <a:pt x="15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4307;p64">
              <a:extLst>
                <a:ext uri="{FF2B5EF4-FFF2-40B4-BE49-F238E27FC236}">
                  <a16:creationId xmlns:a16="http://schemas.microsoft.com/office/drawing/2014/main" id="{4F18365D-8444-5C47-F623-EC260257D8D4}"/>
                </a:ext>
              </a:extLst>
            </p:cNvPr>
            <p:cNvSpPr/>
            <p:nvPr/>
          </p:nvSpPr>
          <p:spPr>
            <a:xfrm>
              <a:off x="4358850" y="1471650"/>
              <a:ext cx="194500" cy="575425"/>
            </a:xfrm>
            <a:custGeom>
              <a:avLst/>
              <a:gdLst/>
              <a:ahLst/>
              <a:cxnLst/>
              <a:rect l="l" t="t" r="r" b="b"/>
              <a:pathLst>
                <a:path w="7780" h="23017" extrusionOk="0">
                  <a:moveTo>
                    <a:pt x="6686" y="1"/>
                  </a:moveTo>
                  <a:lnTo>
                    <a:pt x="3247" y="2444"/>
                  </a:lnTo>
                  <a:lnTo>
                    <a:pt x="4340" y="4887"/>
                  </a:lnTo>
                  <a:lnTo>
                    <a:pt x="0" y="20059"/>
                  </a:lnTo>
                  <a:lnTo>
                    <a:pt x="997" y="23016"/>
                  </a:lnTo>
                  <a:lnTo>
                    <a:pt x="3954" y="20766"/>
                  </a:lnTo>
                  <a:lnTo>
                    <a:pt x="5561" y="5176"/>
                  </a:lnTo>
                  <a:lnTo>
                    <a:pt x="7779" y="2733"/>
                  </a:lnTo>
                  <a:lnTo>
                    <a:pt x="66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4308;p64">
              <a:extLst>
                <a:ext uri="{FF2B5EF4-FFF2-40B4-BE49-F238E27FC236}">
                  <a16:creationId xmlns:a16="http://schemas.microsoft.com/office/drawing/2014/main" id="{116F02F8-4FB0-1AF8-C0AA-C3EF34554899}"/>
                </a:ext>
              </a:extLst>
            </p:cNvPr>
            <p:cNvSpPr/>
            <p:nvPr/>
          </p:nvSpPr>
          <p:spPr>
            <a:xfrm>
              <a:off x="4351600" y="1465225"/>
              <a:ext cx="208975" cy="588275"/>
            </a:xfrm>
            <a:custGeom>
              <a:avLst/>
              <a:gdLst/>
              <a:ahLst/>
              <a:cxnLst/>
              <a:rect l="l" t="t" r="r" b="b"/>
              <a:pathLst>
                <a:path w="8359" h="23531" extrusionOk="0">
                  <a:moveTo>
                    <a:pt x="6848" y="676"/>
                  </a:moveTo>
                  <a:lnTo>
                    <a:pt x="7780" y="2958"/>
                  </a:lnTo>
                  <a:lnTo>
                    <a:pt x="5658" y="5240"/>
                  </a:lnTo>
                  <a:cubicBezTo>
                    <a:pt x="5626" y="5304"/>
                    <a:pt x="5594" y="5337"/>
                    <a:pt x="5594" y="5401"/>
                  </a:cubicBezTo>
                  <a:lnTo>
                    <a:pt x="3987" y="20895"/>
                  </a:lnTo>
                  <a:lnTo>
                    <a:pt x="1415" y="22823"/>
                  </a:lnTo>
                  <a:lnTo>
                    <a:pt x="579" y="20316"/>
                  </a:lnTo>
                  <a:lnTo>
                    <a:pt x="4887" y="5208"/>
                  </a:lnTo>
                  <a:cubicBezTo>
                    <a:pt x="4919" y="5144"/>
                    <a:pt x="4919" y="5079"/>
                    <a:pt x="4887" y="5015"/>
                  </a:cubicBezTo>
                  <a:lnTo>
                    <a:pt x="3851" y="2795"/>
                  </a:lnTo>
                  <a:lnTo>
                    <a:pt x="6848" y="676"/>
                  </a:lnTo>
                  <a:close/>
                  <a:moveTo>
                    <a:pt x="7040" y="1"/>
                  </a:moveTo>
                  <a:cubicBezTo>
                    <a:pt x="6976" y="1"/>
                    <a:pt x="6880" y="1"/>
                    <a:pt x="6815" y="65"/>
                  </a:cubicBezTo>
                  <a:lnTo>
                    <a:pt x="3376" y="2476"/>
                  </a:lnTo>
                  <a:cubicBezTo>
                    <a:pt x="3280" y="2572"/>
                    <a:pt x="3215" y="2701"/>
                    <a:pt x="3280" y="2797"/>
                  </a:cubicBezTo>
                  <a:lnTo>
                    <a:pt x="4340" y="5144"/>
                  </a:lnTo>
                  <a:lnTo>
                    <a:pt x="33" y="20252"/>
                  </a:lnTo>
                  <a:cubicBezTo>
                    <a:pt x="1" y="20316"/>
                    <a:pt x="1" y="20348"/>
                    <a:pt x="33" y="20412"/>
                  </a:cubicBezTo>
                  <a:lnTo>
                    <a:pt x="1029" y="23338"/>
                  </a:lnTo>
                  <a:cubicBezTo>
                    <a:pt x="1062" y="23434"/>
                    <a:pt x="1126" y="23498"/>
                    <a:pt x="1222" y="23530"/>
                  </a:cubicBezTo>
                  <a:cubicBezTo>
                    <a:pt x="1287" y="23530"/>
                    <a:pt x="1383" y="23530"/>
                    <a:pt x="1447" y="23466"/>
                  </a:cubicBezTo>
                  <a:lnTo>
                    <a:pt x="4405" y="21248"/>
                  </a:lnTo>
                  <a:cubicBezTo>
                    <a:pt x="4469" y="21216"/>
                    <a:pt x="4501" y="21152"/>
                    <a:pt x="4501" y="21055"/>
                  </a:cubicBezTo>
                  <a:lnTo>
                    <a:pt x="6108" y="5562"/>
                  </a:lnTo>
                  <a:lnTo>
                    <a:pt x="8294" y="3183"/>
                  </a:lnTo>
                  <a:cubicBezTo>
                    <a:pt x="8358" y="3119"/>
                    <a:pt x="8358" y="2990"/>
                    <a:pt x="8326" y="2894"/>
                  </a:cubicBezTo>
                  <a:lnTo>
                    <a:pt x="7233" y="161"/>
                  </a:lnTo>
                  <a:cubicBezTo>
                    <a:pt x="7201" y="97"/>
                    <a:pt x="7137" y="33"/>
                    <a:pt x="7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4309;p64">
              <a:extLst>
                <a:ext uri="{FF2B5EF4-FFF2-40B4-BE49-F238E27FC236}">
                  <a16:creationId xmlns:a16="http://schemas.microsoft.com/office/drawing/2014/main" id="{DEB586CB-59C5-D07F-5F10-E2C9DF8F2CF4}"/>
                </a:ext>
              </a:extLst>
            </p:cNvPr>
            <p:cNvSpPr/>
            <p:nvPr/>
          </p:nvSpPr>
          <p:spPr>
            <a:xfrm>
              <a:off x="4399025" y="1330225"/>
              <a:ext cx="261200" cy="301375"/>
            </a:xfrm>
            <a:custGeom>
              <a:avLst/>
              <a:gdLst/>
              <a:ahLst/>
              <a:cxnLst/>
              <a:rect l="l" t="t" r="r" b="b"/>
              <a:pathLst>
                <a:path w="10448" h="12055" extrusionOk="0">
                  <a:moveTo>
                    <a:pt x="5079" y="0"/>
                  </a:moveTo>
                  <a:cubicBezTo>
                    <a:pt x="2829" y="0"/>
                    <a:pt x="1929" y="1833"/>
                    <a:pt x="1929" y="1833"/>
                  </a:cubicBezTo>
                  <a:cubicBezTo>
                    <a:pt x="1929" y="1833"/>
                    <a:pt x="804" y="3954"/>
                    <a:pt x="418" y="5369"/>
                  </a:cubicBezTo>
                  <a:cubicBezTo>
                    <a:pt x="0" y="6783"/>
                    <a:pt x="0" y="9419"/>
                    <a:pt x="0" y="9419"/>
                  </a:cubicBezTo>
                  <a:cubicBezTo>
                    <a:pt x="0" y="9419"/>
                    <a:pt x="3247" y="7908"/>
                    <a:pt x="4147" y="7908"/>
                  </a:cubicBezTo>
                  <a:cubicBezTo>
                    <a:pt x="5079" y="7908"/>
                    <a:pt x="6911" y="12055"/>
                    <a:pt x="6911" y="12055"/>
                  </a:cubicBezTo>
                  <a:cubicBezTo>
                    <a:pt x="6911" y="12055"/>
                    <a:pt x="9644" y="8004"/>
                    <a:pt x="10029" y="5047"/>
                  </a:cubicBezTo>
                  <a:cubicBezTo>
                    <a:pt x="10447" y="2122"/>
                    <a:pt x="7297" y="0"/>
                    <a:pt x="5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4310;p64">
              <a:extLst>
                <a:ext uri="{FF2B5EF4-FFF2-40B4-BE49-F238E27FC236}">
                  <a16:creationId xmlns:a16="http://schemas.microsoft.com/office/drawing/2014/main" id="{A5D37D8C-E85A-8985-5558-F345D1E80615}"/>
                </a:ext>
              </a:extLst>
            </p:cNvPr>
            <p:cNvSpPr/>
            <p:nvPr/>
          </p:nvSpPr>
          <p:spPr>
            <a:xfrm>
              <a:off x="4392600" y="1323800"/>
              <a:ext cx="265200" cy="314225"/>
            </a:xfrm>
            <a:custGeom>
              <a:avLst/>
              <a:gdLst/>
              <a:ahLst/>
              <a:cxnLst/>
              <a:rect l="l" t="t" r="r" b="b"/>
              <a:pathLst>
                <a:path w="10608" h="12569" extrusionOk="0">
                  <a:moveTo>
                    <a:pt x="5336" y="515"/>
                  </a:moveTo>
                  <a:cubicBezTo>
                    <a:pt x="6300" y="515"/>
                    <a:pt x="7490" y="965"/>
                    <a:pt x="8454" y="1736"/>
                  </a:cubicBezTo>
                  <a:cubicBezTo>
                    <a:pt x="9386" y="2507"/>
                    <a:pt x="10061" y="3568"/>
                    <a:pt x="10061" y="4790"/>
                  </a:cubicBezTo>
                  <a:cubicBezTo>
                    <a:pt x="10061" y="4950"/>
                    <a:pt x="10061" y="5111"/>
                    <a:pt x="10029" y="5272"/>
                  </a:cubicBezTo>
                  <a:cubicBezTo>
                    <a:pt x="9836" y="6686"/>
                    <a:pt x="9065" y="8422"/>
                    <a:pt x="8326" y="9804"/>
                  </a:cubicBezTo>
                  <a:cubicBezTo>
                    <a:pt x="7972" y="10479"/>
                    <a:pt x="7618" y="11058"/>
                    <a:pt x="7361" y="11476"/>
                  </a:cubicBezTo>
                  <a:cubicBezTo>
                    <a:pt x="7300" y="11583"/>
                    <a:pt x="7246" y="11675"/>
                    <a:pt x="7196" y="11756"/>
                  </a:cubicBezTo>
                  <a:lnTo>
                    <a:pt x="7196" y="11756"/>
                  </a:lnTo>
                  <a:cubicBezTo>
                    <a:pt x="7011" y="11351"/>
                    <a:pt x="6711" y="10728"/>
                    <a:pt x="6365" y="10094"/>
                  </a:cubicBezTo>
                  <a:cubicBezTo>
                    <a:pt x="6075" y="9579"/>
                    <a:pt x="5754" y="9065"/>
                    <a:pt x="5433" y="8647"/>
                  </a:cubicBezTo>
                  <a:cubicBezTo>
                    <a:pt x="5272" y="8422"/>
                    <a:pt x="5143" y="8261"/>
                    <a:pt x="4983" y="8133"/>
                  </a:cubicBezTo>
                  <a:cubicBezTo>
                    <a:pt x="4822" y="8004"/>
                    <a:pt x="4629" y="7876"/>
                    <a:pt x="4404" y="7876"/>
                  </a:cubicBezTo>
                  <a:cubicBezTo>
                    <a:pt x="4115" y="7876"/>
                    <a:pt x="3761" y="8004"/>
                    <a:pt x="3311" y="8133"/>
                  </a:cubicBezTo>
                  <a:cubicBezTo>
                    <a:pt x="2365" y="8456"/>
                    <a:pt x="1155" y="8977"/>
                    <a:pt x="547" y="9246"/>
                  </a:cubicBezTo>
                  <a:lnTo>
                    <a:pt x="547" y="9246"/>
                  </a:lnTo>
                  <a:cubicBezTo>
                    <a:pt x="548" y="8437"/>
                    <a:pt x="644" y="6713"/>
                    <a:pt x="932" y="5690"/>
                  </a:cubicBezTo>
                  <a:cubicBezTo>
                    <a:pt x="1125" y="5015"/>
                    <a:pt x="1511" y="4147"/>
                    <a:pt x="1832" y="3440"/>
                  </a:cubicBezTo>
                  <a:cubicBezTo>
                    <a:pt x="1993" y="3086"/>
                    <a:pt x="2154" y="2765"/>
                    <a:pt x="2250" y="2540"/>
                  </a:cubicBezTo>
                  <a:cubicBezTo>
                    <a:pt x="2347" y="2347"/>
                    <a:pt x="2443" y="2218"/>
                    <a:pt x="2443" y="2186"/>
                  </a:cubicBezTo>
                  <a:cubicBezTo>
                    <a:pt x="2443" y="2154"/>
                    <a:pt x="2668" y="1736"/>
                    <a:pt x="3150" y="1318"/>
                  </a:cubicBezTo>
                  <a:cubicBezTo>
                    <a:pt x="3632" y="900"/>
                    <a:pt x="4308" y="515"/>
                    <a:pt x="5336" y="515"/>
                  </a:cubicBezTo>
                  <a:close/>
                  <a:moveTo>
                    <a:pt x="5336" y="0"/>
                  </a:moveTo>
                  <a:cubicBezTo>
                    <a:pt x="4147" y="0"/>
                    <a:pt x="3279" y="482"/>
                    <a:pt x="2732" y="965"/>
                  </a:cubicBezTo>
                  <a:cubicBezTo>
                    <a:pt x="2218" y="1447"/>
                    <a:pt x="1961" y="1929"/>
                    <a:pt x="1961" y="1961"/>
                  </a:cubicBezTo>
                  <a:cubicBezTo>
                    <a:pt x="1961" y="1961"/>
                    <a:pt x="836" y="4083"/>
                    <a:pt x="418" y="5561"/>
                  </a:cubicBezTo>
                  <a:cubicBezTo>
                    <a:pt x="193" y="6301"/>
                    <a:pt x="97" y="7329"/>
                    <a:pt x="64" y="8165"/>
                  </a:cubicBezTo>
                  <a:cubicBezTo>
                    <a:pt x="0" y="9001"/>
                    <a:pt x="0" y="9676"/>
                    <a:pt x="0" y="9676"/>
                  </a:cubicBezTo>
                  <a:cubicBezTo>
                    <a:pt x="0" y="9772"/>
                    <a:pt x="32" y="9836"/>
                    <a:pt x="129" y="9901"/>
                  </a:cubicBezTo>
                  <a:cubicBezTo>
                    <a:pt x="166" y="9938"/>
                    <a:pt x="215" y="9954"/>
                    <a:pt x="268" y="9954"/>
                  </a:cubicBezTo>
                  <a:cubicBezTo>
                    <a:pt x="306" y="9954"/>
                    <a:pt x="346" y="9946"/>
                    <a:pt x="386" y="9933"/>
                  </a:cubicBezTo>
                  <a:cubicBezTo>
                    <a:pt x="386" y="9933"/>
                    <a:pt x="579" y="9836"/>
                    <a:pt x="900" y="9676"/>
                  </a:cubicBezTo>
                  <a:cubicBezTo>
                    <a:pt x="1382" y="9483"/>
                    <a:pt x="2090" y="9161"/>
                    <a:pt x="2797" y="8872"/>
                  </a:cubicBezTo>
                  <a:cubicBezTo>
                    <a:pt x="3150" y="8744"/>
                    <a:pt x="3472" y="8647"/>
                    <a:pt x="3761" y="8551"/>
                  </a:cubicBezTo>
                  <a:cubicBezTo>
                    <a:pt x="4050" y="8454"/>
                    <a:pt x="4308" y="8422"/>
                    <a:pt x="4404" y="8422"/>
                  </a:cubicBezTo>
                  <a:cubicBezTo>
                    <a:pt x="4436" y="8422"/>
                    <a:pt x="4500" y="8454"/>
                    <a:pt x="4629" y="8551"/>
                  </a:cubicBezTo>
                  <a:cubicBezTo>
                    <a:pt x="4822" y="8711"/>
                    <a:pt x="5079" y="9033"/>
                    <a:pt x="5336" y="9451"/>
                  </a:cubicBezTo>
                  <a:cubicBezTo>
                    <a:pt x="5722" y="10029"/>
                    <a:pt x="6140" y="10769"/>
                    <a:pt x="6429" y="11379"/>
                  </a:cubicBezTo>
                  <a:cubicBezTo>
                    <a:pt x="6558" y="11669"/>
                    <a:pt x="6686" y="11926"/>
                    <a:pt x="6783" y="12119"/>
                  </a:cubicBezTo>
                  <a:cubicBezTo>
                    <a:pt x="6847" y="12312"/>
                    <a:pt x="6911" y="12408"/>
                    <a:pt x="6911" y="12408"/>
                  </a:cubicBezTo>
                  <a:cubicBezTo>
                    <a:pt x="6943" y="12504"/>
                    <a:pt x="7040" y="12569"/>
                    <a:pt x="7136" y="12569"/>
                  </a:cubicBezTo>
                  <a:cubicBezTo>
                    <a:pt x="7233" y="12569"/>
                    <a:pt x="7329" y="12537"/>
                    <a:pt x="7361" y="12472"/>
                  </a:cubicBezTo>
                  <a:cubicBezTo>
                    <a:pt x="7393" y="12440"/>
                    <a:pt x="8068" y="11444"/>
                    <a:pt x="8808" y="10029"/>
                  </a:cubicBezTo>
                  <a:cubicBezTo>
                    <a:pt x="9547" y="8647"/>
                    <a:pt x="10351" y="6879"/>
                    <a:pt x="10544" y="5368"/>
                  </a:cubicBezTo>
                  <a:cubicBezTo>
                    <a:pt x="10576" y="5175"/>
                    <a:pt x="10608" y="4983"/>
                    <a:pt x="10608" y="4790"/>
                  </a:cubicBezTo>
                  <a:cubicBezTo>
                    <a:pt x="10608" y="3375"/>
                    <a:pt x="9804" y="2154"/>
                    <a:pt x="8776" y="1318"/>
                  </a:cubicBezTo>
                  <a:cubicBezTo>
                    <a:pt x="7747" y="482"/>
                    <a:pt x="6461" y="0"/>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4311;p64">
              <a:extLst>
                <a:ext uri="{FF2B5EF4-FFF2-40B4-BE49-F238E27FC236}">
                  <a16:creationId xmlns:a16="http://schemas.microsoft.com/office/drawing/2014/main" id="{346EEB75-7C39-64DA-9869-AC97858B32EA}"/>
                </a:ext>
              </a:extLst>
            </p:cNvPr>
            <p:cNvSpPr/>
            <p:nvPr/>
          </p:nvSpPr>
          <p:spPr>
            <a:xfrm>
              <a:off x="4693150" y="1284575"/>
              <a:ext cx="77975" cy="92900"/>
            </a:xfrm>
            <a:custGeom>
              <a:avLst/>
              <a:gdLst/>
              <a:ahLst/>
              <a:cxnLst/>
              <a:rect l="l" t="t" r="r" b="b"/>
              <a:pathLst>
                <a:path w="3119" h="3716" extrusionOk="0">
                  <a:moveTo>
                    <a:pt x="2546" y="0"/>
                  </a:moveTo>
                  <a:cubicBezTo>
                    <a:pt x="2181" y="0"/>
                    <a:pt x="1704" y="701"/>
                    <a:pt x="1704" y="701"/>
                  </a:cubicBezTo>
                  <a:lnTo>
                    <a:pt x="0" y="3530"/>
                  </a:lnTo>
                  <a:cubicBezTo>
                    <a:pt x="0" y="3530"/>
                    <a:pt x="229" y="3716"/>
                    <a:pt x="591" y="3716"/>
                  </a:cubicBezTo>
                  <a:cubicBezTo>
                    <a:pt x="772" y="3716"/>
                    <a:pt x="986" y="3669"/>
                    <a:pt x="1222" y="3530"/>
                  </a:cubicBezTo>
                  <a:cubicBezTo>
                    <a:pt x="1929" y="3144"/>
                    <a:pt x="3118" y="2019"/>
                    <a:pt x="2925" y="605"/>
                  </a:cubicBezTo>
                  <a:cubicBezTo>
                    <a:pt x="2864" y="154"/>
                    <a:pt x="2717" y="0"/>
                    <a:pt x="25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4312;p64">
              <a:extLst>
                <a:ext uri="{FF2B5EF4-FFF2-40B4-BE49-F238E27FC236}">
                  <a16:creationId xmlns:a16="http://schemas.microsoft.com/office/drawing/2014/main" id="{130E1AB0-DF67-ED13-A8C9-8A76383F5513}"/>
                </a:ext>
              </a:extLst>
            </p:cNvPr>
            <p:cNvSpPr/>
            <p:nvPr/>
          </p:nvSpPr>
          <p:spPr>
            <a:xfrm>
              <a:off x="4685100" y="1277975"/>
              <a:ext cx="88425" cy="106125"/>
            </a:xfrm>
            <a:custGeom>
              <a:avLst/>
              <a:gdLst/>
              <a:ahLst/>
              <a:cxnLst/>
              <a:rect l="l" t="t" r="r" b="b"/>
              <a:pathLst>
                <a:path w="3537" h="4245" extrusionOk="0">
                  <a:moveTo>
                    <a:pt x="2862" y="1"/>
                  </a:moveTo>
                  <a:cubicBezTo>
                    <a:pt x="2701" y="1"/>
                    <a:pt x="2540" y="65"/>
                    <a:pt x="2444" y="162"/>
                  </a:cubicBezTo>
                  <a:cubicBezTo>
                    <a:pt x="2090" y="419"/>
                    <a:pt x="1833" y="805"/>
                    <a:pt x="1801" y="837"/>
                  </a:cubicBezTo>
                  <a:cubicBezTo>
                    <a:pt x="1737" y="933"/>
                    <a:pt x="1769" y="1126"/>
                    <a:pt x="1897" y="1190"/>
                  </a:cubicBezTo>
                  <a:cubicBezTo>
                    <a:pt x="1948" y="1228"/>
                    <a:pt x="2004" y="1246"/>
                    <a:pt x="2057" y="1246"/>
                  </a:cubicBezTo>
                  <a:cubicBezTo>
                    <a:pt x="2138" y="1246"/>
                    <a:pt x="2212" y="1204"/>
                    <a:pt x="2251" y="1126"/>
                  </a:cubicBezTo>
                  <a:lnTo>
                    <a:pt x="2283" y="1094"/>
                  </a:lnTo>
                  <a:cubicBezTo>
                    <a:pt x="2315" y="1030"/>
                    <a:pt x="2444" y="869"/>
                    <a:pt x="2572" y="740"/>
                  </a:cubicBezTo>
                  <a:cubicBezTo>
                    <a:pt x="2637" y="676"/>
                    <a:pt x="2701" y="612"/>
                    <a:pt x="2765" y="580"/>
                  </a:cubicBezTo>
                  <a:cubicBezTo>
                    <a:pt x="2829" y="547"/>
                    <a:pt x="2862" y="547"/>
                    <a:pt x="2862" y="547"/>
                  </a:cubicBezTo>
                  <a:cubicBezTo>
                    <a:pt x="2894" y="580"/>
                    <a:pt x="2958" y="676"/>
                    <a:pt x="2990" y="901"/>
                  </a:cubicBezTo>
                  <a:cubicBezTo>
                    <a:pt x="2990" y="997"/>
                    <a:pt x="2990" y="1094"/>
                    <a:pt x="3022" y="1190"/>
                  </a:cubicBezTo>
                  <a:cubicBezTo>
                    <a:pt x="3022" y="1737"/>
                    <a:pt x="2765" y="2251"/>
                    <a:pt x="2444" y="2669"/>
                  </a:cubicBezTo>
                  <a:cubicBezTo>
                    <a:pt x="2122" y="3087"/>
                    <a:pt x="1704" y="3408"/>
                    <a:pt x="1383" y="3569"/>
                  </a:cubicBezTo>
                  <a:cubicBezTo>
                    <a:pt x="1190" y="3698"/>
                    <a:pt x="1029" y="3730"/>
                    <a:pt x="901" y="3730"/>
                  </a:cubicBezTo>
                  <a:cubicBezTo>
                    <a:pt x="772" y="3730"/>
                    <a:pt x="644" y="3698"/>
                    <a:pt x="579" y="3665"/>
                  </a:cubicBezTo>
                  <a:lnTo>
                    <a:pt x="515" y="3601"/>
                  </a:lnTo>
                  <a:lnTo>
                    <a:pt x="483" y="3601"/>
                  </a:lnTo>
                  <a:cubicBezTo>
                    <a:pt x="429" y="3561"/>
                    <a:pt x="370" y="3543"/>
                    <a:pt x="312" y="3543"/>
                  </a:cubicBezTo>
                  <a:cubicBezTo>
                    <a:pt x="231" y="3543"/>
                    <a:pt x="153" y="3577"/>
                    <a:pt x="97" y="3633"/>
                  </a:cubicBezTo>
                  <a:cubicBezTo>
                    <a:pt x="1" y="3762"/>
                    <a:pt x="33" y="3923"/>
                    <a:pt x="161" y="4019"/>
                  </a:cubicBezTo>
                  <a:cubicBezTo>
                    <a:pt x="161" y="4051"/>
                    <a:pt x="451" y="4244"/>
                    <a:pt x="901" y="4244"/>
                  </a:cubicBezTo>
                  <a:cubicBezTo>
                    <a:pt x="1126" y="4244"/>
                    <a:pt x="1383" y="4212"/>
                    <a:pt x="1672" y="4051"/>
                  </a:cubicBezTo>
                  <a:cubicBezTo>
                    <a:pt x="2026" y="3826"/>
                    <a:pt x="2476" y="3473"/>
                    <a:pt x="2862" y="2990"/>
                  </a:cubicBezTo>
                  <a:cubicBezTo>
                    <a:pt x="3247" y="2508"/>
                    <a:pt x="3537" y="1898"/>
                    <a:pt x="3537" y="1190"/>
                  </a:cubicBezTo>
                  <a:cubicBezTo>
                    <a:pt x="3537" y="1062"/>
                    <a:pt x="3537" y="965"/>
                    <a:pt x="3504" y="837"/>
                  </a:cubicBezTo>
                  <a:cubicBezTo>
                    <a:pt x="3472" y="580"/>
                    <a:pt x="3408" y="387"/>
                    <a:pt x="3312" y="258"/>
                  </a:cubicBezTo>
                  <a:cubicBezTo>
                    <a:pt x="3215" y="97"/>
                    <a:pt x="3054" y="1"/>
                    <a:pt x="2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4313;p64">
              <a:extLst>
                <a:ext uri="{FF2B5EF4-FFF2-40B4-BE49-F238E27FC236}">
                  <a16:creationId xmlns:a16="http://schemas.microsoft.com/office/drawing/2014/main" id="{A7712D77-4836-67BE-8139-B7CE95BE3329}"/>
                </a:ext>
              </a:extLst>
            </p:cNvPr>
            <p:cNvSpPr/>
            <p:nvPr/>
          </p:nvSpPr>
          <p:spPr>
            <a:xfrm>
              <a:off x="4422325" y="1150100"/>
              <a:ext cx="55475" cy="116650"/>
            </a:xfrm>
            <a:custGeom>
              <a:avLst/>
              <a:gdLst/>
              <a:ahLst/>
              <a:cxnLst/>
              <a:rect l="l" t="t" r="r" b="b"/>
              <a:pathLst>
                <a:path w="2219" h="4666" extrusionOk="0">
                  <a:moveTo>
                    <a:pt x="1642" y="1"/>
                  </a:moveTo>
                  <a:cubicBezTo>
                    <a:pt x="1310" y="1"/>
                    <a:pt x="903" y="206"/>
                    <a:pt x="611" y="1034"/>
                  </a:cubicBezTo>
                  <a:cubicBezTo>
                    <a:pt x="1" y="2641"/>
                    <a:pt x="997" y="4666"/>
                    <a:pt x="997" y="4666"/>
                  </a:cubicBezTo>
                  <a:lnTo>
                    <a:pt x="2026" y="2544"/>
                  </a:lnTo>
                  <a:lnTo>
                    <a:pt x="2218" y="198"/>
                  </a:lnTo>
                  <a:cubicBezTo>
                    <a:pt x="2218" y="198"/>
                    <a:pt x="1966" y="1"/>
                    <a:pt x="1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4314;p64">
              <a:extLst>
                <a:ext uri="{FF2B5EF4-FFF2-40B4-BE49-F238E27FC236}">
                  <a16:creationId xmlns:a16="http://schemas.microsoft.com/office/drawing/2014/main" id="{23613737-7A38-185F-BCEA-8C853393D9B2}"/>
                </a:ext>
              </a:extLst>
            </p:cNvPr>
            <p:cNvSpPr/>
            <p:nvPr/>
          </p:nvSpPr>
          <p:spPr>
            <a:xfrm>
              <a:off x="4425550" y="1143775"/>
              <a:ext cx="59475" cy="129425"/>
            </a:xfrm>
            <a:custGeom>
              <a:avLst/>
              <a:gdLst/>
              <a:ahLst/>
              <a:cxnLst/>
              <a:rect l="l" t="t" r="r" b="b"/>
              <a:pathLst>
                <a:path w="2379" h="5177" extrusionOk="0">
                  <a:moveTo>
                    <a:pt x="1511" y="1"/>
                  </a:moveTo>
                  <a:cubicBezTo>
                    <a:pt x="1286" y="1"/>
                    <a:pt x="1029" y="65"/>
                    <a:pt x="804" y="258"/>
                  </a:cubicBezTo>
                  <a:cubicBezTo>
                    <a:pt x="579" y="451"/>
                    <a:pt x="386" y="740"/>
                    <a:pt x="225" y="1190"/>
                  </a:cubicBezTo>
                  <a:cubicBezTo>
                    <a:pt x="64" y="1608"/>
                    <a:pt x="0" y="2026"/>
                    <a:pt x="0" y="2444"/>
                  </a:cubicBezTo>
                  <a:cubicBezTo>
                    <a:pt x="0" y="3794"/>
                    <a:pt x="611" y="5015"/>
                    <a:pt x="643" y="5048"/>
                  </a:cubicBezTo>
                  <a:cubicBezTo>
                    <a:pt x="675" y="5144"/>
                    <a:pt x="772" y="5176"/>
                    <a:pt x="868" y="5176"/>
                  </a:cubicBezTo>
                  <a:cubicBezTo>
                    <a:pt x="964" y="5176"/>
                    <a:pt x="1061" y="5144"/>
                    <a:pt x="1125" y="5048"/>
                  </a:cubicBezTo>
                  <a:lnTo>
                    <a:pt x="2122" y="2926"/>
                  </a:lnTo>
                  <a:cubicBezTo>
                    <a:pt x="2186" y="2765"/>
                    <a:pt x="2122" y="2605"/>
                    <a:pt x="1993" y="2540"/>
                  </a:cubicBezTo>
                  <a:cubicBezTo>
                    <a:pt x="1959" y="2523"/>
                    <a:pt x="1922" y="2515"/>
                    <a:pt x="1885" y="2515"/>
                  </a:cubicBezTo>
                  <a:cubicBezTo>
                    <a:pt x="1785" y="2515"/>
                    <a:pt x="1687" y="2575"/>
                    <a:pt x="1639" y="2669"/>
                  </a:cubicBezTo>
                  <a:lnTo>
                    <a:pt x="899" y="4268"/>
                  </a:lnTo>
                  <a:lnTo>
                    <a:pt x="899" y="4268"/>
                  </a:lnTo>
                  <a:cubicBezTo>
                    <a:pt x="739" y="3818"/>
                    <a:pt x="547" y="3138"/>
                    <a:pt x="547" y="2444"/>
                  </a:cubicBezTo>
                  <a:cubicBezTo>
                    <a:pt x="547" y="2058"/>
                    <a:pt x="579" y="1705"/>
                    <a:pt x="707" y="1383"/>
                  </a:cubicBezTo>
                  <a:cubicBezTo>
                    <a:pt x="868" y="997"/>
                    <a:pt x="1029" y="772"/>
                    <a:pt x="1157" y="676"/>
                  </a:cubicBezTo>
                  <a:cubicBezTo>
                    <a:pt x="1286" y="547"/>
                    <a:pt x="1382" y="547"/>
                    <a:pt x="1511" y="547"/>
                  </a:cubicBezTo>
                  <a:cubicBezTo>
                    <a:pt x="1529" y="541"/>
                    <a:pt x="1549" y="539"/>
                    <a:pt x="1569" y="539"/>
                  </a:cubicBezTo>
                  <a:cubicBezTo>
                    <a:pt x="1654" y="539"/>
                    <a:pt x="1748" y="586"/>
                    <a:pt x="1800" y="612"/>
                  </a:cubicBezTo>
                  <a:lnTo>
                    <a:pt x="1897" y="644"/>
                  </a:lnTo>
                  <a:lnTo>
                    <a:pt x="1929" y="676"/>
                  </a:lnTo>
                  <a:cubicBezTo>
                    <a:pt x="1969" y="716"/>
                    <a:pt x="2026" y="734"/>
                    <a:pt x="2084" y="734"/>
                  </a:cubicBezTo>
                  <a:cubicBezTo>
                    <a:pt x="2164" y="734"/>
                    <a:pt x="2245" y="700"/>
                    <a:pt x="2282" y="644"/>
                  </a:cubicBezTo>
                  <a:cubicBezTo>
                    <a:pt x="2379" y="515"/>
                    <a:pt x="2379" y="354"/>
                    <a:pt x="2250" y="258"/>
                  </a:cubicBezTo>
                  <a:cubicBezTo>
                    <a:pt x="2218" y="258"/>
                    <a:pt x="1961" y="1"/>
                    <a:pt x="1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4315;p64">
              <a:extLst>
                <a:ext uri="{FF2B5EF4-FFF2-40B4-BE49-F238E27FC236}">
                  <a16:creationId xmlns:a16="http://schemas.microsoft.com/office/drawing/2014/main" id="{F96B9478-9994-CC54-EEF5-C305F805209F}"/>
                </a:ext>
              </a:extLst>
            </p:cNvPr>
            <p:cNvSpPr/>
            <p:nvPr/>
          </p:nvSpPr>
          <p:spPr>
            <a:xfrm>
              <a:off x="4469750" y="1442050"/>
              <a:ext cx="140350" cy="85950"/>
            </a:xfrm>
            <a:custGeom>
              <a:avLst/>
              <a:gdLst/>
              <a:ahLst/>
              <a:cxnLst/>
              <a:rect l="l" t="t" r="r" b="b"/>
              <a:pathLst>
                <a:path w="5614" h="3438" extrusionOk="0">
                  <a:moveTo>
                    <a:pt x="5483" y="0"/>
                  </a:moveTo>
                  <a:cubicBezTo>
                    <a:pt x="4710" y="0"/>
                    <a:pt x="321" y="2117"/>
                    <a:pt x="321" y="2117"/>
                  </a:cubicBezTo>
                  <a:cubicBezTo>
                    <a:pt x="321" y="2117"/>
                    <a:pt x="0" y="3338"/>
                    <a:pt x="1318" y="3435"/>
                  </a:cubicBezTo>
                  <a:cubicBezTo>
                    <a:pt x="1340" y="3437"/>
                    <a:pt x="1362" y="3437"/>
                    <a:pt x="1385" y="3437"/>
                  </a:cubicBezTo>
                  <a:cubicBezTo>
                    <a:pt x="2728" y="3437"/>
                    <a:pt x="5404" y="692"/>
                    <a:pt x="5593" y="92"/>
                  </a:cubicBezTo>
                  <a:cubicBezTo>
                    <a:pt x="5613" y="28"/>
                    <a:pt x="5572" y="0"/>
                    <a:pt x="5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4316;p64">
              <a:extLst>
                <a:ext uri="{FF2B5EF4-FFF2-40B4-BE49-F238E27FC236}">
                  <a16:creationId xmlns:a16="http://schemas.microsoft.com/office/drawing/2014/main" id="{95FB7725-C3E2-1DE2-D773-3E31FA90F3D6}"/>
                </a:ext>
              </a:extLst>
            </p:cNvPr>
            <p:cNvSpPr/>
            <p:nvPr/>
          </p:nvSpPr>
          <p:spPr>
            <a:xfrm>
              <a:off x="4470550" y="1435500"/>
              <a:ext cx="145475" cy="98875"/>
            </a:xfrm>
            <a:custGeom>
              <a:avLst/>
              <a:gdLst/>
              <a:ahLst/>
              <a:cxnLst/>
              <a:rect l="l" t="t" r="r" b="b"/>
              <a:pathLst>
                <a:path w="5819" h="3955" extrusionOk="0">
                  <a:moveTo>
                    <a:pt x="5072" y="614"/>
                  </a:moveTo>
                  <a:cubicBezTo>
                    <a:pt x="4748" y="1047"/>
                    <a:pt x="4092" y="1750"/>
                    <a:pt x="3407" y="2315"/>
                  </a:cubicBezTo>
                  <a:cubicBezTo>
                    <a:pt x="3022" y="2636"/>
                    <a:pt x="2636" y="2925"/>
                    <a:pt x="2282" y="3118"/>
                  </a:cubicBezTo>
                  <a:cubicBezTo>
                    <a:pt x="1937" y="3291"/>
                    <a:pt x="1642" y="3413"/>
                    <a:pt x="1446" y="3413"/>
                  </a:cubicBezTo>
                  <a:cubicBezTo>
                    <a:pt x="1424" y="3413"/>
                    <a:pt x="1402" y="3411"/>
                    <a:pt x="1382" y="3408"/>
                  </a:cubicBezTo>
                  <a:lnTo>
                    <a:pt x="1318" y="3408"/>
                  </a:lnTo>
                  <a:cubicBezTo>
                    <a:pt x="932" y="3375"/>
                    <a:pt x="772" y="3247"/>
                    <a:pt x="643" y="3118"/>
                  </a:cubicBezTo>
                  <a:cubicBezTo>
                    <a:pt x="547" y="2990"/>
                    <a:pt x="514" y="2797"/>
                    <a:pt x="514" y="2668"/>
                  </a:cubicBezTo>
                  <a:cubicBezTo>
                    <a:pt x="514" y="2623"/>
                    <a:pt x="530" y="2578"/>
                    <a:pt x="540" y="2544"/>
                  </a:cubicBezTo>
                  <a:lnTo>
                    <a:pt x="540" y="2544"/>
                  </a:lnTo>
                  <a:cubicBezTo>
                    <a:pt x="654" y="2489"/>
                    <a:pt x="846" y="2397"/>
                    <a:pt x="1093" y="2283"/>
                  </a:cubicBezTo>
                  <a:cubicBezTo>
                    <a:pt x="1736" y="1993"/>
                    <a:pt x="2700" y="1543"/>
                    <a:pt x="3568" y="1158"/>
                  </a:cubicBezTo>
                  <a:cubicBezTo>
                    <a:pt x="4018" y="997"/>
                    <a:pt x="4436" y="804"/>
                    <a:pt x="4790" y="707"/>
                  </a:cubicBezTo>
                  <a:cubicBezTo>
                    <a:pt x="4894" y="666"/>
                    <a:pt x="4985" y="637"/>
                    <a:pt x="5072" y="614"/>
                  </a:cubicBezTo>
                  <a:close/>
                  <a:moveTo>
                    <a:pt x="5433" y="0"/>
                  </a:moveTo>
                  <a:cubicBezTo>
                    <a:pt x="5304" y="0"/>
                    <a:pt x="5143" y="32"/>
                    <a:pt x="4918" y="97"/>
                  </a:cubicBezTo>
                  <a:cubicBezTo>
                    <a:pt x="4211" y="290"/>
                    <a:pt x="3054" y="804"/>
                    <a:pt x="2025" y="1254"/>
                  </a:cubicBezTo>
                  <a:cubicBezTo>
                    <a:pt x="1029" y="1736"/>
                    <a:pt x="161" y="2122"/>
                    <a:pt x="161" y="2122"/>
                  </a:cubicBezTo>
                  <a:cubicBezTo>
                    <a:pt x="97" y="2154"/>
                    <a:pt x="32" y="2218"/>
                    <a:pt x="32" y="2315"/>
                  </a:cubicBezTo>
                  <a:cubicBezTo>
                    <a:pt x="32" y="2315"/>
                    <a:pt x="0" y="2443"/>
                    <a:pt x="0" y="2668"/>
                  </a:cubicBezTo>
                  <a:cubicBezTo>
                    <a:pt x="0" y="2861"/>
                    <a:pt x="32" y="3183"/>
                    <a:pt x="225" y="3440"/>
                  </a:cubicBezTo>
                  <a:cubicBezTo>
                    <a:pt x="418" y="3729"/>
                    <a:pt x="772" y="3922"/>
                    <a:pt x="1286" y="3954"/>
                  </a:cubicBezTo>
                  <a:lnTo>
                    <a:pt x="1382" y="3954"/>
                  </a:lnTo>
                  <a:cubicBezTo>
                    <a:pt x="1800" y="3954"/>
                    <a:pt x="2250" y="3761"/>
                    <a:pt x="2700" y="3472"/>
                  </a:cubicBezTo>
                  <a:cubicBezTo>
                    <a:pt x="3375" y="3054"/>
                    <a:pt x="4115" y="2443"/>
                    <a:pt x="4693" y="1865"/>
                  </a:cubicBezTo>
                  <a:cubicBezTo>
                    <a:pt x="4983" y="1575"/>
                    <a:pt x="5240" y="1286"/>
                    <a:pt x="5433" y="1029"/>
                  </a:cubicBezTo>
                  <a:cubicBezTo>
                    <a:pt x="5625" y="804"/>
                    <a:pt x="5754" y="611"/>
                    <a:pt x="5818" y="418"/>
                  </a:cubicBezTo>
                  <a:lnTo>
                    <a:pt x="5818" y="322"/>
                  </a:lnTo>
                  <a:cubicBezTo>
                    <a:pt x="5818" y="257"/>
                    <a:pt x="5818" y="193"/>
                    <a:pt x="5786" y="129"/>
                  </a:cubicBezTo>
                  <a:cubicBezTo>
                    <a:pt x="5722" y="65"/>
                    <a:pt x="5658" y="32"/>
                    <a:pt x="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4317;p64">
              <a:extLst>
                <a:ext uri="{FF2B5EF4-FFF2-40B4-BE49-F238E27FC236}">
                  <a16:creationId xmlns:a16="http://schemas.microsoft.com/office/drawing/2014/main" id="{D3BF6D8F-B378-D45C-3E0E-23E7159F6C70}"/>
                </a:ext>
              </a:extLst>
            </p:cNvPr>
            <p:cNvSpPr/>
            <p:nvPr/>
          </p:nvSpPr>
          <p:spPr>
            <a:xfrm>
              <a:off x="4434375" y="979525"/>
              <a:ext cx="393000" cy="529650"/>
            </a:xfrm>
            <a:custGeom>
              <a:avLst/>
              <a:gdLst/>
              <a:ahLst/>
              <a:cxnLst/>
              <a:rect l="l" t="t" r="r" b="b"/>
              <a:pathLst>
                <a:path w="15720" h="21186" extrusionOk="0">
                  <a:moveTo>
                    <a:pt x="9216" y="1"/>
                  </a:moveTo>
                  <a:cubicBezTo>
                    <a:pt x="8300" y="1"/>
                    <a:pt x="7368" y="253"/>
                    <a:pt x="6494" y="849"/>
                  </a:cubicBezTo>
                  <a:cubicBezTo>
                    <a:pt x="6494" y="849"/>
                    <a:pt x="2958" y="2489"/>
                    <a:pt x="2154" y="4996"/>
                  </a:cubicBezTo>
                  <a:cubicBezTo>
                    <a:pt x="1319" y="7535"/>
                    <a:pt x="1" y="12710"/>
                    <a:pt x="1" y="14639"/>
                  </a:cubicBezTo>
                  <a:cubicBezTo>
                    <a:pt x="1" y="16568"/>
                    <a:pt x="611" y="20522"/>
                    <a:pt x="1929" y="21100"/>
                  </a:cubicBezTo>
                  <a:cubicBezTo>
                    <a:pt x="2056" y="21159"/>
                    <a:pt x="2211" y="21186"/>
                    <a:pt x="2389" y="21186"/>
                  </a:cubicBezTo>
                  <a:cubicBezTo>
                    <a:pt x="4059" y="21186"/>
                    <a:pt x="7736" y="18805"/>
                    <a:pt x="8840" y="18079"/>
                  </a:cubicBezTo>
                  <a:cubicBezTo>
                    <a:pt x="10030" y="17275"/>
                    <a:pt x="11444" y="14125"/>
                    <a:pt x="12987" y="12293"/>
                  </a:cubicBezTo>
                  <a:cubicBezTo>
                    <a:pt x="14498" y="10492"/>
                    <a:pt x="15719" y="7149"/>
                    <a:pt x="15109" y="4417"/>
                  </a:cubicBezTo>
                  <a:cubicBezTo>
                    <a:pt x="14649" y="2336"/>
                    <a:pt x="12004" y="1"/>
                    <a:pt x="9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4318;p64">
              <a:extLst>
                <a:ext uri="{FF2B5EF4-FFF2-40B4-BE49-F238E27FC236}">
                  <a16:creationId xmlns:a16="http://schemas.microsoft.com/office/drawing/2014/main" id="{A3406C7D-06D8-A7C1-761E-4AF84DAFBEF8}"/>
                </a:ext>
              </a:extLst>
            </p:cNvPr>
            <p:cNvSpPr/>
            <p:nvPr/>
          </p:nvSpPr>
          <p:spPr>
            <a:xfrm>
              <a:off x="4427950" y="972625"/>
              <a:ext cx="394600" cy="543250"/>
            </a:xfrm>
            <a:custGeom>
              <a:avLst/>
              <a:gdLst/>
              <a:ahLst/>
              <a:cxnLst/>
              <a:rect l="l" t="t" r="r" b="b"/>
              <a:pathLst>
                <a:path w="15784" h="21730" extrusionOk="0">
                  <a:moveTo>
                    <a:pt x="9483" y="547"/>
                  </a:moveTo>
                  <a:cubicBezTo>
                    <a:pt x="10801" y="547"/>
                    <a:pt x="12119" y="1093"/>
                    <a:pt x="13115" y="1929"/>
                  </a:cubicBezTo>
                  <a:cubicBezTo>
                    <a:pt x="14144" y="2732"/>
                    <a:pt x="14883" y="3793"/>
                    <a:pt x="15108" y="4725"/>
                  </a:cubicBezTo>
                  <a:cubicBezTo>
                    <a:pt x="15205" y="5207"/>
                    <a:pt x="15269" y="5690"/>
                    <a:pt x="15269" y="6204"/>
                  </a:cubicBezTo>
                  <a:cubicBezTo>
                    <a:pt x="15269" y="8486"/>
                    <a:pt x="14240" y="10961"/>
                    <a:pt x="13019" y="12408"/>
                  </a:cubicBezTo>
                  <a:cubicBezTo>
                    <a:pt x="12248" y="13340"/>
                    <a:pt x="11508" y="14594"/>
                    <a:pt x="10833" y="15719"/>
                  </a:cubicBezTo>
                  <a:cubicBezTo>
                    <a:pt x="10126" y="16812"/>
                    <a:pt x="9451" y="17776"/>
                    <a:pt x="8937" y="18130"/>
                  </a:cubicBezTo>
                  <a:cubicBezTo>
                    <a:pt x="8390" y="18483"/>
                    <a:pt x="7201" y="19287"/>
                    <a:pt x="5947" y="19962"/>
                  </a:cubicBezTo>
                  <a:cubicBezTo>
                    <a:pt x="5337" y="20283"/>
                    <a:pt x="4694" y="20605"/>
                    <a:pt x="4115" y="20830"/>
                  </a:cubicBezTo>
                  <a:cubicBezTo>
                    <a:pt x="3536" y="21087"/>
                    <a:pt x="2990" y="21215"/>
                    <a:pt x="2636" y="21215"/>
                  </a:cubicBezTo>
                  <a:cubicBezTo>
                    <a:pt x="2508" y="21215"/>
                    <a:pt x="2379" y="21183"/>
                    <a:pt x="2315" y="21151"/>
                  </a:cubicBezTo>
                  <a:cubicBezTo>
                    <a:pt x="2058" y="21055"/>
                    <a:pt x="1801" y="20733"/>
                    <a:pt x="1576" y="20283"/>
                  </a:cubicBezTo>
                  <a:cubicBezTo>
                    <a:pt x="1222" y="19576"/>
                    <a:pt x="965" y="18580"/>
                    <a:pt x="804" y="17615"/>
                  </a:cubicBezTo>
                  <a:cubicBezTo>
                    <a:pt x="611" y="16619"/>
                    <a:pt x="547" y="15622"/>
                    <a:pt x="547" y="14915"/>
                  </a:cubicBezTo>
                  <a:cubicBezTo>
                    <a:pt x="547" y="14015"/>
                    <a:pt x="868" y="12215"/>
                    <a:pt x="1286" y="10383"/>
                  </a:cubicBezTo>
                  <a:cubicBezTo>
                    <a:pt x="1704" y="8551"/>
                    <a:pt x="2251" y="6622"/>
                    <a:pt x="2636" y="5368"/>
                  </a:cubicBezTo>
                  <a:cubicBezTo>
                    <a:pt x="3022" y="4179"/>
                    <a:pt x="4083" y="3182"/>
                    <a:pt x="5047" y="2475"/>
                  </a:cubicBezTo>
                  <a:cubicBezTo>
                    <a:pt x="5529" y="2122"/>
                    <a:pt x="5979" y="1832"/>
                    <a:pt x="6301" y="1672"/>
                  </a:cubicBezTo>
                  <a:cubicBezTo>
                    <a:pt x="6494" y="1575"/>
                    <a:pt x="6622" y="1511"/>
                    <a:pt x="6719" y="1447"/>
                  </a:cubicBezTo>
                  <a:lnTo>
                    <a:pt x="6815" y="1382"/>
                  </a:lnTo>
                  <a:lnTo>
                    <a:pt x="6879" y="1382"/>
                  </a:lnTo>
                  <a:lnTo>
                    <a:pt x="6912" y="1350"/>
                  </a:lnTo>
                  <a:cubicBezTo>
                    <a:pt x="7747" y="772"/>
                    <a:pt x="8615" y="547"/>
                    <a:pt x="9483" y="547"/>
                  </a:cubicBezTo>
                  <a:close/>
                  <a:moveTo>
                    <a:pt x="9483" y="0"/>
                  </a:moveTo>
                  <a:cubicBezTo>
                    <a:pt x="8519" y="0"/>
                    <a:pt x="7522" y="289"/>
                    <a:pt x="6590" y="900"/>
                  </a:cubicBezTo>
                  <a:lnTo>
                    <a:pt x="6604" y="919"/>
                  </a:lnTo>
                  <a:lnTo>
                    <a:pt x="6604" y="919"/>
                  </a:lnTo>
                  <a:cubicBezTo>
                    <a:pt x="6397" y="1009"/>
                    <a:pt x="5599" y="1410"/>
                    <a:pt x="4726" y="2057"/>
                  </a:cubicBezTo>
                  <a:cubicBezTo>
                    <a:pt x="3697" y="2797"/>
                    <a:pt x="2572" y="3857"/>
                    <a:pt x="2154" y="5207"/>
                  </a:cubicBezTo>
                  <a:cubicBezTo>
                    <a:pt x="1736" y="6493"/>
                    <a:pt x="1190" y="8422"/>
                    <a:pt x="772" y="10254"/>
                  </a:cubicBezTo>
                  <a:cubicBezTo>
                    <a:pt x="322" y="12119"/>
                    <a:pt x="1" y="13886"/>
                    <a:pt x="1" y="14915"/>
                  </a:cubicBezTo>
                  <a:cubicBezTo>
                    <a:pt x="1" y="15912"/>
                    <a:pt x="161" y="17390"/>
                    <a:pt x="483" y="18708"/>
                  </a:cubicBezTo>
                  <a:cubicBezTo>
                    <a:pt x="643" y="19383"/>
                    <a:pt x="836" y="19994"/>
                    <a:pt x="1093" y="20508"/>
                  </a:cubicBezTo>
                  <a:cubicBezTo>
                    <a:pt x="1351" y="21023"/>
                    <a:pt x="1672" y="21440"/>
                    <a:pt x="2090" y="21633"/>
                  </a:cubicBezTo>
                  <a:cubicBezTo>
                    <a:pt x="2251" y="21730"/>
                    <a:pt x="2444" y="21730"/>
                    <a:pt x="2636" y="21730"/>
                  </a:cubicBezTo>
                  <a:cubicBezTo>
                    <a:pt x="3119" y="21730"/>
                    <a:pt x="3697" y="21569"/>
                    <a:pt x="4308" y="21344"/>
                  </a:cubicBezTo>
                  <a:cubicBezTo>
                    <a:pt x="6140" y="20605"/>
                    <a:pt x="8390" y="19126"/>
                    <a:pt x="9226" y="18580"/>
                  </a:cubicBezTo>
                  <a:cubicBezTo>
                    <a:pt x="9933" y="18097"/>
                    <a:pt x="10576" y="17101"/>
                    <a:pt x="11283" y="15976"/>
                  </a:cubicBezTo>
                  <a:cubicBezTo>
                    <a:pt x="11958" y="14883"/>
                    <a:pt x="12698" y="13629"/>
                    <a:pt x="13437" y="12761"/>
                  </a:cubicBezTo>
                  <a:cubicBezTo>
                    <a:pt x="14723" y="11186"/>
                    <a:pt x="15783" y="8647"/>
                    <a:pt x="15783" y="6204"/>
                  </a:cubicBezTo>
                  <a:cubicBezTo>
                    <a:pt x="15783" y="5658"/>
                    <a:pt x="15751" y="5143"/>
                    <a:pt x="15623" y="4629"/>
                  </a:cubicBezTo>
                  <a:cubicBezTo>
                    <a:pt x="15366" y="3504"/>
                    <a:pt x="14562" y="2379"/>
                    <a:pt x="13469" y="1511"/>
                  </a:cubicBezTo>
                  <a:cubicBezTo>
                    <a:pt x="12344" y="611"/>
                    <a:pt x="10962" y="0"/>
                    <a:pt x="9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4319;p64">
              <a:extLst>
                <a:ext uri="{FF2B5EF4-FFF2-40B4-BE49-F238E27FC236}">
                  <a16:creationId xmlns:a16="http://schemas.microsoft.com/office/drawing/2014/main" id="{F428BE50-7810-788C-1202-A28D92C099F1}"/>
                </a:ext>
              </a:extLst>
            </p:cNvPr>
            <p:cNvSpPr/>
            <p:nvPr/>
          </p:nvSpPr>
          <p:spPr>
            <a:xfrm>
              <a:off x="4455275" y="979525"/>
              <a:ext cx="372100" cy="369200"/>
            </a:xfrm>
            <a:custGeom>
              <a:avLst/>
              <a:gdLst/>
              <a:ahLst/>
              <a:cxnLst/>
              <a:rect l="l" t="t" r="r" b="b"/>
              <a:pathLst>
                <a:path w="14884" h="14768" extrusionOk="0">
                  <a:moveTo>
                    <a:pt x="8380" y="1"/>
                  </a:moveTo>
                  <a:cubicBezTo>
                    <a:pt x="7464" y="1"/>
                    <a:pt x="6532" y="253"/>
                    <a:pt x="5658" y="849"/>
                  </a:cubicBezTo>
                  <a:cubicBezTo>
                    <a:pt x="5658" y="849"/>
                    <a:pt x="2122" y="2489"/>
                    <a:pt x="1318" y="4996"/>
                  </a:cubicBezTo>
                  <a:cubicBezTo>
                    <a:pt x="933" y="6217"/>
                    <a:pt x="418" y="8017"/>
                    <a:pt x="0" y="9785"/>
                  </a:cubicBezTo>
                  <a:cubicBezTo>
                    <a:pt x="708" y="8692"/>
                    <a:pt x="1833" y="6860"/>
                    <a:pt x="1897" y="6442"/>
                  </a:cubicBezTo>
                  <a:cubicBezTo>
                    <a:pt x="2026" y="5832"/>
                    <a:pt x="2026" y="5735"/>
                    <a:pt x="2733" y="5735"/>
                  </a:cubicBezTo>
                  <a:cubicBezTo>
                    <a:pt x="3440" y="5735"/>
                    <a:pt x="4758" y="7760"/>
                    <a:pt x="6558" y="8146"/>
                  </a:cubicBezTo>
                  <a:cubicBezTo>
                    <a:pt x="8390" y="8564"/>
                    <a:pt x="10833" y="8242"/>
                    <a:pt x="10833" y="9271"/>
                  </a:cubicBezTo>
                  <a:cubicBezTo>
                    <a:pt x="10833" y="10267"/>
                    <a:pt x="9419" y="11907"/>
                    <a:pt x="10319" y="12389"/>
                  </a:cubicBezTo>
                  <a:cubicBezTo>
                    <a:pt x="11026" y="12807"/>
                    <a:pt x="10383" y="14157"/>
                    <a:pt x="10447" y="14768"/>
                  </a:cubicBezTo>
                  <a:cubicBezTo>
                    <a:pt x="10994" y="13900"/>
                    <a:pt x="11572" y="13000"/>
                    <a:pt x="12151" y="12293"/>
                  </a:cubicBezTo>
                  <a:cubicBezTo>
                    <a:pt x="13662" y="10492"/>
                    <a:pt x="14883" y="7149"/>
                    <a:pt x="14273" y="4417"/>
                  </a:cubicBezTo>
                  <a:cubicBezTo>
                    <a:pt x="13813" y="2336"/>
                    <a:pt x="11168" y="1"/>
                    <a:pt x="8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4320;p64">
              <a:extLst>
                <a:ext uri="{FF2B5EF4-FFF2-40B4-BE49-F238E27FC236}">
                  <a16:creationId xmlns:a16="http://schemas.microsoft.com/office/drawing/2014/main" id="{8268C052-0EC2-125E-EA6D-FD8666B26E87}"/>
                </a:ext>
              </a:extLst>
            </p:cNvPr>
            <p:cNvSpPr/>
            <p:nvPr/>
          </p:nvSpPr>
          <p:spPr>
            <a:xfrm>
              <a:off x="4448050" y="972625"/>
              <a:ext cx="374500" cy="382750"/>
            </a:xfrm>
            <a:custGeom>
              <a:avLst/>
              <a:gdLst/>
              <a:ahLst/>
              <a:cxnLst/>
              <a:rect l="l" t="t" r="r" b="b"/>
              <a:pathLst>
                <a:path w="14980" h="15310" extrusionOk="0">
                  <a:moveTo>
                    <a:pt x="8679" y="547"/>
                  </a:moveTo>
                  <a:cubicBezTo>
                    <a:pt x="9997" y="547"/>
                    <a:pt x="11315" y="1093"/>
                    <a:pt x="12311" y="1929"/>
                  </a:cubicBezTo>
                  <a:cubicBezTo>
                    <a:pt x="13340" y="2732"/>
                    <a:pt x="14079" y="3793"/>
                    <a:pt x="14304" y="4725"/>
                  </a:cubicBezTo>
                  <a:cubicBezTo>
                    <a:pt x="14401" y="5207"/>
                    <a:pt x="14465" y="5690"/>
                    <a:pt x="14465" y="6204"/>
                  </a:cubicBezTo>
                  <a:cubicBezTo>
                    <a:pt x="14465" y="8486"/>
                    <a:pt x="13436" y="10961"/>
                    <a:pt x="12215" y="12408"/>
                  </a:cubicBezTo>
                  <a:cubicBezTo>
                    <a:pt x="11868" y="12832"/>
                    <a:pt x="11520" y="13327"/>
                    <a:pt x="11180" y="13842"/>
                  </a:cubicBezTo>
                  <a:lnTo>
                    <a:pt x="11180" y="13842"/>
                  </a:lnTo>
                  <a:cubicBezTo>
                    <a:pt x="11203" y="13696"/>
                    <a:pt x="11219" y="13546"/>
                    <a:pt x="11219" y="13404"/>
                  </a:cubicBezTo>
                  <a:cubicBezTo>
                    <a:pt x="11219" y="13244"/>
                    <a:pt x="11186" y="13051"/>
                    <a:pt x="11122" y="12890"/>
                  </a:cubicBezTo>
                  <a:cubicBezTo>
                    <a:pt x="11058" y="12697"/>
                    <a:pt x="10929" y="12536"/>
                    <a:pt x="10736" y="12440"/>
                  </a:cubicBezTo>
                  <a:cubicBezTo>
                    <a:pt x="10672" y="12408"/>
                    <a:pt x="10640" y="12376"/>
                    <a:pt x="10608" y="12311"/>
                  </a:cubicBezTo>
                  <a:cubicBezTo>
                    <a:pt x="10576" y="12279"/>
                    <a:pt x="10576" y="12215"/>
                    <a:pt x="10576" y="12151"/>
                  </a:cubicBezTo>
                  <a:cubicBezTo>
                    <a:pt x="10576" y="11894"/>
                    <a:pt x="10736" y="11411"/>
                    <a:pt x="10961" y="10961"/>
                  </a:cubicBezTo>
                  <a:cubicBezTo>
                    <a:pt x="11154" y="10511"/>
                    <a:pt x="11379" y="10029"/>
                    <a:pt x="11379" y="9547"/>
                  </a:cubicBezTo>
                  <a:cubicBezTo>
                    <a:pt x="11379" y="9354"/>
                    <a:pt x="11315" y="9193"/>
                    <a:pt x="11219" y="9065"/>
                  </a:cubicBezTo>
                  <a:cubicBezTo>
                    <a:pt x="11026" y="8808"/>
                    <a:pt x="10769" y="8711"/>
                    <a:pt x="10447" y="8615"/>
                  </a:cubicBezTo>
                  <a:cubicBezTo>
                    <a:pt x="9965" y="8486"/>
                    <a:pt x="9386" y="8454"/>
                    <a:pt x="8776" y="8390"/>
                  </a:cubicBezTo>
                  <a:cubicBezTo>
                    <a:pt x="8133" y="8358"/>
                    <a:pt x="7490" y="8293"/>
                    <a:pt x="6911" y="8165"/>
                  </a:cubicBezTo>
                  <a:cubicBezTo>
                    <a:pt x="6075" y="7972"/>
                    <a:pt x="5336" y="7393"/>
                    <a:pt x="4693" y="6847"/>
                  </a:cubicBezTo>
                  <a:cubicBezTo>
                    <a:pt x="4372" y="6590"/>
                    <a:pt x="4082" y="6300"/>
                    <a:pt x="3825" y="6108"/>
                  </a:cubicBezTo>
                  <a:cubicBezTo>
                    <a:pt x="3536" y="5915"/>
                    <a:pt x="3311" y="5722"/>
                    <a:pt x="3022" y="5722"/>
                  </a:cubicBezTo>
                  <a:cubicBezTo>
                    <a:pt x="2829" y="5722"/>
                    <a:pt x="2668" y="5722"/>
                    <a:pt x="2540" y="5754"/>
                  </a:cubicBezTo>
                  <a:cubicBezTo>
                    <a:pt x="2443" y="5786"/>
                    <a:pt x="2347" y="5818"/>
                    <a:pt x="2282" y="5850"/>
                  </a:cubicBezTo>
                  <a:cubicBezTo>
                    <a:pt x="2122" y="5947"/>
                    <a:pt x="2057" y="6108"/>
                    <a:pt x="2025" y="6236"/>
                  </a:cubicBezTo>
                  <a:cubicBezTo>
                    <a:pt x="1993" y="6365"/>
                    <a:pt x="1961" y="6493"/>
                    <a:pt x="1929" y="6654"/>
                  </a:cubicBezTo>
                  <a:cubicBezTo>
                    <a:pt x="1929" y="6686"/>
                    <a:pt x="1929" y="6750"/>
                    <a:pt x="1865" y="6815"/>
                  </a:cubicBezTo>
                  <a:cubicBezTo>
                    <a:pt x="1768" y="7104"/>
                    <a:pt x="1447" y="7650"/>
                    <a:pt x="1093" y="8229"/>
                  </a:cubicBezTo>
                  <a:cubicBezTo>
                    <a:pt x="1052" y="8303"/>
                    <a:pt x="1009" y="8377"/>
                    <a:pt x="966" y="8452"/>
                  </a:cubicBezTo>
                  <a:lnTo>
                    <a:pt x="966" y="8452"/>
                  </a:lnTo>
                  <a:cubicBezTo>
                    <a:pt x="1275" y="7276"/>
                    <a:pt x="1591" y="6180"/>
                    <a:pt x="1832" y="5368"/>
                  </a:cubicBezTo>
                  <a:cubicBezTo>
                    <a:pt x="2218" y="4179"/>
                    <a:pt x="3279" y="3182"/>
                    <a:pt x="4243" y="2475"/>
                  </a:cubicBezTo>
                  <a:cubicBezTo>
                    <a:pt x="4725" y="2122"/>
                    <a:pt x="5175" y="1832"/>
                    <a:pt x="5497" y="1672"/>
                  </a:cubicBezTo>
                  <a:cubicBezTo>
                    <a:pt x="5690" y="1575"/>
                    <a:pt x="5818" y="1511"/>
                    <a:pt x="5915" y="1447"/>
                  </a:cubicBezTo>
                  <a:lnTo>
                    <a:pt x="6011" y="1382"/>
                  </a:lnTo>
                  <a:lnTo>
                    <a:pt x="6075" y="1382"/>
                  </a:lnTo>
                  <a:lnTo>
                    <a:pt x="6108" y="1350"/>
                  </a:lnTo>
                  <a:cubicBezTo>
                    <a:pt x="6943" y="772"/>
                    <a:pt x="7811" y="547"/>
                    <a:pt x="8679" y="547"/>
                  </a:cubicBezTo>
                  <a:close/>
                  <a:moveTo>
                    <a:pt x="8679" y="0"/>
                  </a:moveTo>
                  <a:cubicBezTo>
                    <a:pt x="7715" y="0"/>
                    <a:pt x="6718" y="289"/>
                    <a:pt x="5786" y="900"/>
                  </a:cubicBezTo>
                  <a:lnTo>
                    <a:pt x="5800" y="919"/>
                  </a:lnTo>
                  <a:lnTo>
                    <a:pt x="5800" y="919"/>
                  </a:lnTo>
                  <a:cubicBezTo>
                    <a:pt x="5593" y="1009"/>
                    <a:pt x="4795" y="1410"/>
                    <a:pt x="3922" y="2057"/>
                  </a:cubicBezTo>
                  <a:cubicBezTo>
                    <a:pt x="2893" y="2797"/>
                    <a:pt x="1768" y="3857"/>
                    <a:pt x="1350" y="5207"/>
                  </a:cubicBezTo>
                  <a:cubicBezTo>
                    <a:pt x="964" y="6429"/>
                    <a:pt x="450" y="8229"/>
                    <a:pt x="32" y="9997"/>
                  </a:cubicBezTo>
                  <a:cubicBezTo>
                    <a:pt x="0" y="10126"/>
                    <a:pt x="64" y="10254"/>
                    <a:pt x="193" y="10286"/>
                  </a:cubicBezTo>
                  <a:cubicBezTo>
                    <a:pt x="236" y="10308"/>
                    <a:pt x="279" y="10318"/>
                    <a:pt x="319" y="10318"/>
                  </a:cubicBezTo>
                  <a:cubicBezTo>
                    <a:pt x="400" y="10318"/>
                    <a:pt x="472" y="10276"/>
                    <a:pt x="514" y="10190"/>
                  </a:cubicBezTo>
                  <a:cubicBezTo>
                    <a:pt x="868" y="9643"/>
                    <a:pt x="1318" y="8904"/>
                    <a:pt x="1704" y="8261"/>
                  </a:cubicBezTo>
                  <a:cubicBezTo>
                    <a:pt x="1897" y="7940"/>
                    <a:pt x="2090" y="7618"/>
                    <a:pt x="2218" y="7361"/>
                  </a:cubicBezTo>
                  <a:cubicBezTo>
                    <a:pt x="2282" y="7233"/>
                    <a:pt x="2315" y="7136"/>
                    <a:pt x="2379" y="7040"/>
                  </a:cubicBezTo>
                  <a:cubicBezTo>
                    <a:pt x="2411" y="6911"/>
                    <a:pt x="2443" y="6847"/>
                    <a:pt x="2475" y="6750"/>
                  </a:cubicBezTo>
                  <a:cubicBezTo>
                    <a:pt x="2475" y="6590"/>
                    <a:pt x="2507" y="6493"/>
                    <a:pt x="2540" y="6397"/>
                  </a:cubicBezTo>
                  <a:cubicBezTo>
                    <a:pt x="2540" y="6365"/>
                    <a:pt x="2572" y="6333"/>
                    <a:pt x="2572" y="6300"/>
                  </a:cubicBezTo>
                  <a:lnTo>
                    <a:pt x="2636" y="6300"/>
                  </a:lnTo>
                  <a:cubicBezTo>
                    <a:pt x="2700" y="6268"/>
                    <a:pt x="2829" y="6268"/>
                    <a:pt x="3022" y="6268"/>
                  </a:cubicBezTo>
                  <a:cubicBezTo>
                    <a:pt x="3054" y="6268"/>
                    <a:pt x="3247" y="6333"/>
                    <a:pt x="3504" y="6525"/>
                  </a:cubicBezTo>
                  <a:cubicBezTo>
                    <a:pt x="3857" y="6815"/>
                    <a:pt x="4307" y="7265"/>
                    <a:pt x="4854" y="7683"/>
                  </a:cubicBezTo>
                  <a:cubicBezTo>
                    <a:pt x="5400" y="8133"/>
                    <a:pt x="6043" y="8518"/>
                    <a:pt x="6815" y="8679"/>
                  </a:cubicBezTo>
                  <a:cubicBezTo>
                    <a:pt x="7747" y="8904"/>
                    <a:pt x="8808" y="8936"/>
                    <a:pt x="9643" y="9033"/>
                  </a:cubicBezTo>
                  <a:cubicBezTo>
                    <a:pt x="10061" y="9065"/>
                    <a:pt x="10383" y="9129"/>
                    <a:pt x="10608" y="9226"/>
                  </a:cubicBezTo>
                  <a:cubicBezTo>
                    <a:pt x="10704" y="9290"/>
                    <a:pt x="10769" y="9354"/>
                    <a:pt x="10801" y="9386"/>
                  </a:cubicBezTo>
                  <a:cubicBezTo>
                    <a:pt x="10833" y="9418"/>
                    <a:pt x="10833" y="9483"/>
                    <a:pt x="10833" y="9547"/>
                  </a:cubicBezTo>
                  <a:cubicBezTo>
                    <a:pt x="10865" y="9836"/>
                    <a:pt x="10672" y="10286"/>
                    <a:pt x="10447" y="10736"/>
                  </a:cubicBezTo>
                  <a:cubicBezTo>
                    <a:pt x="10254" y="11219"/>
                    <a:pt x="10029" y="11669"/>
                    <a:pt x="10029" y="12151"/>
                  </a:cubicBezTo>
                  <a:cubicBezTo>
                    <a:pt x="10029" y="12279"/>
                    <a:pt x="10061" y="12440"/>
                    <a:pt x="10126" y="12569"/>
                  </a:cubicBezTo>
                  <a:cubicBezTo>
                    <a:pt x="10222" y="12729"/>
                    <a:pt x="10318" y="12826"/>
                    <a:pt x="10479" y="12922"/>
                  </a:cubicBezTo>
                  <a:cubicBezTo>
                    <a:pt x="10544" y="12954"/>
                    <a:pt x="10576" y="13019"/>
                    <a:pt x="10640" y="13083"/>
                  </a:cubicBezTo>
                  <a:cubicBezTo>
                    <a:pt x="10672" y="13179"/>
                    <a:pt x="10672" y="13276"/>
                    <a:pt x="10672" y="13404"/>
                  </a:cubicBezTo>
                  <a:cubicBezTo>
                    <a:pt x="10672" y="13629"/>
                    <a:pt x="10640" y="13919"/>
                    <a:pt x="10576" y="14176"/>
                  </a:cubicBezTo>
                  <a:cubicBezTo>
                    <a:pt x="10511" y="14433"/>
                    <a:pt x="10479" y="14690"/>
                    <a:pt x="10479" y="14947"/>
                  </a:cubicBezTo>
                  <a:cubicBezTo>
                    <a:pt x="10479" y="14979"/>
                    <a:pt x="10479" y="15044"/>
                    <a:pt x="10479" y="15076"/>
                  </a:cubicBezTo>
                  <a:cubicBezTo>
                    <a:pt x="10511" y="15204"/>
                    <a:pt x="10576" y="15269"/>
                    <a:pt x="10704" y="15301"/>
                  </a:cubicBezTo>
                  <a:cubicBezTo>
                    <a:pt x="10721" y="15307"/>
                    <a:pt x="10738" y="15309"/>
                    <a:pt x="10755" y="15309"/>
                  </a:cubicBezTo>
                  <a:cubicBezTo>
                    <a:pt x="10834" y="15309"/>
                    <a:pt x="10908" y="15252"/>
                    <a:pt x="10961" y="15172"/>
                  </a:cubicBezTo>
                  <a:cubicBezTo>
                    <a:pt x="11508" y="14304"/>
                    <a:pt x="12086" y="13436"/>
                    <a:pt x="12633" y="12761"/>
                  </a:cubicBezTo>
                  <a:cubicBezTo>
                    <a:pt x="13919" y="11186"/>
                    <a:pt x="14979" y="8647"/>
                    <a:pt x="14979" y="6204"/>
                  </a:cubicBezTo>
                  <a:cubicBezTo>
                    <a:pt x="14979" y="5658"/>
                    <a:pt x="14947" y="5143"/>
                    <a:pt x="14819" y="4629"/>
                  </a:cubicBezTo>
                  <a:cubicBezTo>
                    <a:pt x="14562" y="3504"/>
                    <a:pt x="13758" y="2379"/>
                    <a:pt x="12665" y="1511"/>
                  </a:cubicBezTo>
                  <a:cubicBezTo>
                    <a:pt x="11540" y="611"/>
                    <a:pt x="10158" y="0"/>
                    <a:pt x="8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4321;p64">
              <a:extLst>
                <a:ext uri="{FF2B5EF4-FFF2-40B4-BE49-F238E27FC236}">
                  <a16:creationId xmlns:a16="http://schemas.microsoft.com/office/drawing/2014/main" id="{3B96583F-4311-C7C7-8719-36EBF4EAE539}"/>
                </a:ext>
              </a:extLst>
            </p:cNvPr>
            <p:cNvSpPr/>
            <p:nvPr/>
          </p:nvSpPr>
          <p:spPr>
            <a:xfrm>
              <a:off x="4414300" y="1239600"/>
              <a:ext cx="283700" cy="158775"/>
            </a:xfrm>
            <a:custGeom>
              <a:avLst/>
              <a:gdLst/>
              <a:ahLst/>
              <a:cxnLst/>
              <a:rect l="l" t="t" r="r" b="b"/>
              <a:pathLst>
                <a:path w="11348" h="6351" extrusionOk="0">
                  <a:moveTo>
                    <a:pt x="1289" y="0"/>
                  </a:moveTo>
                  <a:cubicBezTo>
                    <a:pt x="777" y="0"/>
                    <a:pt x="292" y="174"/>
                    <a:pt x="193" y="797"/>
                  </a:cubicBezTo>
                  <a:cubicBezTo>
                    <a:pt x="0" y="2211"/>
                    <a:pt x="1414" y="4236"/>
                    <a:pt x="2732" y="4236"/>
                  </a:cubicBezTo>
                  <a:cubicBezTo>
                    <a:pt x="4004" y="4236"/>
                    <a:pt x="4527" y="3010"/>
                    <a:pt x="5198" y="3010"/>
                  </a:cubicBezTo>
                  <a:cubicBezTo>
                    <a:pt x="5222" y="3010"/>
                    <a:pt x="5247" y="3011"/>
                    <a:pt x="5272" y="3015"/>
                  </a:cubicBezTo>
                  <a:cubicBezTo>
                    <a:pt x="5979" y="3111"/>
                    <a:pt x="5690" y="5650"/>
                    <a:pt x="6879" y="6165"/>
                  </a:cubicBezTo>
                  <a:cubicBezTo>
                    <a:pt x="7198" y="6291"/>
                    <a:pt x="7572" y="6351"/>
                    <a:pt x="7962" y="6351"/>
                  </a:cubicBezTo>
                  <a:cubicBezTo>
                    <a:pt x="9063" y="6351"/>
                    <a:pt x="10285" y="5871"/>
                    <a:pt x="10736" y="5040"/>
                  </a:cubicBezTo>
                  <a:cubicBezTo>
                    <a:pt x="11347" y="3915"/>
                    <a:pt x="9643" y="3207"/>
                    <a:pt x="7908" y="2597"/>
                  </a:cubicBezTo>
                  <a:cubicBezTo>
                    <a:pt x="6172" y="1986"/>
                    <a:pt x="2636" y="282"/>
                    <a:pt x="2636" y="282"/>
                  </a:cubicBezTo>
                  <a:cubicBezTo>
                    <a:pt x="2636" y="282"/>
                    <a:pt x="1940" y="0"/>
                    <a:pt x="1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4322;p64">
              <a:extLst>
                <a:ext uri="{FF2B5EF4-FFF2-40B4-BE49-F238E27FC236}">
                  <a16:creationId xmlns:a16="http://schemas.microsoft.com/office/drawing/2014/main" id="{86739B84-881E-4CF6-2433-924FD50ADDA8}"/>
                </a:ext>
              </a:extLst>
            </p:cNvPr>
            <p:cNvSpPr/>
            <p:nvPr/>
          </p:nvSpPr>
          <p:spPr>
            <a:xfrm>
              <a:off x="4412675" y="1232975"/>
              <a:ext cx="279700" cy="172000"/>
            </a:xfrm>
            <a:custGeom>
              <a:avLst/>
              <a:gdLst/>
              <a:ahLst/>
              <a:cxnLst/>
              <a:rect l="l" t="t" r="r" b="b"/>
              <a:pathLst>
                <a:path w="11188" h="6880" extrusionOk="0">
                  <a:moveTo>
                    <a:pt x="1351" y="515"/>
                  </a:moveTo>
                  <a:cubicBezTo>
                    <a:pt x="1640" y="515"/>
                    <a:pt x="1962" y="579"/>
                    <a:pt x="2187" y="644"/>
                  </a:cubicBezTo>
                  <a:cubicBezTo>
                    <a:pt x="2315" y="708"/>
                    <a:pt x="2412" y="740"/>
                    <a:pt x="2508" y="740"/>
                  </a:cubicBezTo>
                  <a:lnTo>
                    <a:pt x="2572" y="772"/>
                  </a:lnTo>
                  <a:cubicBezTo>
                    <a:pt x="2572" y="772"/>
                    <a:pt x="2572" y="772"/>
                    <a:pt x="2572" y="772"/>
                  </a:cubicBezTo>
                  <a:lnTo>
                    <a:pt x="2572" y="772"/>
                  </a:lnTo>
                  <a:lnTo>
                    <a:pt x="2604" y="805"/>
                  </a:lnTo>
                  <a:lnTo>
                    <a:pt x="2610" y="789"/>
                  </a:lnTo>
                  <a:lnTo>
                    <a:pt x="2610" y="789"/>
                  </a:lnTo>
                  <a:cubicBezTo>
                    <a:pt x="2999" y="965"/>
                    <a:pt x="6239" y="2543"/>
                    <a:pt x="7876" y="3119"/>
                  </a:cubicBezTo>
                  <a:cubicBezTo>
                    <a:pt x="8615" y="3376"/>
                    <a:pt x="9355" y="3665"/>
                    <a:pt x="9869" y="3955"/>
                  </a:cubicBezTo>
                  <a:cubicBezTo>
                    <a:pt x="10126" y="4115"/>
                    <a:pt x="10351" y="4276"/>
                    <a:pt x="10480" y="4437"/>
                  </a:cubicBezTo>
                  <a:cubicBezTo>
                    <a:pt x="10608" y="4598"/>
                    <a:pt x="10673" y="4726"/>
                    <a:pt x="10673" y="4855"/>
                  </a:cubicBezTo>
                  <a:cubicBezTo>
                    <a:pt x="10673" y="4951"/>
                    <a:pt x="10641" y="5048"/>
                    <a:pt x="10576" y="5176"/>
                  </a:cubicBezTo>
                  <a:cubicBezTo>
                    <a:pt x="10383" y="5530"/>
                    <a:pt x="10030" y="5819"/>
                    <a:pt x="9548" y="6012"/>
                  </a:cubicBezTo>
                  <a:cubicBezTo>
                    <a:pt x="9098" y="6237"/>
                    <a:pt x="8551" y="6333"/>
                    <a:pt x="8037" y="6333"/>
                  </a:cubicBezTo>
                  <a:cubicBezTo>
                    <a:pt x="7683" y="6333"/>
                    <a:pt x="7330" y="6301"/>
                    <a:pt x="7073" y="6173"/>
                  </a:cubicBezTo>
                  <a:cubicBezTo>
                    <a:pt x="6848" y="6076"/>
                    <a:pt x="6655" y="5883"/>
                    <a:pt x="6526" y="5626"/>
                  </a:cubicBezTo>
                  <a:cubicBezTo>
                    <a:pt x="6333" y="5208"/>
                    <a:pt x="6205" y="4630"/>
                    <a:pt x="6108" y="4115"/>
                  </a:cubicBezTo>
                  <a:cubicBezTo>
                    <a:pt x="6044" y="3858"/>
                    <a:pt x="5980" y="3633"/>
                    <a:pt x="5883" y="3440"/>
                  </a:cubicBezTo>
                  <a:cubicBezTo>
                    <a:pt x="5851" y="3344"/>
                    <a:pt x="5787" y="3247"/>
                    <a:pt x="5690" y="3183"/>
                  </a:cubicBezTo>
                  <a:cubicBezTo>
                    <a:pt x="5626" y="3087"/>
                    <a:pt x="5497" y="3022"/>
                    <a:pt x="5369" y="3022"/>
                  </a:cubicBezTo>
                  <a:lnTo>
                    <a:pt x="5272" y="2990"/>
                  </a:lnTo>
                  <a:cubicBezTo>
                    <a:pt x="5015" y="3022"/>
                    <a:pt x="4790" y="3119"/>
                    <a:pt x="4630" y="3247"/>
                  </a:cubicBezTo>
                  <a:cubicBezTo>
                    <a:pt x="4340" y="3440"/>
                    <a:pt x="4083" y="3698"/>
                    <a:pt x="3794" y="3890"/>
                  </a:cubicBezTo>
                  <a:cubicBezTo>
                    <a:pt x="3537" y="4083"/>
                    <a:pt x="3215" y="4212"/>
                    <a:pt x="2797" y="4212"/>
                  </a:cubicBezTo>
                  <a:cubicBezTo>
                    <a:pt x="2779" y="4213"/>
                    <a:pt x="2760" y="4214"/>
                    <a:pt x="2741" y="4214"/>
                  </a:cubicBezTo>
                  <a:cubicBezTo>
                    <a:pt x="2270" y="4214"/>
                    <a:pt x="1719" y="3836"/>
                    <a:pt x="1287" y="3280"/>
                  </a:cubicBezTo>
                  <a:cubicBezTo>
                    <a:pt x="837" y="2701"/>
                    <a:pt x="515" y="1930"/>
                    <a:pt x="515" y="1319"/>
                  </a:cubicBezTo>
                  <a:cubicBezTo>
                    <a:pt x="515" y="1255"/>
                    <a:pt x="515" y="1158"/>
                    <a:pt x="547" y="1094"/>
                  </a:cubicBezTo>
                  <a:cubicBezTo>
                    <a:pt x="579" y="837"/>
                    <a:pt x="676" y="740"/>
                    <a:pt x="804" y="644"/>
                  </a:cubicBezTo>
                  <a:cubicBezTo>
                    <a:pt x="933" y="579"/>
                    <a:pt x="1126" y="515"/>
                    <a:pt x="1351" y="515"/>
                  </a:cubicBezTo>
                  <a:close/>
                  <a:moveTo>
                    <a:pt x="1351" y="1"/>
                  </a:moveTo>
                  <a:cubicBezTo>
                    <a:pt x="1062" y="1"/>
                    <a:pt x="772" y="33"/>
                    <a:pt x="515" y="194"/>
                  </a:cubicBezTo>
                  <a:cubicBezTo>
                    <a:pt x="258" y="354"/>
                    <a:pt x="65" y="644"/>
                    <a:pt x="1" y="997"/>
                  </a:cubicBezTo>
                  <a:cubicBezTo>
                    <a:pt x="1" y="1126"/>
                    <a:pt x="1" y="1222"/>
                    <a:pt x="1" y="1319"/>
                  </a:cubicBezTo>
                  <a:cubicBezTo>
                    <a:pt x="1" y="2122"/>
                    <a:pt x="354" y="2926"/>
                    <a:pt x="869" y="3601"/>
                  </a:cubicBezTo>
                  <a:cubicBezTo>
                    <a:pt x="1383" y="4244"/>
                    <a:pt x="2058" y="4758"/>
                    <a:pt x="2797" y="4758"/>
                  </a:cubicBezTo>
                  <a:cubicBezTo>
                    <a:pt x="3537" y="4758"/>
                    <a:pt x="4051" y="4405"/>
                    <a:pt x="4437" y="4083"/>
                  </a:cubicBezTo>
                  <a:cubicBezTo>
                    <a:pt x="4630" y="3923"/>
                    <a:pt x="4790" y="3794"/>
                    <a:pt x="4919" y="3698"/>
                  </a:cubicBezTo>
                  <a:cubicBezTo>
                    <a:pt x="5080" y="3569"/>
                    <a:pt x="5176" y="3537"/>
                    <a:pt x="5272" y="3537"/>
                  </a:cubicBezTo>
                  <a:lnTo>
                    <a:pt x="5305" y="3537"/>
                  </a:lnTo>
                  <a:lnTo>
                    <a:pt x="5337" y="3601"/>
                  </a:lnTo>
                  <a:cubicBezTo>
                    <a:pt x="5401" y="3665"/>
                    <a:pt x="5497" y="3858"/>
                    <a:pt x="5562" y="4115"/>
                  </a:cubicBezTo>
                  <a:cubicBezTo>
                    <a:pt x="5658" y="4533"/>
                    <a:pt x="5755" y="5048"/>
                    <a:pt x="5915" y="5530"/>
                  </a:cubicBezTo>
                  <a:cubicBezTo>
                    <a:pt x="6012" y="5755"/>
                    <a:pt x="6108" y="5980"/>
                    <a:pt x="6269" y="6173"/>
                  </a:cubicBezTo>
                  <a:cubicBezTo>
                    <a:pt x="6398" y="6398"/>
                    <a:pt x="6590" y="6558"/>
                    <a:pt x="6848" y="6655"/>
                  </a:cubicBezTo>
                  <a:cubicBezTo>
                    <a:pt x="7201" y="6816"/>
                    <a:pt x="7619" y="6880"/>
                    <a:pt x="8037" y="6880"/>
                  </a:cubicBezTo>
                  <a:cubicBezTo>
                    <a:pt x="8648" y="6880"/>
                    <a:pt x="9258" y="6751"/>
                    <a:pt x="9773" y="6526"/>
                  </a:cubicBezTo>
                  <a:cubicBezTo>
                    <a:pt x="10319" y="6269"/>
                    <a:pt x="10769" y="5915"/>
                    <a:pt x="11026" y="5433"/>
                  </a:cubicBezTo>
                  <a:lnTo>
                    <a:pt x="11058" y="5433"/>
                  </a:lnTo>
                  <a:cubicBezTo>
                    <a:pt x="11155" y="5240"/>
                    <a:pt x="11187" y="5048"/>
                    <a:pt x="11187" y="4855"/>
                  </a:cubicBezTo>
                  <a:cubicBezTo>
                    <a:pt x="11187" y="4565"/>
                    <a:pt x="11058" y="4308"/>
                    <a:pt x="10866" y="4083"/>
                  </a:cubicBezTo>
                  <a:cubicBezTo>
                    <a:pt x="10576" y="3762"/>
                    <a:pt x="10158" y="3505"/>
                    <a:pt x="9676" y="3247"/>
                  </a:cubicBezTo>
                  <a:cubicBezTo>
                    <a:pt x="9194" y="3022"/>
                    <a:pt x="8615" y="2830"/>
                    <a:pt x="8069" y="2637"/>
                  </a:cubicBezTo>
                  <a:cubicBezTo>
                    <a:pt x="7233" y="2315"/>
                    <a:pt x="5915" y="1737"/>
                    <a:pt x="4790" y="1222"/>
                  </a:cubicBezTo>
                  <a:cubicBezTo>
                    <a:pt x="4244" y="997"/>
                    <a:pt x="3762" y="740"/>
                    <a:pt x="3408" y="579"/>
                  </a:cubicBezTo>
                  <a:cubicBezTo>
                    <a:pt x="3055" y="419"/>
                    <a:pt x="2829" y="290"/>
                    <a:pt x="2829" y="290"/>
                  </a:cubicBezTo>
                  <a:lnTo>
                    <a:pt x="2797" y="290"/>
                  </a:lnTo>
                  <a:cubicBezTo>
                    <a:pt x="2797" y="290"/>
                    <a:pt x="2058"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4323;p64">
              <a:extLst>
                <a:ext uri="{FF2B5EF4-FFF2-40B4-BE49-F238E27FC236}">
                  <a16:creationId xmlns:a16="http://schemas.microsoft.com/office/drawing/2014/main" id="{BC8F8DB8-E282-316F-CDCC-E2F167E26E34}"/>
                </a:ext>
              </a:extLst>
            </p:cNvPr>
            <p:cNvSpPr/>
            <p:nvPr/>
          </p:nvSpPr>
          <p:spPr>
            <a:xfrm>
              <a:off x="4690725" y="1282000"/>
              <a:ext cx="57900" cy="58700"/>
            </a:xfrm>
            <a:custGeom>
              <a:avLst/>
              <a:gdLst/>
              <a:ahLst/>
              <a:cxnLst/>
              <a:rect l="l" t="t" r="r" b="b"/>
              <a:pathLst>
                <a:path w="2316" h="2348" extrusionOk="0">
                  <a:moveTo>
                    <a:pt x="1" y="2347"/>
                  </a:moveTo>
                  <a:lnTo>
                    <a:pt x="231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4324;p64">
              <a:extLst>
                <a:ext uri="{FF2B5EF4-FFF2-40B4-BE49-F238E27FC236}">
                  <a16:creationId xmlns:a16="http://schemas.microsoft.com/office/drawing/2014/main" id="{A26BD3F5-7895-9F15-89CA-6CDCF071896F}"/>
                </a:ext>
              </a:extLst>
            </p:cNvPr>
            <p:cNvSpPr/>
            <p:nvPr/>
          </p:nvSpPr>
          <p:spPr>
            <a:xfrm>
              <a:off x="4682700" y="1275375"/>
              <a:ext cx="73150" cy="71750"/>
            </a:xfrm>
            <a:custGeom>
              <a:avLst/>
              <a:gdLst/>
              <a:ahLst/>
              <a:cxnLst/>
              <a:rect l="l" t="t" r="r" b="b"/>
              <a:pathLst>
                <a:path w="2926" h="2870" extrusionOk="0">
                  <a:moveTo>
                    <a:pt x="2636" y="1"/>
                  </a:moveTo>
                  <a:cubicBezTo>
                    <a:pt x="2564" y="1"/>
                    <a:pt x="2491" y="25"/>
                    <a:pt x="2443" y="73"/>
                  </a:cubicBezTo>
                  <a:lnTo>
                    <a:pt x="129" y="2419"/>
                  </a:lnTo>
                  <a:cubicBezTo>
                    <a:pt x="0" y="2516"/>
                    <a:pt x="0" y="2677"/>
                    <a:pt x="129" y="2773"/>
                  </a:cubicBezTo>
                  <a:cubicBezTo>
                    <a:pt x="177" y="2837"/>
                    <a:pt x="241" y="2869"/>
                    <a:pt x="310" y="2869"/>
                  </a:cubicBezTo>
                  <a:cubicBezTo>
                    <a:pt x="378" y="2869"/>
                    <a:pt x="450" y="2837"/>
                    <a:pt x="515" y="2773"/>
                  </a:cubicBezTo>
                  <a:lnTo>
                    <a:pt x="2829" y="459"/>
                  </a:lnTo>
                  <a:cubicBezTo>
                    <a:pt x="2925" y="362"/>
                    <a:pt x="2925" y="169"/>
                    <a:pt x="2829" y="73"/>
                  </a:cubicBezTo>
                  <a:cubicBezTo>
                    <a:pt x="2781" y="25"/>
                    <a:pt x="2708" y="1"/>
                    <a:pt x="2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4325;p64">
              <a:extLst>
                <a:ext uri="{FF2B5EF4-FFF2-40B4-BE49-F238E27FC236}">
                  <a16:creationId xmlns:a16="http://schemas.microsoft.com/office/drawing/2014/main" id="{C46ACB3A-0654-50F3-DCA8-347807EA2860}"/>
                </a:ext>
              </a:extLst>
            </p:cNvPr>
            <p:cNvSpPr/>
            <p:nvPr/>
          </p:nvSpPr>
          <p:spPr>
            <a:xfrm>
              <a:off x="4434375" y="1175925"/>
              <a:ext cx="30575" cy="68325"/>
            </a:xfrm>
            <a:custGeom>
              <a:avLst/>
              <a:gdLst/>
              <a:ahLst/>
              <a:cxnLst/>
              <a:rect l="l" t="t" r="r" b="b"/>
              <a:pathLst>
                <a:path w="1223" h="2733" extrusionOk="0">
                  <a:moveTo>
                    <a:pt x="1" y="2733"/>
                  </a:moveTo>
                  <a:lnTo>
                    <a:pt x="122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4326;p64">
              <a:extLst>
                <a:ext uri="{FF2B5EF4-FFF2-40B4-BE49-F238E27FC236}">
                  <a16:creationId xmlns:a16="http://schemas.microsoft.com/office/drawing/2014/main" id="{C8516FA8-58D5-B4B4-F0A9-8489F1F94B91}"/>
                </a:ext>
              </a:extLst>
            </p:cNvPr>
            <p:cNvSpPr/>
            <p:nvPr/>
          </p:nvSpPr>
          <p:spPr>
            <a:xfrm>
              <a:off x="4427150" y="1168875"/>
              <a:ext cx="45825" cy="81650"/>
            </a:xfrm>
            <a:custGeom>
              <a:avLst/>
              <a:gdLst/>
              <a:ahLst/>
              <a:cxnLst/>
              <a:rect l="l" t="t" r="r" b="b"/>
              <a:pathLst>
                <a:path w="1833" h="3266" extrusionOk="0">
                  <a:moveTo>
                    <a:pt x="1513" y="0"/>
                  </a:moveTo>
                  <a:cubicBezTo>
                    <a:pt x="1402" y="0"/>
                    <a:pt x="1310" y="60"/>
                    <a:pt x="1286" y="154"/>
                  </a:cubicBezTo>
                  <a:lnTo>
                    <a:pt x="65" y="2886"/>
                  </a:lnTo>
                  <a:cubicBezTo>
                    <a:pt x="0" y="3047"/>
                    <a:pt x="65" y="3208"/>
                    <a:pt x="193" y="3240"/>
                  </a:cubicBezTo>
                  <a:cubicBezTo>
                    <a:pt x="228" y="3257"/>
                    <a:pt x="264" y="3265"/>
                    <a:pt x="301" y="3265"/>
                  </a:cubicBezTo>
                  <a:cubicBezTo>
                    <a:pt x="401" y="3265"/>
                    <a:pt x="500" y="3205"/>
                    <a:pt x="547" y="3111"/>
                  </a:cubicBezTo>
                  <a:lnTo>
                    <a:pt x="1768" y="379"/>
                  </a:lnTo>
                  <a:cubicBezTo>
                    <a:pt x="1833" y="250"/>
                    <a:pt x="1768" y="90"/>
                    <a:pt x="1640" y="25"/>
                  </a:cubicBezTo>
                  <a:cubicBezTo>
                    <a:pt x="1597" y="8"/>
                    <a:pt x="155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4327;p64">
              <a:extLst>
                <a:ext uri="{FF2B5EF4-FFF2-40B4-BE49-F238E27FC236}">
                  <a16:creationId xmlns:a16="http://schemas.microsoft.com/office/drawing/2014/main" id="{508A58AE-D6E2-8631-6E78-5B3E1D60C311}"/>
                </a:ext>
              </a:extLst>
            </p:cNvPr>
            <p:cNvSpPr/>
            <p:nvPr/>
          </p:nvSpPr>
          <p:spPr>
            <a:xfrm>
              <a:off x="4885200" y="1781050"/>
              <a:ext cx="310225" cy="341175"/>
            </a:xfrm>
            <a:custGeom>
              <a:avLst/>
              <a:gdLst/>
              <a:ahLst/>
              <a:cxnLst/>
              <a:rect l="l" t="t" r="r" b="b"/>
              <a:pathLst>
                <a:path w="12409" h="13647" extrusionOk="0">
                  <a:moveTo>
                    <a:pt x="10255" y="0"/>
                  </a:moveTo>
                  <a:cubicBezTo>
                    <a:pt x="10255" y="1"/>
                    <a:pt x="3537" y="5979"/>
                    <a:pt x="1801" y="7715"/>
                  </a:cubicBezTo>
                  <a:cubicBezTo>
                    <a:pt x="65" y="9451"/>
                    <a:pt x="1" y="12762"/>
                    <a:pt x="1640" y="13533"/>
                  </a:cubicBezTo>
                  <a:cubicBezTo>
                    <a:pt x="1817" y="13612"/>
                    <a:pt x="2033" y="13647"/>
                    <a:pt x="2280" y="13647"/>
                  </a:cubicBezTo>
                  <a:cubicBezTo>
                    <a:pt x="4365" y="13647"/>
                    <a:pt x="8607" y="11119"/>
                    <a:pt x="9355" y="10544"/>
                  </a:cubicBezTo>
                  <a:cubicBezTo>
                    <a:pt x="10190" y="9869"/>
                    <a:pt x="12408" y="418"/>
                    <a:pt x="10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4328;p64">
              <a:extLst>
                <a:ext uri="{FF2B5EF4-FFF2-40B4-BE49-F238E27FC236}">
                  <a16:creationId xmlns:a16="http://schemas.microsoft.com/office/drawing/2014/main" id="{7EF93B55-29A3-BE3A-F4FD-AB60E1A8BEEA}"/>
                </a:ext>
              </a:extLst>
            </p:cNvPr>
            <p:cNvSpPr/>
            <p:nvPr/>
          </p:nvSpPr>
          <p:spPr>
            <a:xfrm>
              <a:off x="4890025" y="1774300"/>
              <a:ext cx="281300" cy="353925"/>
            </a:xfrm>
            <a:custGeom>
              <a:avLst/>
              <a:gdLst/>
              <a:ahLst/>
              <a:cxnLst/>
              <a:rect l="l" t="t" r="r" b="b"/>
              <a:pathLst>
                <a:path w="11252" h="14157" extrusionOk="0">
                  <a:moveTo>
                    <a:pt x="10139" y="568"/>
                  </a:moveTo>
                  <a:lnTo>
                    <a:pt x="10139" y="568"/>
                  </a:lnTo>
                  <a:cubicBezTo>
                    <a:pt x="10196" y="594"/>
                    <a:pt x="10247" y="629"/>
                    <a:pt x="10287" y="688"/>
                  </a:cubicBezTo>
                  <a:cubicBezTo>
                    <a:pt x="10415" y="849"/>
                    <a:pt x="10544" y="1106"/>
                    <a:pt x="10608" y="1460"/>
                  </a:cubicBezTo>
                  <a:cubicBezTo>
                    <a:pt x="10672" y="1781"/>
                    <a:pt x="10705" y="2231"/>
                    <a:pt x="10705" y="2713"/>
                  </a:cubicBezTo>
                  <a:cubicBezTo>
                    <a:pt x="10705" y="4160"/>
                    <a:pt x="10415" y="6056"/>
                    <a:pt x="10030" y="7632"/>
                  </a:cubicBezTo>
                  <a:cubicBezTo>
                    <a:pt x="9837" y="8435"/>
                    <a:pt x="9644" y="9142"/>
                    <a:pt x="9451" y="9657"/>
                  </a:cubicBezTo>
                  <a:cubicBezTo>
                    <a:pt x="9355" y="9946"/>
                    <a:pt x="9258" y="10171"/>
                    <a:pt x="9162" y="10332"/>
                  </a:cubicBezTo>
                  <a:cubicBezTo>
                    <a:pt x="9097" y="10492"/>
                    <a:pt x="9001" y="10589"/>
                    <a:pt x="9001" y="10589"/>
                  </a:cubicBezTo>
                  <a:cubicBezTo>
                    <a:pt x="8840" y="10717"/>
                    <a:pt x="8422" y="11007"/>
                    <a:pt x="7908" y="11296"/>
                  </a:cubicBezTo>
                  <a:cubicBezTo>
                    <a:pt x="7104" y="11778"/>
                    <a:pt x="6012" y="12357"/>
                    <a:pt x="4951" y="12839"/>
                  </a:cubicBezTo>
                  <a:cubicBezTo>
                    <a:pt x="3858" y="13289"/>
                    <a:pt x="2797" y="13643"/>
                    <a:pt x="2090" y="13643"/>
                  </a:cubicBezTo>
                  <a:cubicBezTo>
                    <a:pt x="1865" y="13643"/>
                    <a:pt x="1704" y="13610"/>
                    <a:pt x="1576" y="13546"/>
                  </a:cubicBezTo>
                  <a:cubicBezTo>
                    <a:pt x="1222" y="13385"/>
                    <a:pt x="965" y="13128"/>
                    <a:pt x="804" y="12743"/>
                  </a:cubicBezTo>
                  <a:cubicBezTo>
                    <a:pt x="611" y="12357"/>
                    <a:pt x="515" y="11907"/>
                    <a:pt x="515" y="11392"/>
                  </a:cubicBezTo>
                  <a:cubicBezTo>
                    <a:pt x="515" y="10267"/>
                    <a:pt x="965" y="9014"/>
                    <a:pt x="1801" y="8178"/>
                  </a:cubicBezTo>
                  <a:cubicBezTo>
                    <a:pt x="2669" y="7310"/>
                    <a:pt x="4790" y="5381"/>
                    <a:pt x="6687" y="3678"/>
                  </a:cubicBezTo>
                  <a:cubicBezTo>
                    <a:pt x="7619" y="2810"/>
                    <a:pt x="8519" y="2006"/>
                    <a:pt x="9162" y="1428"/>
                  </a:cubicBezTo>
                  <a:cubicBezTo>
                    <a:pt x="9628" y="1028"/>
                    <a:pt x="9971" y="721"/>
                    <a:pt x="10139" y="568"/>
                  </a:cubicBezTo>
                  <a:close/>
                  <a:moveTo>
                    <a:pt x="10055" y="1"/>
                  </a:moveTo>
                  <a:cubicBezTo>
                    <a:pt x="9995" y="1"/>
                    <a:pt x="9948" y="31"/>
                    <a:pt x="9901" y="78"/>
                  </a:cubicBezTo>
                  <a:cubicBezTo>
                    <a:pt x="9901" y="78"/>
                    <a:pt x="8230" y="1556"/>
                    <a:pt x="6333" y="3292"/>
                  </a:cubicBezTo>
                  <a:cubicBezTo>
                    <a:pt x="4436" y="4996"/>
                    <a:pt x="2315" y="6924"/>
                    <a:pt x="1415" y="7792"/>
                  </a:cubicBezTo>
                  <a:cubicBezTo>
                    <a:pt x="483" y="8757"/>
                    <a:pt x="1" y="10139"/>
                    <a:pt x="1" y="11392"/>
                  </a:cubicBezTo>
                  <a:cubicBezTo>
                    <a:pt x="1" y="11971"/>
                    <a:pt x="97" y="12517"/>
                    <a:pt x="322" y="12968"/>
                  </a:cubicBezTo>
                  <a:cubicBezTo>
                    <a:pt x="547" y="13450"/>
                    <a:pt x="868" y="13835"/>
                    <a:pt x="1351" y="14028"/>
                  </a:cubicBezTo>
                  <a:cubicBezTo>
                    <a:pt x="1576" y="14125"/>
                    <a:pt x="1833" y="14157"/>
                    <a:pt x="2090" y="14157"/>
                  </a:cubicBezTo>
                  <a:cubicBezTo>
                    <a:pt x="2669" y="14157"/>
                    <a:pt x="3344" y="13996"/>
                    <a:pt x="4051" y="13771"/>
                  </a:cubicBezTo>
                  <a:cubicBezTo>
                    <a:pt x="5144" y="13385"/>
                    <a:pt x="6301" y="12807"/>
                    <a:pt x="7265" y="12292"/>
                  </a:cubicBezTo>
                  <a:cubicBezTo>
                    <a:pt x="7779" y="12003"/>
                    <a:pt x="8197" y="11746"/>
                    <a:pt x="8551" y="11521"/>
                  </a:cubicBezTo>
                  <a:cubicBezTo>
                    <a:pt x="8905" y="11328"/>
                    <a:pt x="9162" y="11135"/>
                    <a:pt x="9322" y="11007"/>
                  </a:cubicBezTo>
                  <a:cubicBezTo>
                    <a:pt x="9451" y="10910"/>
                    <a:pt x="9547" y="10750"/>
                    <a:pt x="9644" y="10557"/>
                  </a:cubicBezTo>
                  <a:cubicBezTo>
                    <a:pt x="9965" y="9914"/>
                    <a:pt x="10383" y="8628"/>
                    <a:pt x="10705" y="7149"/>
                  </a:cubicBezTo>
                  <a:cubicBezTo>
                    <a:pt x="10994" y="5671"/>
                    <a:pt x="11251" y="4031"/>
                    <a:pt x="11251" y="2713"/>
                  </a:cubicBezTo>
                  <a:cubicBezTo>
                    <a:pt x="11251" y="2038"/>
                    <a:pt x="11187" y="1428"/>
                    <a:pt x="11026" y="945"/>
                  </a:cubicBezTo>
                  <a:cubicBezTo>
                    <a:pt x="10962" y="720"/>
                    <a:pt x="10833" y="528"/>
                    <a:pt x="10705" y="335"/>
                  </a:cubicBezTo>
                  <a:cubicBezTo>
                    <a:pt x="10544" y="174"/>
                    <a:pt x="10351" y="45"/>
                    <a:pt x="10126" y="13"/>
                  </a:cubicBezTo>
                  <a:cubicBezTo>
                    <a:pt x="10100" y="5"/>
                    <a:pt x="10077" y="1"/>
                    <a:pt x="10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4329;p64">
              <a:extLst>
                <a:ext uri="{FF2B5EF4-FFF2-40B4-BE49-F238E27FC236}">
                  <a16:creationId xmlns:a16="http://schemas.microsoft.com/office/drawing/2014/main" id="{720219B1-0794-997C-ABED-B61FE3544BB6}"/>
                </a:ext>
              </a:extLst>
            </p:cNvPr>
            <p:cNvSpPr/>
            <p:nvPr/>
          </p:nvSpPr>
          <p:spPr>
            <a:xfrm>
              <a:off x="5182550" y="2154725"/>
              <a:ext cx="605125" cy="595500"/>
            </a:xfrm>
            <a:custGeom>
              <a:avLst/>
              <a:gdLst/>
              <a:ahLst/>
              <a:cxnLst/>
              <a:rect l="l" t="t" r="r" b="b"/>
              <a:pathLst>
                <a:path w="24205" h="23820" extrusionOk="0">
                  <a:moveTo>
                    <a:pt x="15172" y="1"/>
                  </a:moveTo>
                  <a:lnTo>
                    <a:pt x="0" y="9740"/>
                  </a:lnTo>
                  <a:lnTo>
                    <a:pt x="3247" y="23820"/>
                  </a:lnTo>
                  <a:cubicBezTo>
                    <a:pt x="3247" y="23820"/>
                    <a:pt x="20573" y="14819"/>
                    <a:pt x="22405" y="11926"/>
                  </a:cubicBezTo>
                  <a:cubicBezTo>
                    <a:pt x="24205" y="9033"/>
                    <a:pt x="15172" y="1"/>
                    <a:pt x="15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4330;p64">
              <a:extLst>
                <a:ext uri="{FF2B5EF4-FFF2-40B4-BE49-F238E27FC236}">
                  <a16:creationId xmlns:a16="http://schemas.microsoft.com/office/drawing/2014/main" id="{63B8266D-1D75-9D52-754E-D49E8754400C}"/>
                </a:ext>
              </a:extLst>
            </p:cNvPr>
            <p:cNvSpPr/>
            <p:nvPr/>
          </p:nvSpPr>
          <p:spPr>
            <a:xfrm>
              <a:off x="5175300" y="2147975"/>
              <a:ext cx="579425" cy="609275"/>
            </a:xfrm>
            <a:custGeom>
              <a:avLst/>
              <a:gdLst/>
              <a:ahLst/>
              <a:cxnLst/>
              <a:rect l="l" t="t" r="r" b="b"/>
              <a:pathLst>
                <a:path w="23177" h="24371" extrusionOk="0">
                  <a:moveTo>
                    <a:pt x="15415" y="609"/>
                  </a:moveTo>
                  <a:cubicBezTo>
                    <a:pt x="15464" y="658"/>
                    <a:pt x="15523" y="718"/>
                    <a:pt x="15591" y="785"/>
                  </a:cubicBezTo>
                  <a:cubicBezTo>
                    <a:pt x="16298" y="1524"/>
                    <a:pt x="18066" y="3421"/>
                    <a:pt x="19673" y="5478"/>
                  </a:cubicBezTo>
                  <a:cubicBezTo>
                    <a:pt x="20477" y="6539"/>
                    <a:pt x="21216" y="7632"/>
                    <a:pt x="21763" y="8628"/>
                  </a:cubicBezTo>
                  <a:cubicBezTo>
                    <a:pt x="22309" y="9625"/>
                    <a:pt x="22663" y="10557"/>
                    <a:pt x="22663" y="11264"/>
                  </a:cubicBezTo>
                  <a:cubicBezTo>
                    <a:pt x="22663" y="11586"/>
                    <a:pt x="22598" y="11843"/>
                    <a:pt x="22470" y="12036"/>
                  </a:cubicBezTo>
                  <a:cubicBezTo>
                    <a:pt x="22277" y="12357"/>
                    <a:pt x="21795" y="12807"/>
                    <a:pt x="21184" y="13321"/>
                  </a:cubicBezTo>
                  <a:cubicBezTo>
                    <a:pt x="18934" y="15121"/>
                    <a:pt x="14498" y="17757"/>
                    <a:pt x="10608" y="19943"/>
                  </a:cubicBezTo>
                  <a:cubicBezTo>
                    <a:pt x="8680" y="21036"/>
                    <a:pt x="6880" y="22032"/>
                    <a:pt x="5562" y="22740"/>
                  </a:cubicBezTo>
                  <a:cubicBezTo>
                    <a:pt x="4919" y="23093"/>
                    <a:pt x="4372" y="23350"/>
                    <a:pt x="3987" y="23543"/>
                  </a:cubicBezTo>
                  <a:cubicBezTo>
                    <a:pt x="3884" y="23608"/>
                    <a:pt x="3796" y="23663"/>
                    <a:pt x="3721" y="23707"/>
                  </a:cubicBezTo>
                  <a:lnTo>
                    <a:pt x="3721" y="23707"/>
                  </a:lnTo>
                  <a:lnTo>
                    <a:pt x="612" y="10139"/>
                  </a:lnTo>
                  <a:lnTo>
                    <a:pt x="15415" y="609"/>
                  </a:lnTo>
                  <a:close/>
                  <a:moveTo>
                    <a:pt x="15472" y="1"/>
                  </a:moveTo>
                  <a:cubicBezTo>
                    <a:pt x="15417" y="1"/>
                    <a:pt x="15359" y="17"/>
                    <a:pt x="15302" y="46"/>
                  </a:cubicBezTo>
                  <a:lnTo>
                    <a:pt x="162" y="9785"/>
                  </a:lnTo>
                  <a:cubicBezTo>
                    <a:pt x="65" y="9850"/>
                    <a:pt x="1" y="9978"/>
                    <a:pt x="33" y="10075"/>
                  </a:cubicBezTo>
                  <a:lnTo>
                    <a:pt x="3280" y="24154"/>
                  </a:lnTo>
                  <a:cubicBezTo>
                    <a:pt x="3312" y="24250"/>
                    <a:pt x="3376" y="24315"/>
                    <a:pt x="3440" y="24347"/>
                  </a:cubicBezTo>
                  <a:cubicBezTo>
                    <a:pt x="3472" y="24363"/>
                    <a:pt x="3513" y="24371"/>
                    <a:pt x="3553" y="24371"/>
                  </a:cubicBezTo>
                  <a:cubicBezTo>
                    <a:pt x="3593" y="24371"/>
                    <a:pt x="3633" y="24363"/>
                    <a:pt x="3665" y="24347"/>
                  </a:cubicBezTo>
                  <a:cubicBezTo>
                    <a:pt x="3665" y="24347"/>
                    <a:pt x="8005" y="22065"/>
                    <a:pt x="12569" y="19461"/>
                  </a:cubicBezTo>
                  <a:cubicBezTo>
                    <a:pt x="14852" y="18143"/>
                    <a:pt x="17198" y="16761"/>
                    <a:pt x="19095" y="15475"/>
                  </a:cubicBezTo>
                  <a:cubicBezTo>
                    <a:pt x="20027" y="14864"/>
                    <a:pt x="20863" y="14253"/>
                    <a:pt x="21505" y="13739"/>
                  </a:cubicBezTo>
                  <a:cubicBezTo>
                    <a:pt x="22180" y="13193"/>
                    <a:pt x="22663" y="12743"/>
                    <a:pt x="22920" y="12325"/>
                  </a:cubicBezTo>
                  <a:cubicBezTo>
                    <a:pt x="23113" y="12003"/>
                    <a:pt x="23177" y="11650"/>
                    <a:pt x="23177" y="11264"/>
                  </a:cubicBezTo>
                  <a:cubicBezTo>
                    <a:pt x="23177" y="10268"/>
                    <a:pt x="22695" y="9143"/>
                    <a:pt x="21988" y="7921"/>
                  </a:cubicBezTo>
                  <a:cubicBezTo>
                    <a:pt x="19866" y="4289"/>
                    <a:pt x="15655" y="78"/>
                    <a:pt x="15655" y="78"/>
                  </a:cubicBezTo>
                  <a:cubicBezTo>
                    <a:pt x="15602" y="25"/>
                    <a:pt x="15539" y="1"/>
                    <a:pt x="15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4331;p64">
              <a:extLst>
                <a:ext uri="{FF2B5EF4-FFF2-40B4-BE49-F238E27FC236}">
                  <a16:creationId xmlns:a16="http://schemas.microsoft.com/office/drawing/2014/main" id="{454A4086-4CFD-732C-07E0-0ED3B036504F}"/>
                </a:ext>
              </a:extLst>
            </p:cNvPr>
            <p:cNvSpPr/>
            <p:nvPr/>
          </p:nvSpPr>
          <p:spPr>
            <a:xfrm>
              <a:off x="5052350" y="1761925"/>
              <a:ext cx="615600" cy="969125"/>
            </a:xfrm>
            <a:custGeom>
              <a:avLst/>
              <a:gdLst/>
              <a:ahLst/>
              <a:cxnLst/>
              <a:rect l="l" t="t" r="r" b="b"/>
              <a:pathLst>
                <a:path w="24624" h="38765" extrusionOk="0">
                  <a:moveTo>
                    <a:pt x="10210" y="0"/>
                  </a:moveTo>
                  <a:cubicBezTo>
                    <a:pt x="9375" y="0"/>
                    <a:pt x="8808" y="187"/>
                    <a:pt x="8808" y="187"/>
                  </a:cubicBezTo>
                  <a:cubicBezTo>
                    <a:pt x="8808" y="187"/>
                    <a:pt x="8144" y="131"/>
                    <a:pt x="7267" y="131"/>
                  </a:cubicBezTo>
                  <a:cubicBezTo>
                    <a:pt x="6039" y="131"/>
                    <a:pt x="4394" y="240"/>
                    <a:pt x="3569" y="765"/>
                  </a:cubicBezTo>
                  <a:cubicBezTo>
                    <a:pt x="2187" y="1698"/>
                    <a:pt x="1190" y="10152"/>
                    <a:pt x="933" y="15198"/>
                  </a:cubicBezTo>
                  <a:cubicBezTo>
                    <a:pt x="676" y="20245"/>
                    <a:pt x="1" y="24327"/>
                    <a:pt x="354" y="25324"/>
                  </a:cubicBezTo>
                  <a:cubicBezTo>
                    <a:pt x="676" y="26288"/>
                    <a:pt x="9290" y="37153"/>
                    <a:pt x="10544" y="38664"/>
                  </a:cubicBezTo>
                  <a:cubicBezTo>
                    <a:pt x="10602" y="38732"/>
                    <a:pt x="10678" y="38765"/>
                    <a:pt x="10771" y="38765"/>
                  </a:cubicBezTo>
                  <a:cubicBezTo>
                    <a:pt x="12703" y="38765"/>
                    <a:pt x="21892" y="24764"/>
                    <a:pt x="23241" y="21820"/>
                  </a:cubicBezTo>
                  <a:cubicBezTo>
                    <a:pt x="24623" y="18766"/>
                    <a:pt x="23723" y="15938"/>
                    <a:pt x="21891" y="11727"/>
                  </a:cubicBezTo>
                  <a:cubicBezTo>
                    <a:pt x="20091" y="7484"/>
                    <a:pt x="16169" y="3594"/>
                    <a:pt x="13855" y="1440"/>
                  </a:cubicBezTo>
                  <a:cubicBezTo>
                    <a:pt x="12594" y="267"/>
                    <a:pt x="11210" y="0"/>
                    <a:pt x="10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4332;p64">
              <a:extLst>
                <a:ext uri="{FF2B5EF4-FFF2-40B4-BE49-F238E27FC236}">
                  <a16:creationId xmlns:a16="http://schemas.microsoft.com/office/drawing/2014/main" id="{11209104-4DD5-FF26-EF35-CE0FF9F466AB}"/>
                </a:ext>
              </a:extLst>
            </p:cNvPr>
            <p:cNvSpPr/>
            <p:nvPr/>
          </p:nvSpPr>
          <p:spPr>
            <a:xfrm>
              <a:off x="5052350" y="1755325"/>
              <a:ext cx="604350" cy="982050"/>
            </a:xfrm>
            <a:custGeom>
              <a:avLst/>
              <a:gdLst/>
              <a:ahLst/>
              <a:cxnLst/>
              <a:rect l="l" t="t" r="r" b="b"/>
              <a:pathLst>
                <a:path w="24174" h="39282" extrusionOk="0">
                  <a:moveTo>
                    <a:pt x="10223" y="515"/>
                  </a:moveTo>
                  <a:cubicBezTo>
                    <a:pt x="11187" y="547"/>
                    <a:pt x="12473" y="772"/>
                    <a:pt x="13694" y="1897"/>
                  </a:cubicBezTo>
                  <a:cubicBezTo>
                    <a:pt x="15976" y="4051"/>
                    <a:pt x="19866" y="7908"/>
                    <a:pt x="21666" y="12087"/>
                  </a:cubicBezTo>
                  <a:cubicBezTo>
                    <a:pt x="22855" y="14884"/>
                    <a:pt x="23659" y="17037"/>
                    <a:pt x="23659" y="18998"/>
                  </a:cubicBezTo>
                  <a:cubicBezTo>
                    <a:pt x="23659" y="19995"/>
                    <a:pt x="23434" y="20959"/>
                    <a:pt x="22984" y="21988"/>
                  </a:cubicBezTo>
                  <a:cubicBezTo>
                    <a:pt x="22663" y="22695"/>
                    <a:pt x="21827" y="24109"/>
                    <a:pt x="20766" y="25813"/>
                  </a:cubicBezTo>
                  <a:cubicBezTo>
                    <a:pt x="19127" y="28417"/>
                    <a:pt x="16941" y="31663"/>
                    <a:pt x="14980" y="34267"/>
                  </a:cubicBezTo>
                  <a:cubicBezTo>
                    <a:pt x="14016" y="35585"/>
                    <a:pt x="13083" y="36710"/>
                    <a:pt x="12312" y="37513"/>
                  </a:cubicBezTo>
                  <a:cubicBezTo>
                    <a:pt x="11958" y="37931"/>
                    <a:pt x="11605" y="38253"/>
                    <a:pt x="11316" y="38446"/>
                  </a:cubicBezTo>
                  <a:cubicBezTo>
                    <a:pt x="11058" y="38671"/>
                    <a:pt x="10833" y="38767"/>
                    <a:pt x="10769" y="38767"/>
                  </a:cubicBezTo>
                  <a:lnTo>
                    <a:pt x="10737" y="38735"/>
                  </a:lnTo>
                  <a:cubicBezTo>
                    <a:pt x="10126" y="37996"/>
                    <a:pt x="7651" y="34910"/>
                    <a:pt x="5305" y="31888"/>
                  </a:cubicBezTo>
                  <a:cubicBezTo>
                    <a:pt x="4147" y="30377"/>
                    <a:pt x="2990" y="28899"/>
                    <a:pt x="2122" y="27709"/>
                  </a:cubicBezTo>
                  <a:cubicBezTo>
                    <a:pt x="1672" y="27131"/>
                    <a:pt x="1319" y="26616"/>
                    <a:pt x="1061" y="26231"/>
                  </a:cubicBezTo>
                  <a:cubicBezTo>
                    <a:pt x="933" y="26038"/>
                    <a:pt x="804" y="25845"/>
                    <a:pt x="740" y="25716"/>
                  </a:cubicBezTo>
                  <a:cubicBezTo>
                    <a:pt x="644" y="25620"/>
                    <a:pt x="611" y="25491"/>
                    <a:pt x="611" y="25491"/>
                  </a:cubicBezTo>
                  <a:cubicBezTo>
                    <a:pt x="547" y="25363"/>
                    <a:pt x="515" y="25074"/>
                    <a:pt x="515" y="24656"/>
                  </a:cubicBezTo>
                  <a:cubicBezTo>
                    <a:pt x="515" y="23016"/>
                    <a:pt x="997" y="19577"/>
                    <a:pt x="1190" y="15462"/>
                  </a:cubicBezTo>
                  <a:cubicBezTo>
                    <a:pt x="1319" y="12955"/>
                    <a:pt x="1640" y="9580"/>
                    <a:pt x="2090" y="6719"/>
                  </a:cubicBezTo>
                  <a:cubicBezTo>
                    <a:pt x="2315" y="5305"/>
                    <a:pt x="2572" y="4019"/>
                    <a:pt x="2862" y="3022"/>
                  </a:cubicBezTo>
                  <a:cubicBezTo>
                    <a:pt x="3022" y="2540"/>
                    <a:pt x="3151" y="2122"/>
                    <a:pt x="3312" y="1833"/>
                  </a:cubicBezTo>
                  <a:cubicBezTo>
                    <a:pt x="3472" y="1512"/>
                    <a:pt x="3633" y="1319"/>
                    <a:pt x="3729" y="1254"/>
                  </a:cubicBezTo>
                  <a:cubicBezTo>
                    <a:pt x="4083" y="1029"/>
                    <a:pt x="4662" y="869"/>
                    <a:pt x="5305" y="772"/>
                  </a:cubicBezTo>
                  <a:cubicBezTo>
                    <a:pt x="5947" y="676"/>
                    <a:pt x="6622" y="676"/>
                    <a:pt x="7233" y="676"/>
                  </a:cubicBezTo>
                  <a:lnTo>
                    <a:pt x="8326" y="676"/>
                  </a:lnTo>
                  <a:cubicBezTo>
                    <a:pt x="8615" y="708"/>
                    <a:pt x="8776" y="708"/>
                    <a:pt x="8776" y="708"/>
                  </a:cubicBezTo>
                  <a:lnTo>
                    <a:pt x="8905" y="708"/>
                  </a:lnTo>
                  <a:cubicBezTo>
                    <a:pt x="9001" y="676"/>
                    <a:pt x="9515" y="515"/>
                    <a:pt x="10223" y="515"/>
                  </a:cubicBezTo>
                  <a:close/>
                  <a:moveTo>
                    <a:pt x="10223" y="1"/>
                  </a:moveTo>
                  <a:cubicBezTo>
                    <a:pt x="9425" y="1"/>
                    <a:pt x="8880" y="152"/>
                    <a:pt x="8744" y="187"/>
                  </a:cubicBezTo>
                  <a:lnTo>
                    <a:pt x="8744" y="187"/>
                  </a:lnTo>
                  <a:cubicBezTo>
                    <a:pt x="8523" y="170"/>
                    <a:pt x="7949" y="129"/>
                    <a:pt x="7233" y="129"/>
                  </a:cubicBezTo>
                  <a:cubicBezTo>
                    <a:pt x="6622" y="129"/>
                    <a:pt x="5915" y="162"/>
                    <a:pt x="5208" y="258"/>
                  </a:cubicBezTo>
                  <a:cubicBezTo>
                    <a:pt x="4533" y="354"/>
                    <a:pt x="3890" y="515"/>
                    <a:pt x="3440" y="804"/>
                  </a:cubicBezTo>
                  <a:cubicBezTo>
                    <a:pt x="3183" y="965"/>
                    <a:pt x="3022" y="1254"/>
                    <a:pt x="2829" y="1576"/>
                  </a:cubicBezTo>
                  <a:cubicBezTo>
                    <a:pt x="2540" y="2187"/>
                    <a:pt x="2283" y="3087"/>
                    <a:pt x="2026" y="4147"/>
                  </a:cubicBezTo>
                  <a:cubicBezTo>
                    <a:pt x="1319" y="7330"/>
                    <a:pt x="836" y="12119"/>
                    <a:pt x="676" y="15430"/>
                  </a:cubicBezTo>
                  <a:cubicBezTo>
                    <a:pt x="451" y="19513"/>
                    <a:pt x="1" y="22920"/>
                    <a:pt x="1" y="24656"/>
                  </a:cubicBezTo>
                  <a:cubicBezTo>
                    <a:pt x="1" y="25074"/>
                    <a:pt x="1" y="25395"/>
                    <a:pt x="97" y="25652"/>
                  </a:cubicBezTo>
                  <a:cubicBezTo>
                    <a:pt x="129" y="25749"/>
                    <a:pt x="194" y="25877"/>
                    <a:pt x="290" y="26006"/>
                  </a:cubicBezTo>
                  <a:cubicBezTo>
                    <a:pt x="579" y="26520"/>
                    <a:pt x="1286" y="27517"/>
                    <a:pt x="2219" y="28738"/>
                  </a:cubicBezTo>
                  <a:cubicBezTo>
                    <a:pt x="4951" y="32370"/>
                    <a:pt x="9451" y="38028"/>
                    <a:pt x="10351" y="39089"/>
                  </a:cubicBezTo>
                  <a:cubicBezTo>
                    <a:pt x="10448" y="39217"/>
                    <a:pt x="10608" y="39281"/>
                    <a:pt x="10769" y="39281"/>
                  </a:cubicBezTo>
                  <a:cubicBezTo>
                    <a:pt x="10962" y="39281"/>
                    <a:pt x="11155" y="39217"/>
                    <a:pt x="11348" y="39089"/>
                  </a:cubicBezTo>
                  <a:cubicBezTo>
                    <a:pt x="11701" y="38864"/>
                    <a:pt x="12151" y="38510"/>
                    <a:pt x="12633" y="37996"/>
                  </a:cubicBezTo>
                  <a:cubicBezTo>
                    <a:pt x="14305" y="36228"/>
                    <a:pt x="16716" y="32917"/>
                    <a:pt x="18869" y="29702"/>
                  </a:cubicBezTo>
                  <a:cubicBezTo>
                    <a:pt x="19962" y="28095"/>
                    <a:pt x="20959" y="26520"/>
                    <a:pt x="21762" y="25202"/>
                  </a:cubicBezTo>
                  <a:cubicBezTo>
                    <a:pt x="22566" y="23884"/>
                    <a:pt x="23177" y="22823"/>
                    <a:pt x="23466" y="22213"/>
                  </a:cubicBezTo>
                  <a:cubicBezTo>
                    <a:pt x="23948" y="21120"/>
                    <a:pt x="24173" y="20091"/>
                    <a:pt x="24173" y="18998"/>
                  </a:cubicBezTo>
                  <a:cubicBezTo>
                    <a:pt x="24173" y="16877"/>
                    <a:pt x="23370" y="14659"/>
                    <a:pt x="22148" y="11862"/>
                  </a:cubicBezTo>
                  <a:cubicBezTo>
                    <a:pt x="20284" y="7587"/>
                    <a:pt x="16362" y="3665"/>
                    <a:pt x="14048" y="1512"/>
                  </a:cubicBezTo>
                  <a:cubicBezTo>
                    <a:pt x="12730" y="290"/>
                    <a:pt x="11283" y="1"/>
                    <a:pt x="10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4333;p64">
              <a:extLst>
                <a:ext uri="{FF2B5EF4-FFF2-40B4-BE49-F238E27FC236}">
                  <a16:creationId xmlns:a16="http://schemas.microsoft.com/office/drawing/2014/main" id="{58C7C25D-C8E2-68BF-B4B1-BAB264B6186C}"/>
                </a:ext>
              </a:extLst>
            </p:cNvPr>
            <p:cNvSpPr/>
            <p:nvPr/>
          </p:nvSpPr>
          <p:spPr>
            <a:xfrm>
              <a:off x="5250050" y="1875925"/>
              <a:ext cx="257500" cy="356775"/>
            </a:xfrm>
            <a:custGeom>
              <a:avLst/>
              <a:gdLst/>
              <a:ahLst/>
              <a:cxnLst/>
              <a:rect l="l" t="t" r="r" b="b"/>
              <a:pathLst>
                <a:path w="10300" h="14271" extrusionOk="0">
                  <a:moveTo>
                    <a:pt x="8583" y="0"/>
                  </a:moveTo>
                  <a:cubicBezTo>
                    <a:pt x="6000" y="0"/>
                    <a:pt x="1287" y="3931"/>
                    <a:pt x="804" y="5656"/>
                  </a:cubicBezTo>
                  <a:cubicBezTo>
                    <a:pt x="804" y="5656"/>
                    <a:pt x="804" y="5785"/>
                    <a:pt x="740" y="5977"/>
                  </a:cubicBezTo>
                  <a:cubicBezTo>
                    <a:pt x="643" y="6588"/>
                    <a:pt x="418" y="7938"/>
                    <a:pt x="225" y="9481"/>
                  </a:cubicBezTo>
                  <a:cubicBezTo>
                    <a:pt x="0" y="11538"/>
                    <a:pt x="65" y="14271"/>
                    <a:pt x="740" y="14271"/>
                  </a:cubicBezTo>
                  <a:cubicBezTo>
                    <a:pt x="1382" y="14271"/>
                    <a:pt x="10094" y="7970"/>
                    <a:pt x="10254" y="2249"/>
                  </a:cubicBezTo>
                  <a:cubicBezTo>
                    <a:pt x="10300" y="621"/>
                    <a:pt x="9610" y="0"/>
                    <a:pt x="8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4334;p64">
              <a:extLst>
                <a:ext uri="{FF2B5EF4-FFF2-40B4-BE49-F238E27FC236}">
                  <a16:creationId xmlns:a16="http://schemas.microsoft.com/office/drawing/2014/main" id="{0BEA9BDE-4783-D2D8-7DA0-13CD1AA866F9}"/>
                </a:ext>
              </a:extLst>
            </p:cNvPr>
            <p:cNvSpPr/>
            <p:nvPr/>
          </p:nvSpPr>
          <p:spPr>
            <a:xfrm>
              <a:off x="5246025" y="1869450"/>
              <a:ext cx="267625" cy="370475"/>
            </a:xfrm>
            <a:custGeom>
              <a:avLst/>
              <a:gdLst/>
              <a:ahLst/>
              <a:cxnLst/>
              <a:rect l="l" t="t" r="r" b="b"/>
              <a:pathLst>
                <a:path w="10705" h="14819" extrusionOk="0">
                  <a:moveTo>
                    <a:pt x="8744" y="547"/>
                  </a:moveTo>
                  <a:cubicBezTo>
                    <a:pt x="9194" y="547"/>
                    <a:pt x="9515" y="675"/>
                    <a:pt x="9772" y="933"/>
                  </a:cubicBezTo>
                  <a:cubicBezTo>
                    <a:pt x="9997" y="1190"/>
                    <a:pt x="10158" y="1640"/>
                    <a:pt x="10158" y="2379"/>
                  </a:cubicBezTo>
                  <a:cubicBezTo>
                    <a:pt x="10158" y="2411"/>
                    <a:pt x="10158" y="2475"/>
                    <a:pt x="10158" y="2508"/>
                  </a:cubicBezTo>
                  <a:cubicBezTo>
                    <a:pt x="10094" y="5240"/>
                    <a:pt x="7908" y="8229"/>
                    <a:pt x="5658" y="10479"/>
                  </a:cubicBezTo>
                  <a:cubicBezTo>
                    <a:pt x="4533" y="11637"/>
                    <a:pt x="3376" y="12569"/>
                    <a:pt x="2476" y="13244"/>
                  </a:cubicBezTo>
                  <a:cubicBezTo>
                    <a:pt x="2026" y="13597"/>
                    <a:pt x="1640" y="13855"/>
                    <a:pt x="1351" y="14015"/>
                  </a:cubicBezTo>
                  <a:cubicBezTo>
                    <a:pt x="1190" y="14112"/>
                    <a:pt x="1093" y="14176"/>
                    <a:pt x="997" y="14240"/>
                  </a:cubicBezTo>
                  <a:lnTo>
                    <a:pt x="901" y="14272"/>
                  </a:lnTo>
                  <a:lnTo>
                    <a:pt x="868" y="14240"/>
                  </a:lnTo>
                  <a:cubicBezTo>
                    <a:pt x="772" y="14144"/>
                    <a:pt x="676" y="13822"/>
                    <a:pt x="611" y="13405"/>
                  </a:cubicBezTo>
                  <a:cubicBezTo>
                    <a:pt x="547" y="12987"/>
                    <a:pt x="547" y="12472"/>
                    <a:pt x="547" y="11894"/>
                  </a:cubicBezTo>
                  <a:cubicBezTo>
                    <a:pt x="547" y="11187"/>
                    <a:pt x="579" y="10447"/>
                    <a:pt x="676" y="9772"/>
                  </a:cubicBezTo>
                  <a:cubicBezTo>
                    <a:pt x="836" y="8229"/>
                    <a:pt x="1061" y="6879"/>
                    <a:pt x="1190" y="6301"/>
                  </a:cubicBezTo>
                  <a:cubicBezTo>
                    <a:pt x="1222" y="6076"/>
                    <a:pt x="1222" y="5979"/>
                    <a:pt x="1222" y="5979"/>
                  </a:cubicBezTo>
                  <a:cubicBezTo>
                    <a:pt x="1318" y="5626"/>
                    <a:pt x="1672" y="5079"/>
                    <a:pt x="2218" y="4501"/>
                  </a:cubicBezTo>
                  <a:cubicBezTo>
                    <a:pt x="3022" y="3601"/>
                    <a:pt x="4211" y="2604"/>
                    <a:pt x="5433" y="1833"/>
                  </a:cubicBezTo>
                  <a:cubicBezTo>
                    <a:pt x="6622" y="1061"/>
                    <a:pt x="7876" y="547"/>
                    <a:pt x="8744" y="547"/>
                  </a:cubicBezTo>
                  <a:close/>
                  <a:moveTo>
                    <a:pt x="8744" y="0"/>
                  </a:moveTo>
                  <a:cubicBezTo>
                    <a:pt x="8037" y="0"/>
                    <a:pt x="7233" y="257"/>
                    <a:pt x="6397" y="675"/>
                  </a:cubicBezTo>
                  <a:cubicBezTo>
                    <a:pt x="5144" y="1286"/>
                    <a:pt x="3826" y="2218"/>
                    <a:pt x="2765" y="3183"/>
                  </a:cubicBezTo>
                  <a:cubicBezTo>
                    <a:pt x="2251" y="3665"/>
                    <a:pt x="1801" y="4147"/>
                    <a:pt x="1447" y="4597"/>
                  </a:cubicBezTo>
                  <a:cubicBezTo>
                    <a:pt x="1093" y="5047"/>
                    <a:pt x="836" y="5465"/>
                    <a:pt x="708" y="5851"/>
                  </a:cubicBezTo>
                  <a:lnTo>
                    <a:pt x="708" y="5883"/>
                  </a:lnTo>
                  <a:cubicBezTo>
                    <a:pt x="708" y="5883"/>
                    <a:pt x="676" y="5979"/>
                    <a:pt x="643" y="6204"/>
                  </a:cubicBezTo>
                  <a:cubicBezTo>
                    <a:pt x="547" y="6783"/>
                    <a:pt x="322" y="8165"/>
                    <a:pt x="129" y="9708"/>
                  </a:cubicBezTo>
                  <a:cubicBezTo>
                    <a:pt x="33" y="10415"/>
                    <a:pt x="1" y="11187"/>
                    <a:pt x="1" y="11894"/>
                  </a:cubicBezTo>
                  <a:cubicBezTo>
                    <a:pt x="1" y="12633"/>
                    <a:pt x="33" y="13308"/>
                    <a:pt x="161" y="13822"/>
                  </a:cubicBezTo>
                  <a:cubicBezTo>
                    <a:pt x="193" y="14080"/>
                    <a:pt x="258" y="14272"/>
                    <a:pt x="386" y="14465"/>
                  </a:cubicBezTo>
                  <a:cubicBezTo>
                    <a:pt x="418" y="14562"/>
                    <a:pt x="483" y="14626"/>
                    <a:pt x="579" y="14690"/>
                  </a:cubicBezTo>
                  <a:cubicBezTo>
                    <a:pt x="643" y="14755"/>
                    <a:pt x="772" y="14819"/>
                    <a:pt x="901" y="14819"/>
                  </a:cubicBezTo>
                  <a:cubicBezTo>
                    <a:pt x="965" y="14819"/>
                    <a:pt x="997" y="14787"/>
                    <a:pt x="1061" y="14787"/>
                  </a:cubicBezTo>
                  <a:cubicBezTo>
                    <a:pt x="1254" y="14723"/>
                    <a:pt x="1511" y="14562"/>
                    <a:pt x="1833" y="14337"/>
                  </a:cubicBezTo>
                  <a:cubicBezTo>
                    <a:pt x="3022" y="13597"/>
                    <a:pt x="5176" y="11894"/>
                    <a:pt x="7072" y="9772"/>
                  </a:cubicBezTo>
                  <a:cubicBezTo>
                    <a:pt x="8969" y="7619"/>
                    <a:pt x="10608" y="5079"/>
                    <a:pt x="10705" y="2540"/>
                  </a:cubicBezTo>
                  <a:cubicBezTo>
                    <a:pt x="10705" y="2475"/>
                    <a:pt x="10705" y="2411"/>
                    <a:pt x="10705" y="2379"/>
                  </a:cubicBezTo>
                  <a:cubicBezTo>
                    <a:pt x="10705" y="1575"/>
                    <a:pt x="10512" y="965"/>
                    <a:pt x="10158" y="579"/>
                  </a:cubicBezTo>
                  <a:cubicBezTo>
                    <a:pt x="9805" y="161"/>
                    <a:pt x="9290" y="0"/>
                    <a:pt x="8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4335;p64">
              <a:extLst>
                <a:ext uri="{FF2B5EF4-FFF2-40B4-BE49-F238E27FC236}">
                  <a16:creationId xmlns:a16="http://schemas.microsoft.com/office/drawing/2014/main" id="{53742046-CCF6-747A-51C6-DF0636F67F6B}"/>
                </a:ext>
              </a:extLst>
            </p:cNvPr>
            <p:cNvSpPr/>
            <p:nvPr/>
          </p:nvSpPr>
          <p:spPr>
            <a:xfrm>
              <a:off x="5212275" y="1713975"/>
              <a:ext cx="317450" cy="378150"/>
            </a:xfrm>
            <a:custGeom>
              <a:avLst/>
              <a:gdLst/>
              <a:ahLst/>
              <a:cxnLst/>
              <a:rect l="l" t="t" r="r" b="b"/>
              <a:pathLst>
                <a:path w="12698" h="15126" extrusionOk="0">
                  <a:moveTo>
                    <a:pt x="4510" y="1"/>
                  </a:moveTo>
                  <a:cubicBezTo>
                    <a:pt x="3445" y="1"/>
                    <a:pt x="2503" y="245"/>
                    <a:pt x="1897" y="851"/>
                  </a:cubicBezTo>
                  <a:cubicBezTo>
                    <a:pt x="1897" y="851"/>
                    <a:pt x="1093" y="3937"/>
                    <a:pt x="1093" y="4419"/>
                  </a:cubicBezTo>
                  <a:cubicBezTo>
                    <a:pt x="1093" y="4934"/>
                    <a:pt x="1415" y="6155"/>
                    <a:pt x="1415" y="6155"/>
                  </a:cubicBezTo>
                  <a:cubicBezTo>
                    <a:pt x="1415" y="6155"/>
                    <a:pt x="0" y="8405"/>
                    <a:pt x="161" y="8662"/>
                  </a:cubicBezTo>
                  <a:cubicBezTo>
                    <a:pt x="322" y="8919"/>
                    <a:pt x="836" y="9305"/>
                    <a:pt x="836" y="9305"/>
                  </a:cubicBezTo>
                  <a:cubicBezTo>
                    <a:pt x="836" y="9305"/>
                    <a:pt x="675" y="12455"/>
                    <a:pt x="1318" y="13130"/>
                  </a:cubicBezTo>
                  <a:cubicBezTo>
                    <a:pt x="1620" y="13432"/>
                    <a:pt x="2332" y="13515"/>
                    <a:pt x="3028" y="13515"/>
                  </a:cubicBezTo>
                  <a:cubicBezTo>
                    <a:pt x="3889" y="13515"/>
                    <a:pt x="4726" y="13388"/>
                    <a:pt x="4726" y="13388"/>
                  </a:cubicBezTo>
                  <a:lnTo>
                    <a:pt x="4726" y="13388"/>
                  </a:lnTo>
                  <a:cubicBezTo>
                    <a:pt x="4726" y="13388"/>
                    <a:pt x="3408" y="15027"/>
                    <a:pt x="4886" y="15123"/>
                  </a:cubicBezTo>
                  <a:cubicBezTo>
                    <a:pt x="4908" y="15125"/>
                    <a:pt x="4930" y="15125"/>
                    <a:pt x="4952" y="15125"/>
                  </a:cubicBezTo>
                  <a:cubicBezTo>
                    <a:pt x="6509" y="15125"/>
                    <a:pt x="10368" y="11850"/>
                    <a:pt x="11540" y="9980"/>
                  </a:cubicBezTo>
                  <a:cubicBezTo>
                    <a:pt x="12697" y="8084"/>
                    <a:pt x="12601" y="4580"/>
                    <a:pt x="11540" y="2844"/>
                  </a:cubicBezTo>
                  <a:cubicBezTo>
                    <a:pt x="10755" y="1597"/>
                    <a:pt x="7230" y="1"/>
                    <a:pt x="4510" y="1"/>
                  </a:cubicBezTo>
                  <a:close/>
                </a:path>
              </a:pathLst>
            </a:custGeom>
            <a:solidFill>
              <a:srgbClr val="9C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4336;p64">
              <a:extLst>
                <a:ext uri="{FF2B5EF4-FFF2-40B4-BE49-F238E27FC236}">
                  <a16:creationId xmlns:a16="http://schemas.microsoft.com/office/drawing/2014/main" id="{7936CC63-5A01-0582-4DE3-3FDAF638C116}"/>
                </a:ext>
              </a:extLst>
            </p:cNvPr>
            <p:cNvSpPr/>
            <p:nvPr/>
          </p:nvSpPr>
          <p:spPr>
            <a:xfrm>
              <a:off x="5209050" y="1707925"/>
              <a:ext cx="319075" cy="390575"/>
            </a:xfrm>
            <a:custGeom>
              <a:avLst/>
              <a:gdLst/>
              <a:ahLst/>
              <a:cxnLst/>
              <a:rect l="l" t="t" r="r" b="b"/>
              <a:pathLst>
                <a:path w="12763" h="15623" extrusionOk="0">
                  <a:moveTo>
                    <a:pt x="4662" y="515"/>
                  </a:moveTo>
                  <a:cubicBezTo>
                    <a:pt x="5948" y="515"/>
                    <a:pt x="7491" y="900"/>
                    <a:pt x="8776" y="1447"/>
                  </a:cubicBezTo>
                  <a:cubicBezTo>
                    <a:pt x="9419" y="1736"/>
                    <a:pt x="9998" y="2025"/>
                    <a:pt x="10480" y="2347"/>
                  </a:cubicBezTo>
                  <a:cubicBezTo>
                    <a:pt x="10930" y="2668"/>
                    <a:pt x="11284" y="2990"/>
                    <a:pt x="11412" y="3247"/>
                  </a:cubicBezTo>
                  <a:cubicBezTo>
                    <a:pt x="11926" y="4051"/>
                    <a:pt x="12216" y="5368"/>
                    <a:pt x="12216" y="6686"/>
                  </a:cubicBezTo>
                  <a:cubicBezTo>
                    <a:pt x="12216" y="7940"/>
                    <a:pt x="11959" y="9226"/>
                    <a:pt x="11412" y="10094"/>
                  </a:cubicBezTo>
                  <a:cubicBezTo>
                    <a:pt x="10898" y="10962"/>
                    <a:pt x="9644" y="12247"/>
                    <a:pt x="8358" y="13308"/>
                  </a:cubicBezTo>
                  <a:cubicBezTo>
                    <a:pt x="7683" y="13822"/>
                    <a:pt x="7040" y="14272"/>
                    <a:pt x="6462" y="14594"/>
                  </a:cubicBezTo>
                  <a:cubicBezTo>
                    <a:pt x="5883" y="14915"/>
                    <a:pt x="5369" y="15108"/>
                    <a:pt x="5080" y="15108"/>
                  </a:cubicBezTo>
                  <a:lnTo>
                    <a:pt x="5048" y="15108"/>
                  </a:lnTo>
                  <a:cubicBezTo>
                    <a:pt x="4790" y="15076"/>
                    <a:pt x="4694" y="15012"/>
                    <a:pt x="4630" y="14980"/>
                  </a:cubicBezTo>
                  <a:cubicBezTo>
                    <a:pt x="4598" y="14947"/>
                    <a:pt x="4598" y="14915"/>
                    <a:pt x="4565" y="14819"/>
                  </a:cubicBezTo>
                  <a:cubicBezTo>
                    <a:pt x="4565" y="14658"/>
                    <a:pt x="4694" y="14369"/>
                    <a:pt x="4823" y="14176"/>
                  </a:cubicBezTo>
                  <a:cubicBezTo>
                    <a:pt x="4887" y="14047"/>
                    <a:pt x="4951" y="13951"/>
                    <a:pt x="4983" y="13887"/>
                  </a:cubicBezTo>
                  <a:lnTo>
                    <a:pt x="5048" y="13822"/>
                  </a:lnTo>
                  <a:lnTo>
                    <a:pt x="5080" y="13790"/>
                  </a:lnTo>
                  <a:cubicBezTo>
                    <a:pt x="5144" y="13694"/>
                    <a:pt x="5144" y="13597"/>
                    <a:pt x="5080" y="13501"/>
                  </a:cubicBezTo>
                  <a:cubicBezTo>
                    <a:pt x="5053" y="13422"/>
                    <a:pt x="4961" y="13364"/>
                    <a:pt x="4876" y="13364"/>
                  </a:cubicBezTo>
                  <a:cubicBezTo>
                    <a:pt x="4858" y="13364"/>
                    <a:pt x="4840" y="13367"/>
                    <a:pt x="4823" y="13372"/>
                  </a:cubicBezTo>
                  <a:lnTo>
                    <a:pt x="4662" y="13372"/>
                  </a:lnTo>
                  <a:cubicBezTo>
                    <a:pt x="4405" y="13405"/>
                    <a:pt x="3762" y="13469"/>
                    <a:pt x="3151" y="13469"/>
                  </a:cubicBezTo>
                  <a:cubicBezTo>
                    <a:pt x="2797" y="13469"/>
                    <a:pt x="2476" y="13469"/>
                    <a:pt x="2219" y="13405"/>
                  </a:cubicBezTo>
                  <a:cubicBezTo>
                    <a:pt x="1930" y="13372"/>
                    <a:pt x="1737" y="13276"/>
                    <a:pt x="1640" y="13180"/>
                  </a:cubicBezTo>
                  <a:cubicBezTo>
                    <a:pt x="1576" y="13115"/>
                    <a:pt x="1512" y="12987"/>
                    <a:pt x="1447" y="12794"/>
                  </a:cubicBezTo>
                  <a:cubicBezTo>
                    <a:pt x="1255" y="12183"/>
                    <a:pt x="1222" y="11122"/>
                    <a:pt x="1222" y="10415"/>
                  </a:cubicBezTo>
                  <a:cubicBezTo>
                    <a:pt x="1222" y="10158"/>
                    <a:pt x="1222" y="9965"/>
                    <a:pt x="1222" y="9804"/>
                  </a:cubicBezTo>
                  <a:cubicBezTo>
                    <a:pt x="1222" y="9676"/>
                    <a:pt x="1222" y="9579"/>
                    <a:pt x="1222" y="9579"/>
                  </a:cubicBezTo>
                  <a:cubicBezTo>
                    <a:pt x="1222" y="9483"/>
                    <a:pt x="1190" y="9419"/>
                    <a:pt x="1126" y="9354"/>
                  </a:cubicBezTo>
                  <a:lnTo>
                    <a:pt x="1062" y="9290"/>
                  </a:lnTo>
                  <a:cubicBezTo>
                    <a:pt x="997" y="9226"/>
                    <a:pt x="869" y="9129"/>
                    <a:pt x="772" y="9033"/>
                  </a:cubicBezTo>
                  <a:cubicBezTo>
                    <a:pt x="699" y="8960"/>
                    <a:pt x="608" y="8868"/>
                    <a:pt x="554" y="8800"/>
                  </a:cubicBezTo>
                  <a:lnTo>
                    <a:pt x="554" y="8800"/>
                  </a:lnTo>
                  <a:cubicBezTo>
                    <a:pt x="577" y="8707"/>
                    <a:pt x="658" y="8517"/>
                    <a:pt x="740" y="8326"/>
                  </a:cubicBezTo>
                  <a:cubicBezTo>
                    <a:pt x="933" y="7972"/>
                    <a:pt x="1190" y="7522"/>
                    <a:pt x="1383" y="7169"/>
                  </a:cubicBezTo>
                  <a:cubicBezTo>
                    <a:pt x="1608" y="6815"/>
                    <a:pt x="1769" y="6558"/>
                    <a:pt x="1769" y="6558"/>
                  </a:cubicBezTo>
                  <a:cubicBezTo>
                    <a:pt x="1801" y="6493"/>
                    <a:pt x="1833" y="6429"/>
                    <a:pt x="1801" y="6333"/>
                  </a:cubicBezTo>
                  <a:cubicBezTo>
                    <a:pt x="1801" y="6333"/>
                    <a:pt x="1769" y="6268"/>
                    <a:pt x="1737" y="6140"/>
                  </a:cubicBezTo>
                  <a:cubicBezTo>
                    <a:pt x="1705" y="5947"/>
                    <a:pt x="1640" y="5658"/>
                    <a:pt x="1576" y="5401"/>
                  </a:cubicBezTo>
                  <a:cubicBezTo>
                    <a:pt x="1512" y="5111"/>
                    <a:pt x="1480" y="4822"/>
                    <a:pt x="1480" y="4661"/>
                  </a:cubicBezTo>
                  <a:cubicBezTo>
                    <a:pt x="1480" y="4629"/>
                    <a:pt x="1480" y="4533"/>
                    <a:pt x="1512" y="4436"/>
                  </a:cubicBezTo>
                  <a:cubicBezTo>
                    <a:pt x="1576" y="3986"/>
                    <a:pt x="1769" y="3150"/>
                    <a:pt x="1962" y="2475"/>
                  </a:cubicBezTo>
                  <a:cubicBezTo>
                    <a:pt x="2122" y="1888"/>
                    <a:pt x="2238" y="1390"/>
                    <a:pt x="2272" y="1237"/>
                  </a:cubicBezTo>
                  <a:lnTo>
                    <a:pt x="2272" y="1237"/>
                  </a:lnTo>
                  <a:cubicBezTo>
                    <a:pt x="2821" y="756"/>
                    <a:pt x="3666" y="515"/>
                    <a:pt x="4662" y="515"/>
                  </a:cubicBezTo>
                  <a:close/>
                  <a:moveTo>
                    <a:pt x="4662" y="0"/>
                  </a:moveTo>
                  <a:cubicBezTo>
                    <a:pt x="3537" y="0"/>
                    <a:pt x="2540" y="225"/>
                    <a:pt x="1833" y="932"/>
                  </a:cubicBezTo>
                  <a:lnTo>
                    <a:pt x="1769" y="1029"/>
                  </a:lnTo>
                  <a:cubicBezTo>
                    <a:pt x="1769" y="1029"/>
                    <a:pt x="1576" y="1800"/>
                    <a:pt x="1351" y="2636"/>
                  </a:cubicBezTo>
                  <a:cubicBezTo>
                    <a:pt x="1255" y="3054"/>
                    <a:pt x="1158" y="3472"/>
                    <a:pt x="1062" y="3858"/>
                  </a:cubicBezTo>
                  <a:cubicBezTo>
                    <a:pt x="1029" y="4018"/>
                    <a:pt x="997" y="4179"/>
                    <a:pt x="965" y="4340"/>
                  </a:cubicBezTo>
                  <a:cubicBezTo>
                    <a:pt x="965" y="4468"/>
                    <a:pt x="933" y="4565"/>
                    <a:pt x="933" y="4661"/>
                  </a:cubicBezTo>
                  <a:cubicBezTo>
                    <a:pt x="933" y="4983"/>
                    <a:pt x="1029" y="5401"/>
                    <a:pt x="1126" y="5786"/>
                  </a:cubicBezTo>
                  <a:cubicBezTo>
                    <a:pt x="1166" y="6029"/>
                    <a:pt x="1219" y="6246"/>
                    <a:pt x="1253" y="6374"/>
                  </a:cubicBezTo>
                  <a:lnTo>
                    <a:pt x="1253" y="6374"/>
                  </a:lnTo>
                  <a:cubicBezTo>
                    <a:pt x="1143" y="6552"/>
                    <a:pt x="910" y="6932"/>
                    <a:pt x="676" y="7329"/>
                  </a:cubicBezTo>
                  <a:cubicBezTo>
                    <a:pt x="515" y="7619"/>
                    <a:pt x="354" y="7908"/>
                    <a:pt x="226" y="8165"/>
                  </a:cubicBezTo>
                  <a:cubicBezTo>
                    <a:pt x="162" y="8294"/>
                    <a:pt x="129" y="8422"/>
                    <a:pt x="97" y="8519"/>
                  </a:cubicBezTo>
                  <a:cubicBezTo>
                    <a:pt x="33" y="8647"/>
                    <a:pt x="33" y="8711"/>
                    <a:pt x="1" y="8840"/>
                  </a:cubicBezTo>
                  <a:cubicBezTo>
                    <a:pt x="1" y="8868"/>
                    <a:pt x="1" y="8947"/>
                    <a:pt x="67" y="9032"/>
                  </a:cubicBezTo>
                  <a:lnTo>
                    <a:pt x="67" y="9032"/>
                  </a:lnTo>
                  <a:lnTo>
                    <a:pt x="65" y="9033"/>
                  </a:lnTo>
                  <a:cubicBezTo>
                    <a:pt x="194" y="9226"/>
                    <a:pt x="354" y="9386"/>
                    <a:pt x="515" y="9515"/>
                  </a:cubicBezTo>
                  <a:cubicBezTo>
                    <a:pt x="580" y="9596"/>
                    <a:pt x="644" y="9660"/>
                    <a:pt x="697" y="9705"/>
                  </a:cubicBezTo>
                  <a:lnTo>
                    <a:pt x="697" y="9705"/>
                  </a:lnTo>
                  <a:cubicBezTo>
                    <a:pt x="687" y="9856"/>
                    <a:pt x="676" y="10106"/>
                    <a:pt x="676" y="10415"/>
                  </a:cubicBezTo>
                  <a:cubicBezTo>
                    <a:pt x="676" y="10897"/>
                    <a:pt x="708" y="11540"/>
                    <a:pt x="772" y="12119"/>
                  </a:cubicBezTo>
                  <a:cubicBezTo>
                    <a:pt x="804" y="12408"/>
                    <a:pt x="869" y="12697"/>
                    <a:pt x="933" y="12955"/>
                  </a:cubicBezTo>
                  <a:cubicBezTo>
                    <a:pt x="997" y="13180"/>
                    <a:pt x="1094" y="13405"/>
                    <a:pt x="1255" y="13565"/>
                  </a:cubicBezTo>
                  <a:cubicBezTo>
                    <a:pt x="1480" y="13790"/>
                    <a:pt x="1769" y="13887"/>
                    <a:pt x="2090" y="13951"/>
                  </a:cubicBezTo>
                  <a:cubicBezTo>
                    <a:pt x="2444" y="14015"/>
                    <a:pt x="2797" y="14015"/>
                    <a:pt x="3151" y="14015"/>
                  </a:cubicBezTo>
                  <a:cubicBezTo>
                    <a:pt x="3578" y="14015"/>
                    <a:pt x="3990" y="13986"/>
                    <a:pt x="4306" y="13956"/>
                  </a:cubicBezTo>
                  <a:lnTo>
                    <a:pt x="4306" y="13956"/>
                  </a:lnTo>
                  <a:cubicBezTo>
                    <a:pt x="4185" y="14201"/>
                    <a:pt x="4051" y="14496"/>
                    <a:pt x="4051" y="14819"/>
                  </a:cubicBezTo>
                  <a:cubicBezTo>
                    <a:pt x="4051" y="15012"/>
                    <a:pt x="4115" y="15237"/>
                    <a:pt x="4276" y="15398"/>
                  </a:cubicBezTo>
                  <a:cubicBezTo>
                    <a:pt x="4469" y="15526"/>
                    <a:pt x="4694" y="15623"/>
                    <a:pt x="5015" y="15623"/>
                  </a:cubicBezTo>
                  <a:lnTo>
                    <a:pt x="5080" y="15623"/>
                  </a:lnTo>
                  <a:cubicBezTo>
                    <a:pt x="5562" y="15623"/>
                    <a:pt x="6108" y="15398"/>
                    <a:pt x="6719" y="15076"/>
                  </a:cubicBezTo>
                  <a:cubicBezTo>
                    <a:pt x="7651" y="14530"/>
                    <a:pt x="8712" y="13726"/>
                    <a:pt x="9644" y="12890"/>
                  </a:cubicBezTo>
                  <a:cubicBezTo>
                    <a:pt x="10609" y="12022"/>
                    <a:pt x="11412" y="11122"/>
                    <a:pt x="11894" y="10351"/>
                  </a:cubicBezTo>
                  <a:cubicBezTo>
                    <a:pt x="12505" y="9354"/>
                    <a:pt x="12762" y="8004"/>
                    <a:pt x="12762" y="6686"/>
                  </a:cubicBezTo>
                  <a:cubicBezTo>
                    <a:pt x="12762" y="5272"/>
                    <a:pt x="12473" y="3922"/>
                    <a:pt x="11894" y="2958"/>
                  </a:cubicBezTo>
                  <a:cubicBezTo>
                    <a:pt x="11669" y="2604"/>
                    <a:pt x="11251" y="2250"/>
                    <a:pt x="10769" y="1897"/>
                  </a:cubicBezTo>
                  <a:cubicBezTo>
                    <a:pt x="9258" y="900"/>
                    <a:pt x="6783" y="0"/>
                    <a:pt x="4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4337;p64">
              <a:extLst>
                <a:ext uri="{FF2B5EF4-FFF2-40B4-BE49-F238E27FC236}">
                  <a16:creationId xmlns:a16="http://schemas.microsoft.com/office/drawing/2014/main" id="{7E6378CD-C448-AF1B-5189-FD9EDE919B70}"/>
                </a:ext>
              </a:extLst>
            </p:cNvPr>
            <p:cNvSpPr/>
            <p:nvPr/>
          </p:nvSpPr>
          <p:spPr>
            <a:xfrm>
              <a:off x="5222725" y="1583375"/>
              <a:ext cx="422725" cy="376150"/>
            </a:xfrm>
            <a:custGeom>
              <a:avLst/>
              <a:gdLst/>
              <a:ahLst/>
              <a:cxnLst/>
              <a:rect l="l" t="t" r="r" b="b"/>
              <a:pathLst>
                <a:path w="16909" h="15046" extrusionOk="0">
                  <a:moveTo>
                    <a:pt x="9753" y="1"/>
                  </a:moveTo>
                  <a:cubicBezTo>
                    <a:pt x="9390" y="1"/>
                    <a:pt x="9038" y="42"/>
                    <a:pt x="8711" y="128"/>
                  </a:cubicBezTo>
                  <a:cubicBezTo>
                    <a:pt x="8711" y="128"/>
                    <a:pt x="2315" y="964"/>
                    <a:pt x="1158" y="3439"/>
                  </a:cubicBezTo>
                  <a:cubicBezTo>
                    <a:pt x="0" y="5914"/>
                    <a:pt x="2668" y="9000"/>
                    <a:pt x="4565" y="9418"/>
                  </a:cubicBezTo>
                  <a:cubicBezTo>
                    <a:pt x="5987" y="9708"/>
                    <a:pt x="7048" y="9744"/>
                    <a:pt x="7489" y="9744"/>
                  </a:cubicBezTo>
                  <a:cubicBezTo>
                    <a:pt x="7637" y="9744"/>
                    <a:pt x="7715" y="9740"/>
                    <a:pt x="7715" y="9740"/>
                  </a:cubicBezTo>
                  <a:lnTo>
                    <a:pt x="7715" y="9740"/>
                  </a:lnTo>
                  <a:cubicBezTo>
                    <a:pt x="7715" y="9740"/>
                    <a:pt x="5722" y="11475"/>
                    <a:pt x="6976" y="11893"/>
                  </a:cubicBezTo>
                  <a:cubicBezTo>
                    <a:pt x="8197" y="12311"/>
                    <a:pt x="8776" y="12054"/>
                    <a:pt x="8776" y="12472"/>
                  </a:cubicBezTo>
                  <a:cubicBezTo>
                    <a:pt x="8776" y="12890"/>
                    <a:pt x="7554" y="14208"/>
                    <a:pt x="8615" y="14304"/>
                  </a:cubicBezTo>
                  <a:cubicBezTo>
                    <a:pt x="8633" y="14305"/>
                    <a:pt x="8651" y="14306"/>
                    <a:pt x="8669" y="14306"/>
                  </a:cubicBezTo>
                  <a:cubicBezTo>
                    <a:pt x="9613" y="14306"/>
                    <a:pt x="9968" y="12830"/>
                    <a:pt x="10512" y="12830"/>
                  </a:cubicBezTo>
                  <a:cubicBezTo>
                    <a:pt x="10574" y="12830"/>
                    <a:pt x="10637" y="12848"/>
                    <a:pt x="10704" y="12890"/>
                  </a:cubicBezTo>
                  <a:cubicBezTo>
                    <a:pt x="11347" y="13308"/>
                    <a:pt x="10447" y="14947"/>
                    <a:pt x="10769" y="15044"/>
                  </a:cubicBezTo>
                  <a:cubicBezTo>
                    <a:pt x="10774" y="15045"/>
                    <a:pt x="10779" y="15046"/>
                    <a:pt x="10785" y="15046"/>
                  </a:cubicBezTo>
                  <a:cubicBezTo>
                    <a:pt x="11211" y="15046"/>
                    <a:pt x="14291" y="11748"/>
                    <a:pt x="15590" y="8325"/>
                  </a:cubicBezTo>
                  <a:cubicBezTo>
                    <a:pt x="16908" y="4854"/>
                    <a:pt x="15076" y="2700"/>
                    <a:pt x="13758" y="1543"/>
                  </a:cubicBezTo>
                  <a:cubicBezTo>
                    <a:pt x="12714" y="600"/>
                    <a:pt x="11144" y="1"/>
                    <a:pt x="9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4338;p64">
              <a:extLst>
                <a:ext uri="{FF2B5EF4-FFF2-40B4-BE49-F238E27FC236}">
                  <a16:creationId xmlns:a16="http://schemas.microsoft.com/office/drawing/2014/main" id="{F436730F-E85C-E2F7-F173-9E36FE6190BA}"/>
                </a:ext>
              </a:extLst>
            </p:cNvPr>
            <p:cNvSpPr/>
            <p:nvPr/>
          </p:nvSpPr>
          <p:spPr>
            <a:xfrm>
              <a:off x="5238000" y="1576925"/>
              <a:ext cx="392975" cy="388975"/>
            </a:xfrm>
            <a:custGeom>
              <a:avLst/>
              <a:gdLst/>
              <a:ahLst/>
              <a:cxnLst/>
              <a:rect l="l" t="t" r="r" b="b"/>
              <a:pathLst>
                <a:path w="15719" h="15559" extrusionOk="0">
                  <a:moveTo>
                    <a:pt x="8071" y="119"/>
                  </a:moveTo>
                  <a:lnTo>
                    <a:pt x="8071" y="119"/>
                  </a:lnTo>
                  <a:cubicBezTo>
                    <a:pt x="8071" y="119"/>
                    <a:pt x="8071" y="119"/>
                    <a:pt x="8071" y="119"/>
                  </a:cubicBezTo>
                  <a:lnTo>
                    <a:pt x="8071" y="119"/>
                  </a:lnTo>
                  <a:lnTo>
                    <a:pt x="8071" y="119"/>
                  </a:lnTo>
                  <a:close/>
                  <a:moveTo>
                    <a:pt x="9129" y="515"/>
                  </a:moveTo>
                  <a:cubicBezTo>
                    <a:pt x="10447" y="515"/>
                    <a:pt x="11990" y="1094"/>
                    <a:pt x="12986" y="1994"/>
                  </a:cubicBezTo>
                  <a:cubicBezTo>
                    <a:pt x="13469" y="2412"/>
                    <a:pt x="14015" y="2990"/>
                    <a:pt x="14433" y="3665"/>
                  </a:cubicBezTo>
                  <a:cubicBezTo>
                    <a:pt x="14851" y="4372"/>
                    <a:pt x="15172" y="5240"/>
                    <a:pt x="15172" y="6269"/>
                  </a:cubicBezTo>
                  <a:cubicBezTo>
                    <a:pt x="15172" y="6912"/>
                    <a:pt x="15044" y="7651"/>
                    <a:pt x="14722" y="8487"/>
                  </a:cubicBezTo>
                  <a:cubicBezTo>
                    <a:pt x="14079" y="10158"/>
                    <a:pt x="12986" y="11830"/>
                    <a:pt x="12022" y="13051"/>
                  </a:cubicBezTo>
                  <a:cubicBezTo>
                    <a:pt x="11540" y="13694"/>
                    <a:pt x="11090" y="14209"/>
                    <a:pt x="10736" y="14530"/>
                  </a:cubicBezTo>
                  <a:cubicBezTo>
                    <a:pt x="10612" y="14654"/>
                    <a:pt x="10502" y="14751"/>
                    <a:pt x="10413" y="14831"/>
                  </a:cubicBezTo>
                  <a:lnTo>
                    <a:pt x="10413" y="14831"/>
                  </a:lnTo>
                  <a:cubicBezTo>
                    <a:pt x="10433" y="14747"/>
                    <a:pt x="10456" y="14655"/>
                    <a:pt x="10479" y="14562"/>
                  </a:cubicBezTo>
                  <a:cubicBezTo>
                    <a:pt x="10543" y="14305"/>
                    <a:pt x="10608" y="14016"/>
                    <a:pt x="10608" y="13726"/>
                  </a:cubicBezTo>
                  <a:cubicBezTo>
                    <a:pt x="10608" y="13566"/>
                    <a:pt x="10576" y="13437"/>
                    <a:pt x="10511" y="13276"/>
                  </a:cubicBezTo>
                  <a:cubicBezTo>
                    <a:pt x="10479" y="13148"/>
                    <a:pt x="10383" y="13019"/>
                    <a:pt x="10222" y="12923"/>
                  </a:cubicBezTo>
                  <a:cubicBezTo>
                    <a:pt x="10126" y="12859"/>
                    <a:pt x="9997" y="12826"/>
                    <a:pt x="9901" y="12826"/>
                  </a:cubicBezTo>
                  <a:cubicBezTo>
                    <a:pt x="9772" y="12826"/>
                    <a:pt x="9643" y="12859"/>
                    <a:pt x="9547" y="12923"/>
                  </a:cubicBezTo>
                  <a:cubicBezTo>
                    <a:pt x="9386" y="13019"/>
                    <a:pt x="9290" y="13180"/>
                    <a:pt x="9161" y="13341"/>
                  </a:cubicBezTo>
                  <a:cubicBezTo>
                    <a:pt x="9000" y="13566"/>
                    <a:pt x="8808" y="13823"/>
                    <a:pt x="8647" y="13984"/>
                  </a:cubicBezTo>
                  <a:cubicBezTo>
                    <a:pt x="8454" y="14176"/>
                    <a:pt x="8293" y="14273"/>
                    <a:pt x="8068" y="14273"/>
                  </a:cubicBezTo>
                  <a:lnTo>
                    <a:pt x="8036" y="14273"/>
                  </a:lnTo>
                  <a:cubicBezTo>
                    <a:pt x="7908" y="14273"/>
                    <a:pt x="7843" y="14241"/>
                    <a:pt x="7843" y="14241"/>
                  </a:cubicBezTo>
                  <a:lnTo>
                    <a:pt x="7843" y="14209"/>
                  </a:lnTo>
                  <a:cubicBezTo>
                    <a:pt x="7843" y="14144"/>
                    <a:pt x="7875" y="14048"/>
                    <a:pt x="7908" y="13919"/>
                  </a:cubicBezTo>
                  <a:cubicBezTo>
                    <a:pt x="7972" y="13759"/>
                    <a:pt x="8100" y="13534"/>
                    <a:pt x="8229" y="13341"/>
                  </a:cubicBezTo>
                  <a:cubicBezTo>
                    <a:pt x="8261" y="13244"/>
                    <a:pt x="8325" y="13148"/>
                    <a:pt x="8358" y="13051"/>
                  </a:cubicBezTo>
                  <a:cubicBezTo>
                    <a:pt x="8422" y="12955"/>
                    <a:pt x="8454" y="12859"/>
                    <a:pt x="8454" y="12730"/>
                  </a:cubicBezTo>
                  <a:cubicBezTo>
                    <a:pt x="8454" y="12634"/>
                    <a:pt x="8422" y="12569"/>
                    <a:pt x="8390" y="12473"/>
                  </a:cubicBezTo>
                  <a:cubicBezTo>
                    <a:pt x="8358" y="12409"/>
                    <a:pt x="8293" y="12344"/>
                    <a:pt x="8229" y="12312"/>
                  </a:cubicBezTo>
                  <a:cubicBezTo>
                    <a:pt x="8100" y="12248"/>
                    <a:pt x="8004" y="12216"/>
                    <a:pt x="7908" y="12184"/>
                  </a:cubicBezTo>
                  <a:cubicBezTo>
                    <a:pt x="7586" y="12151"/>
                    <a:pt x="7136" y="12119"/>
                    <a:pt x="6429" y="11894"/>
                  </a:cubicBezTo>
                  <a:cubicBezTo>
                    <a:pt x="6333" y="11862"/>
                    <a:pt x="6268" y="11798"/>
                    <a:pt x="6236" y="11798"/>
                  </a:cubicBezTo>
                  <a:cubicBezTo>
                    <a:pt x="6236" y="11766"/>
                    <a:pt x="6204" y="11733"/>
                    <a:pt x="6204" y="11669"/>
                  </a:cubicBezTo>
                  <a:cubicBezTo>
                    <a:pt x="6204" y="11573"/>
                    <a:pt x="6268" y="11412"/>
                    <a:pt x="6365" y="11251"/>
                  </a:cubicBezTo>
                  <a:cubicBezTo>
                    <a:pt x="6493" y="10994"/>
                    <a:pt x="6718" y="10737"/>
                    <a:pt x="6911" y="10544"/>
                  </a:cubicBezTo>
                  <a:cubicBezTo>
                    <a:pt x="7008" y="10416"/>
                    <a:pt x="7104" y="10351"/>
                    <a:pt x="7168" y="10287"/>
                  </a:cubicBezTo>
                  <a:lnTo>
                    <a:pt x="7265" y="10223"/>
                  </a:lnTo>
                  <a:lnTo>
                    <a:pt x="7265" y="10191"/>
                  </a:lnTo>
                  <a:cubicBezTo>
                    <a:pt x="7361" y="10126"/>
                    <a:pt x="7393" y="9998"/>
                    <a:pt x="7361" y="9901"/>
                  </a:cubicBezTo>
                  <a:cubicBezTo>
                    <a:pt x="7308" y="9795"/>
                    <a:pt x="7233" y="9732"/>
                    <a:pt x="7135" y="9732"/>
                  </a:cubicBezTo>
                  <a:cubicBezTo>
                    <a:pt x="7115" y="9732"/>
                    <a:pt x="7094" y="9735"/>
                    <a:pt x="7072" y="9741"/>
                  </a:cubicBezTo>
                  <a:lnTo>
                    <a:pt x="6815" y="9741"/>
                  </a:lnTo>
                  <a:cubicBezTo>
                    <a:pt x="6365" y="9741"/>
                    <a:pt x="5336" y="9676"/>
                    <a:pt x="4018" y="9387"/>
                  </a:cubicBezTo>
                  <a:cubicBezTo>
                    <a:pt x="3311" y="9258"/>
                    <a:pt x="2411" y="8648"/>
                    <a:pt x="1704" y="7844"/>
                  </a:cubicBezTo>
                  <a:cubicBezTo>
                    <a:pt x="1029" y="7008"/>
                    <a:pt x="514" y="5980"/>
                    <a:pt x="547" y="4983"/>
                  </a:cubicBezTo>
                  <a:cubicBezTo>
                    <a:pt x="547" y="4597"/>
                    <a:pt x="611" y="4180"/>
                    <a:pt x="804" y="3794"/>
                  </a:cubicBezTo>
                  <a:cubicBezTo>
                    <a:pt x="1029" y="3279"/>
                    <a:pt x="1607" y="2765"/>
                    <a:pt x="2347" y="2347"/>
                  </a:cubicBezTo>
                  <a:cubicBezTo>
                    <a:pt x="3440" y="1737"/>
                    <a:pt x="4918" y="1319"/>
                    <a:pt x="6075" y="1029"/>
                  </a:cubicBezTo>
                  <a:cubicBezTo>
                    <a:pt x="6654" y="901"/>
                    <a:pt x="7168" y="804"/>
                    <a:pt x="7554" y="740"/>
                  </a:cubicBezTo>
                  <a:cubicBezTo>
                    <a:pt x="7715" y="708"/>
                    <a:pt x="7875" y="676"/>
                    <a:pt x="7972" y="676"/>
                  </a:cubicBezTo>
                  <a:cubicBezTo>
                    <a:pt x="8068" y="644"/>
                    <a:pt x="8133" y="644"/>
                    <a:pt x="8133" y="644"/>
                  </a:cubicBezTo>
                  <a:lnTo>
                    <a:pt x="8165" y="644"/>
                  </a:lnTo>
                  <a:cubicBezTo>
                    <a:pt x="8454" y="547"/>
                    <a:pt x="8775" y="515"/>
                    <a:pt x="9129" y="515"/>
                  </a:cubicBezTo>
                  <a:close/>
                  <a:moveTo>
                    <a:pt x="9129" y="1"/>
                  </a:moveTo>
                  <a:cubicBezTo>
                    <a:pt x="8757" y="1"/>
                    <a:pt x="8385" y="31"/>
                    <a:pt x="8071" y="119"/>
                  </a:cubicBezTo>
                  <a:lnTo>
                    <a:pt x="8071" y="119"/>
                  </a:lnTo>
                  <a:lnTo>
                    <a:pt x="8068" y="97"/>
                  </a:lnTo>
                  <a:cubicBezTo>
                    <a:pt x="8036" y="97"/>
                    <a:pt x="6429" y="322"/>
                    <a:pt x="4693" y="836"/>
                  </a:cubicBezTo>
                  <a:cubicBezTo>
                    <a:pt x="3793" y="1094"/>
                    <a:pt x="2861" y="1447"/>
                    <a:pt x="2089" y="1897"/>
                  </a:cubicBezTo>
                  <a:cubicBezTo>
                    <a:pt x="1286" y="2347"/>
                    <a:pt x="643" y="2862"/>
                    <a:pt x="322" y="3569"/>
                  </a:cubicBezTo>
                  <a:cubicBezTo>
                    <a:pt x="97" y="4051"/>
                    <a:pt x="0" y="4501"/>
                    <a:pt x="0" y="4983"/>
                  </a:cubicBezTo>
                  <a:cubicBezTo>
                    <a:pt x="0" y="6140"/>
                    <a:pt x="547" y="7298"/>
                    <a:pt x="1318" y="8165"/>
                  </a:cubicBezTo>
                  <a:cubicBezTo>
                    <a:pt x="2057" y="9065"/>
                    <a:pt x="3022" y="9741"/>
                    <a:pt x="3890" y="9933"/>
                  </a:cubicBezTo>
                  <a:cubicBezTo>
                    <a:pt x="5006" y="10167"/>
                    <a:pt x="5912" y="10233"/>
                    <a:pt x="6474" y="10250"/>
                  </a:cubicBezTo>
                  <a:lnTo>
                    <a:pt x="6474" y="10250"/>
                  </a:lnTo>
                  <a:cubicBezTo>
                    <a:pt x="6428" y="10302"/>
                    <a:pt x="6380" y="10357"/>
                    <a:pt x="6333" y="10416"/>
                  </a:cubicBezTo>
                  <a:cubicBezTo>
                    <a:pt x="6172" y="10576"/>
                    <a:pt x="6011" y="10769"/>
                    <a:pt x="5882" y="10994"/>
                  </a:cubicBezTo>
                  <a:cubicBezTo>
                    <a:pt x="5786" y="11219"/>
                    <a:pt x="5690" y="11412"/>
                    <a:pt x="5690" y="11669"/>
                  </a:cubicBezTo>
                  <a:cubicBezTo>
                    <a:pt x="5690" y="11830"/>
                    <a:pt x="5722" y="11991"/>
                    <a:pt x="5818" y="12119"/>
                  </a:cubicBezTo>
                  <a:cubicBezTo>
                    <a:pt x="5947" y="12248"/>
                    <a:pt x="6075" y="12344"/>
                    <a:pt x="6268" y="12409"/>
                  </a:cubicBezTo>
                  <a:cubicBezTo>
                    <a:pt x="6911" y="12634"/>
                    <a:pt x="7393" y="12666"/>
                    <a:pt x="7683" y="12698"/>
                  </a:cubicBezTo>
                  <a:cubicBezTo>
                    <a:pt x="7783" y="12718"/>
                    <a:pt x="7858" y="12738"/>
                    <a:pt x="7900" y="12750"/>
                  </a:cubicBezTo>
                  <a:lnTo>
                    <a:pt x="7900" y="12750"/>
                  </a:lnTo>
                  <a:cubicBezTo>
                    <a:pt x="7887" y="12783"/>
                    <a:pt x="7858" y="12853"/>
                    <a:pt x="7811" y="12923"/>
                  </a:cubicBezTo>
                  <a:cubicBezTo>
                    <a:pt x="7747" y="13084"/>
                    <a:pt x="7618" y="13309"/>
                    <a:pt x="7522" y="13501"/>
                  </a:cubicBezTo>
                  <a:cubicBezTo>
                    <a:pt x="7393" y="13726"/>
                    <a:pt x="7297" y="13951"/>
                    <a:pt x="7297" y="14209"/>
                  </a:cubicBezTo>
                  <a:cubicBezTo>
                    <a:pt x="7297" y="14337"/>
                    <a:pt x="7361" y="14530"/>
                    <a:pt x="7490" y="14626"/>
                  </a:cubicBezTo>
                  <a:cubicBezTo>
                    <a:pt x="7618" y="14755"/>
                    <a:pt x="7779" y="14819"/>
                    <a:pt x="8004" y="14819"/>
                  </a:cubicBezTo>
                  <a:lnTo>
                    <a:pt x="8068" y="14819"/>
                  </a:lnTo>
                  <a:cubicBezTo>
                    <a:pt x="8390" y="14819"/>
                    <a:pt x="8647" y="14691"/>
                    <a:pt x="8840" y="14530"/>
                  </a:cubicBezTo>
                  <a:cubicBezTo>
                    <a:pt x="9161" y="14273"/>
                    <a:pt x="9354" y="13951"/>
                    <a:pt x="9547" y="13694"/>
                  </a:cubicBezTo>
                  <a:cubicBezTo>
                    <a:pt x="9643" y="13598"/>
                    <a:pt x="9708" y="13469"/>
                    <a:pt x="9772" y="13405"/>
                  </a:cubicBezTo>
                  <a:cubicBezTo>
                    <a:pt x="9868" y="13341"/>
                    <a:pt x="9901" y="13341"/>
                    <a:pt x="9901" y="13341"/>
                  </a:cubicBezTo>
                  <a:lnTo>
                    <a:pt x="9933" y="13373"/>
                  </a:lnTo>
                  <a:cubicBezTo>
                    <a:pt x="9997" y="13405"/>
                    <a:pt x="9997" y="13437"/>
                    <a:pt x="10029" y="13469"/>
                  </a:cubicBezTo>
                  <a:cubicBezTo>
                    <a:pt x="10061" y="13534"/>
                    <a:pt x="10061" y="13630"/>
                    <a:pt x="10061" y="13726"/>
                  </a:cubicBezTo>
                  <a:cubicBezTo>
                    <a:pt x="10061" y="13919"/>
                    <a:pt x="9997" y="14209"/>
                    <a:pt x="9933" y="14466"/>
                  </a:cubicBezTo>
                  <a:cubicBezTo>
                    <a:pt x="9901" y="14691"/>
                    <a:pt x="9836" y="14948"/>
                    <a:pt x="9836" y="15141"/>
                  </a:cubicBezTo>
                  <a:cubicBezTo>
                    <a:pt x="9836" y="15205"/>
                    <a:pt x="9836" y="15269"/>
                    <a:pt x="9868" y="15366"/>
                  </a:cubicBezTo>
                  <a:cubicBezTo>
                    <a:pt x="9901" y="15430"/>
                    <a:pt x="9997" y="15527"/>
                    <a:pt x="10093" y="15559"/>
                  </a:cubicBezTo>
                  <a:lnTo>
                    <a:pt x="10190" y="15559"/>
                  </a:lnTo>
                  <a:cubicBezTo>
                    <a:pt x="10286" y="15559"/>
                    <a:pt x="10351" y="15527"/>
                    <a:pt x="10415" y="15494"/>
                  </a:cubicBezTo>
                  <a:cubicBezTo>
                    <a:pt x="10543" y="15430"/>
                    <a:pt x="10640" y="15334"/>
                    <a:pt x="10801" y="15205"/>
                  </a:cubicBezTo>
                  <a:cubicBezTo>
                    <a:pt x="11315" y="14723"/>
                    <a:pt x="12151" y="13823"/>
                    <a:pt x="12986" y="12666"/>
                  </a:cubicBezTo>
                  <a:cubicBezTo>
                    <a:pt x="13822" y="11508"/>
                    <a:pt x="14658" y="10126"/>
                    <a:pt x="15237" y="8680"/>
                  </a:cubicBezTo>
                  <a:cubicBezTo>
                    <a:pt x="15558" y="7812"/>
                    <a:pt x="15719" y="6976"/>
                    <a:pt x="15687" y="6269"/>
                  </a:cubicBezTo>
                  <a:cubicBezTo>
                    <a:pt x="15719" y="5112"/>
                    <a:pt x="15365" y="4180"/>
                    <a:pt x="14883" y="3408"/>
                  </a:cubicBezTo>
                  <a:cubicBezTo>
                    <a:pt x="14433" y="2637"/>
                    <a:pt x="13822" y="2026"/>
                    <a:pt x="13340" y="1576"/>
                  </a:cubicBezTo>
                  <a:cubicBezTo>
                    <a:pt x="12215" y="611"/>
                    <a:pt x="10576"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4339;p64">
              <a:extLst>
                <a:ext uri="{FF2B5EF4-FFF2-40B4-BE49-F238E27FC236}">
                  <a16:creationId xmlns:a16="http://schemas.microsoft.com/office/drawing/2014/main" id="{D048F60A-A0AD-6ED1-EDFE-24DDDEB6A6FB}"/>
                </a:ext>
              </a:extLst>
            </p:cNvPr>
            <p:cNvSpPr/>
            <p:nvPr/>
          </p:nvSpPr>
          <p:spPr>
            <a:xfrm>
              <a:off x="5419600" y="1895500"/>
              <a:ext cx="86825" cy="87425"/>
            </a:xfrm>
            <a:custGeom>
              <a:avLst/>
              <a:gdLst/>
              <a:ahLst/>
              <a:cxnLst/>
              <a:rect l="l" t="t" r="r" b="b"/>
              <a:pathLst>
                <a:path w="3473" h="3497" extrusionOk="0">
                  <a:moveTo>
                    <a:pt x="2503" y="0"/>
                  </a:moveTo>
                  <a:cubicBezTo>
                    <a:pt x="1776" y="0"/>
                    <a:pt x="836" y="2141"/>
                    <a:pt x="836" y="2141"/>
                  </a:cubicBezTo>
                  <a:lnTo>
                    <a:pt x="1" y="3137"/>
                  </a:lnTo>
                  <a:cubicBezTo>
                    <a:pt x="1" y="3137"/>
                    <a:pt x="766" y="3496"/>
                    <a:pt x="1512" y="3496"/>
                  </a:cubicBezTo>
                  <a:cubicBezTo>
                    <a:pt x="1837" y="3496"/>
                    <a:pt x="2158" y="3428"/>
                    <a:pt x="2412" y="3234"/>
                  </a:cubicBezTo>
                  <a:cubicBezTo>
                    <a:pt x="3247" y="2559"/>
                    <a:pt x="3472" y="662"/>
                    <a:pt x="2733" y="83"/>
                  </a:cubicBezTo>
                  <a:cubicBezTo>
                    <a:pt x="2660" y="26"/>
                    <a:pt x="2583" y="0"/>
                    <a:pt x="2503" y="0"/>
                  </a:cubicBezTo>
                  <a:close/>
                </a:path>
              </a:pathLst>
            </a:custGeom>
            <a:solidFill>
              <a:srgbClr val="9C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4340;p64">
              <a:extLst>
                <a:ext uri="{FF2B5EF4-FFF2-40B4-BE49-F238E27FC236}">
                  <a16:creationId xmlns:a16="http://schemas.microsoft.com/office/drawing/2014/main" id="{1E6D77E7-216E-1C6D-E021-A489014DDCEA}"/>
                </a:ext>
              </a:extLst>
            </p:cNvPr>
            <p:cNvSpPr/>
            <p:nvPr/>
          </p:nvSpPr>
          <p:spPr>
            <a:xfrm>
              <a:off x="5411575" y="1888725"/>
              <a:ext cx="94050" cy="100475"/>
            </a:xfrm>
            <a:custGeom>
              <a:avLst/>
              <a:gdLst/>
              <a:ahLst/>
              <a:cxnLst/>
              <a:rect l="l" t="t" r="r" b="b"/>
              <a:pathLst>
                <a:path w="3762" h="4019" extrusionOk="0">
                  <a:moveTo>
                    <a:pt x="2829" y="1"/>
                  </a:moveTo>
                  <a:cubicBezTo>
                    <a:pt x="2668" y="1"/>
                    <a:pt x="2540" y="33"/>
                    <a:pt x="2411" y="129"/>
                  </a:cubicBezTo>
                  <a:cubicBezTo>
                    <a:pt x="2186" y="258"/>
                    <a:pt x="1993" y="451"/>
                    <a:pt x="1832" y="676"/>
                  </a:cubicBezTo>
                  <a:cubicBezTo>
                    <a:pt x="1318" y="1351"/>
                    <a:pt x="900" y="2283"/>
                    <a:pt x="900" y="2315"/>
                  </a:cubicBezTo>
                  <a:cubicBezTo>
                    <a:pt x="836" y="2444"/>
                    <a:pt x="900" y="2605"/>
                    <a:pt x="1029" y="2669"/>
                  </a:cubicBezTo>
                  <a:cubicBezTo>
                    <a:pt x="1070" y="2685"/>
                    <a:pt x="1112" y="2693"/>
                    <a:pt x="1151" y="2693"/>
                  </a:cubicBezTo>
                  <a:cubicBezTo>
                    <a:pt x="1264" y="2693"/>
                    <a:pt x="1359" y="2627"/>
                    <a:pt x="1382" y="2508"/>
                  </a:cubicBezTo>
                  <a:cubicBezTo>
                    <a:pt x="1382" y="2508"/>
                    <a:pt x="1415" y="2476"/>
                    <a:pt x="1447" y="2444"/>
                  </a:cubicBezTo>
                  <a:cubicBezTo>
                    <a:pt x="1543" y="2219"/>
                    <a:pt x="1768" y="1737"/>
                    <a:pt x="2057" y="1287"/>
                  </a:cubicBezTo>
                  <a:cubicBezTo>
                    <a:pt x="2218" y="1062"/>
                    <a:pt x="2379" y="869"/>
                    <a:pt x="2508" y="708"/>
                  </a:cubicBezTo>
                  <a:cubicBezTo>
                    <a:pt x="2668" y="579"/>
                    <a:pt x="2797" y="515"/>
                    <a:pt x="2829" y="515"/>
                  </a:cubicBezTo>
                  <a:lnTo>
                    <a:pt x="2893" y="547"/>
                  </a:lnTo>
                  <a:cubicBezTo>
                    <a:pt x="3086" y="708"/>
                    <a:pt x="3247" y="1094"/>
                    <a:pt x="3247" y="1544"/>
                  </a:cubicBezTo>
                  <a:cubicBezTo>
                    <a:pt x="3247" y="1865"/>
                    <a:pt x="3183" y="2251"/>
                    <a:pt x="3054" y="2540"/>
                  </a:cubicBezTo>
                  <a:cubicBezTo>
                    <a:pt x="2925" y="2862"/>
                    <a:pt x="2765" y="3119"/>
                    <a:pt x="2572" y="3280"/>
                  </a:cubicBezTo>
                  <a:cubicBezTo>
                    <a:pt x="2379" y="3440"/>
                    <a:pt x="2122" y="3505"/>
                    <a:pt x="1800" y="3505"/>
                  </a:cubicBezTo>
                  <a:cubicBezTo>
                    <a:pt x="1479" y="3505"/>
                    <a:pt x="1125" y="3408"/>
                    <a:pt x="868" y="3344"/>
                  </a:cubicBezTo>
                  <a:cubicBezTo>
                    <a:pt x="740" y="3280"/>
                    <a:pt x="643" y="3247"/>
                    <a:pt x="547" y="3215"/>
                  </a:cubicBezTo>
                  <a:lnTo>
                    <a:pt x="450" y="3183"/>
                  </a:lnTo>
                  <a:lnTo>
                    <a:pt x="450" y="3151"/>
                  </a:lnTo>
                  <a:cubicBezTo>
                    <a:pt x="407" y="3134"/>
                    <a:pt x="364" y="3126"/>
                    <a:pt x="323" y="3126"/>
                  </a:cubicBezTo>
                  <a:cubicBezTo>
                    <a:pt x="210" y="3126"/>
                    <a:pt x="112" y="3185"/>
                    <a:pt x="65" y="3280"/>
                  </a:cubicBezTo>
                  <a:cubicBezTo>
                    <a:pt x="0" y="3440"/>
                    <a:pt x="65" y="3601"/>
                    <a:pt x="193" y="3665"/>
                  </a:cubicBezTo>
                  <a:cubicBezTo>
                    <a:pt x="225" y="3665"/>
                    <a:pt x="997" y="4019"/>
                    <a:pt x="1800" y="4019"/>
                  </a:cubicBezTo>
                  <a:cubicBezTo>
                    <a:pt x="2186" y="4019"/>
                    <a:pt x="2572" y="3955"/>
                    <a:pt x="2893" y="3697"/>
                  </a:cubicBezTo>
                  <a:cubicBezTo>
                    <a:pt x="3183" y="3472"/>
                    <a:pt x="3408" y="3119"/>
                    <a:pt x="3536" y="2733"/>
                  </a:cubicBezTo>
                  <a:cubicBezTo>
                    <a:pt x="3697" y="2347"/>
                    <a:pt x="3761" y="1962"/>
                    <a:pt x="3761" y="1544"/>
                  </a:cubicBezTo>
                  <a:cubicBezTo>
                    <a:pt x="3761" y="997"/>
                    <a:pt x="3633" y="451"/>
                    <a:pt x="3215" y="129"/>
                  </a:cubicBezTo>
                  <a:cubicBezTo>
                    <a:pt x="3118" y="33"/>
                    <a:pt x="2958"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4341;p64">
              <a:extLst>
                <a:ext uri="{FF2B5EF4-FFF2-40B4-BE49-F238E27FC236}">
                  <a16:creationId xmlns:a16="http://schemas.microsoft.com/office/drawing/2014/main" id="{C829F01E-E9EF-BE86-5290-507FAE5762E5}"/>
                </a:ext>
              </a:extLst>
            </p:cNvPr>
            <p:cNvSpPr/>
            <p:nvPr/>
          </p:nvSpPr>
          <p:spPr>
            <a:xfrm>
              <a:off x="5255675" y="2098475"/>
              <a:ext cx="66725" cy="99675"/>
            </a:xfrm>
            <a:custGeom>
              <a:avLst/>
              <a:gdLst/>
              <a:ahLst/>
              <a:cxnLst/>
              <a:rect l="l" t="t" r="r" b="b"/>
              <a:pathLst>
                <a:path w="2669" h="3987" extrusionOk="0">
                  <a:moveTo>
                    <a:pt x="2668" y="1"/>
                  </a:moveTo>
                  <a:lnTo>
                    <a:pt x="0" y="1318"/>
                  </a:lnTo>
                  <a:lnTo>
                    <a:pt x="2250" y="3986"/>
                  </a:lnTo>
                  <a:lnTo>
                    <a:pt x="26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4342;p64">
              <a:extLst>
                <a:ext uri="{FF2B5EF4-FFF2-40B4-BE49-F238E27FC236}">
                  <a16:creationId xmlns:a16="http://schemas.microsoft.com/office/drawing/2014/main" id="{9F92BC89-4AB6-B780-9762-7508E45E7415}"/>
                </a:ext>
              </a:extLst>
            </p:cNvPr>
            <p:cNvSpPr/>
            <p:nvPr/>
          </p:nvSpPr>
          <p:spPr>
            <a:xfrm>
              <a:off x="5248425" y="2091525"/>
              <a:ext cx="80400" cy="113050"/>
            </a:xfrm>
            <a:custGeom>
              <a:avLst/>
              <a:gdLst/>
              <a:ahLst/>
              <a:cxnLst/>
              <a:rect l="l" t="t" r="r" b="b"/>
              <a:pathLst>
                <a:path w="3216" h="4522" extrusionOk="0">
                  <a:moveTo>
                    <a:pt x="2949" y="0"/>
                  </a:moveTo>
                  <a:cubicBezTo>
                    <a:pt x="2910" y="0"/>
                    <a:pt x="2870" y="8"/>
                    <a:pt x="2830" y="21"/>
                  </a:cubicBezTo>
                  <a:lnTo>
                    <a:pt x="194" y="1371"/>
                  </a:lnTo>
                  <a:cubicBezTo>
                    <a:pt x="33" y="1436"/>
                    <a:pt x="1" y="1596"/>
                    <a:pt x="65" y="1725"/>
                  </a:cubicBezTo>
                  <a:cubicBezTo>
                    <a:pt x="108" y="1811"/>
                    <a:pt x="194" y="1868"/>
                    <a:pt x="284" y="1868"/>
                  </a:cubicBezTo>
                  <a:cubicBezTo>
                    <a:pt x="330" y="1868"/>
                    <a:pt x="376" y="1854"/>
                    <a:pt x="419" y="1821"/>
                  </a:cubicBezTo>
                  <a:lnTo>
                    <a:pt x="2637" y="729"/>
                  </a:lnTo>
                  <a:lnTo>
                    <a:pt x="2637" y="729"/>
                  </a:lnTo>
                  <a:lnTo>
                    <a:pt x="2283" y="4232"/>
                  </a:lnTo>
                  <a:cubicBezTo>
                    <a:pt x="2251" y="4361"/>
                    <a:pt x="2347" y="4489"/>
                    <a:pt x="2508" y="4522"/>
                  </a:cubicBezTo>
                  <a:cubicBezTo>
                    <a:pt x="2669" y="4522"/>
                    <a:pt x="2798" y="4425"/>
                    <a:pt x="2798" y="4264"/>
                  </a:cubicBezTo>
                  <a:lnTo>
                    <a:pt x="3215" y="311"/>
                  </a:lnTo>
                  <a:cubicBezTo>
                    <a:pt x="3215" y="214"/>
                    <a:pt x="3183" y="118"/>
                    <a:pt x="3119" y="54"/>
                  </a:cubicBezTo>
                  <a:cubicBezTo>
                    <a:pt x="3062" y="16"/>
                    <a:pt x="3006" y="0"/>
                    <a:pt x="2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4343;p64">
              <a:extLst>
                <a:ext uri="{FF2B5EF4-FFF2-40B4-BE49-F238E27FC236}">
                  <a16:creationId xmlns:a16="http://schemas.microsoft.com/office/drawing/2014/main" id="{229D0337-D163-470B-43E2-B3C850C73B33}"/>
                </a:ext>
              </a:extLst>
            </p:cNvPr>
            <p:cNvSpPr/>
            <p:nvPr/>
          </p:nvSpPr>
          <p:spPr>
            <a:xfrm>
              <a:off x="4787175" y="3835075"/>
              <a:ext cx="1003450" cy="761950"/>
            </a:xfrm>
            <a:custGeom>
              <a:avLst/>
              <a:gdLst/>
              <a:ahLst/>
              <a:cxnLst/>
              <a:rect l="l" t="t" r="r" b="b"/>
              <a:pathLst>
                <a:path w="40138" h="30478" extrusionOk="0">
                  <a:moveTo>
                    <a:pt x="38895" y="1"/>
                  </a:moveTo>
                  <a:cubicBezTo>
                    <a:pt x="38895" y="1"/>
                    <a:pt x="33559" y="6558"/>
                    <a:pt x="29026" y="7683"/>
                  </a:cubicBezTo>
                  <a:cubicBezTo>
                    <a:pt x="27321" y="8107"/>
                    <a:pt x="23421" y="8239"/>
                    <a:pt x="19219" y="8239"/>
                  </a:cubicBezTo>
                  <a:cubicBezTo>
                    <a:pt x="12257" y="8239"/>
                    <a:pt x="4468" y="7876"/>
                    <a:pt x="4468" y="7876"/>
                  </a:cubicBezTo>
                  <a:cubicBezTo>
                    <a:pt x="3472" y="14209"/>
                    <a:pt x="707" y="26841"/>
                    <a:pt x="64" y="29767"/>
                  </a:cubicBezTo>
                  <a:cubicBezTo>
                    <a:pt x="0" y="30088"/>
                    <a:pt x="193" y="30409"/>
                    <a:pt x="547" y="30474"/>
                  </a:cubicBezTo>
                  <a:cubicBezTo>
                    <a:pt x="571" y="30476"/>
                    <a:pt x="595" y="30478"/>
                    <a:pt x="620" y="30478"/>
                  </a:cubicBezTo>
                  <a:cubicBezTo>
                    <a:pt x="883" y="30478"/>
                    <a:pt x="1133" y="30321"/>
                    <a:pt x="1222" y="30056"/>
                  </a:cubicBezTo>
                  <a:cubicBezTo>
                    <a:pt x="2025" y="27581"/>
                    <a:pt x="5625" y="16298"/>
                    <a:pt x="5786" y="14112"/>
                  </a:cubicBezTo>
                  <a:lnTo>
                    <a:pt x="5786" y="14048"/>
                  </a:lnTo>
                  <a:cubicBezTo>
                    <a:pt x="5942" y="12085"/>
                    <a:pt x="7607" y="10636"/>
                    <a:pt x="9553" y="10636"/>
                  </a:cubicBezTo>
                  <a:cubicBezTo>
                    <a:pt x="9615" y="10636"/>
                    <a:pt x="9677" y="10638"/>
                    <a:pt x="9740" y="10641"/>
                  </a:cubicBezTo>
                  <a:cubicBezTo>
                    <a:pt x="15011" y="10866"/>
                    <a:pt x="26519" y="11412"/>
                    <a:pt x="28834" y="11830"/>
                  </a:cubicBezTo>
                  <a:cubicBezTo>
                    <a:pt x="31855" y="12409"/>
                    <a:pt x="32819" y="13534"/>
                    <a:pt x="32819" y="13534"/>
                  </a:cubicBezTo>
                  <a:lnTo>
                    <a:pt x="38091" y="29767"/>
                  </a:lnTo>
                  <a:cubicBezTo>
                    <a:pt x="38220" y="30120"/>
                    <a:pt x="38541" y="30377"/>
                    <a:pt x="38927" y="30409"/>
                  </a:cubicBezTo>
                  <a:cubicBezTo>
                    <a:pt x="38958" y="30412"/>
                    <a:pt x="38989" y="30414"/>
                    <a:pt x="39020" y="30414"/>
                  </a:cubicBezTo>
                  <a:cubicBezTo>
                    <a:pt x="39651" y="30414"/>
                    <a:pt x="40138" y="29801"/>
                    <a:pt x="39923" y="29188"/>
                  </a:cubicBezTo>
                  <a:cubicBezTo>
                    <a:pt x="38734" y="25331"/>
                    <a:pt x="35423" y="14755"/>
                    <a:pt x="35262" y="13341"/>
                  </a:cubicBezTo>
                  <a:cubicBezTo>
                    <a:pt x="35070" y="11669"/>
                    <a:pt x="39859" y="2251"/>
                    <a:pt x="39859" y="2251"/>
                  </a:cubicBezTo>
                  <a:cubicBezTo>
                    <a:pt x="40020" y="1"/>
                    <a:pt x="38895" y="1"/>
                    <a:pt x="38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4344;p64">
              <a:extLst>
                <a:ext uri="{FF2B5EF4-FFF2-40B4-BE49-F238E27FC236}">
                  <a16:creationId xmlns:a16="http://schemas.microsoft.com/office/drawing/2014/main" id="{553F1E7F-5AFA-A2D5-E10B-7842FD5928C1}"/>
                </a:ext>
              </a:extLst>
            </p:cNvPr>
            <p:cNvSpPr/>
            <p:nvPr/>
          </p:nvSpPr>
          <p:spPr>
            <a:xfrm>
              <a:off x="4781550" y="3828650"/>
              <a:ext cx="1011750" cy="774700"/>
            </a:xfrm>
            <a:custGeom>
              <a:avLst/>
              <a:gdLst/>
              <a:ahLst/>
              <a:cxnLst/>
              <a:rect l="l" t="t" r="r" b="b"/>
              <a:pathLst>
                <a:path w="40470" h="30988" extrusionOk="0">
                  <a:moveTo>
                    <a:pt x="39231" y="554"/>
                  </a:moveTo>
                  <a:cubicBezTo>
                    <a:pt x="39295" y="583"/>
                    <a:pt x="39380" y="630"/>
                    <a:pt x="39473" y="708"/>
                  </a:cubicBezTo>
                  <a:cubicBezTo>
                    <a:pt x="39634" y="869"/>
                    <a:pt x="39827" y="1254"/>
                    <a:pt x="39827" y="2026"/>
                  </a:cubicBezTo>
                  <a:cubicBezTo>
                    <a:pt x="39827" y="2169"/>
                    <a:pt x="39827" y="2313"/>
                    <a:pt x="39804" y="2456"/>
                  </a:cubicBezTo>
                  <a:lnTo>
                    <a:pt x="39804" y="2456"/>
                  </a:lnTo>
                  <a:cubicBezTo>
                    <a:pt x="39637" y="2784"/>
                    <a:pt x="38577" y="4868"/>
                    <a:pt x="37545" y="7169"/>
                  </a:cubicBezTo>
                  <a:cubicBezTo>
                    <a:pt x="36966" y="8422"/>
                    <a:pt x="36388" y="9740"/>
                    <a:pt x="35970" y="10865"/>
                  </a:cubicBezTo>
                  <a:cubicBezTo>
                    <a:pt x="35745" y="11444"/>
                    <a:pt x="35552" y="11958"/>
                    <a:pt x="35423" y="12408"/>
                  </a:cubicBezTo>
                  <a:cubicBezTo>
                    <a:pt x="35295" y="12826"/>
                    <a:pt x="35230" y="13212"/>
                    <a:pt x="35230" y="13501"/>
                  </a:cubicBezTo>
                  <a:cubicBezTo>
                    <a:pt x="35230" y="13533"/>
                    <a:pt x="35230" y="13598"/>
                    <a:pt x="35230" y="13662"/>
                  </a:cubicBezTo>
                  <a:lnTo>
                    <a:pt x="35235" y="13661"/>
                  </a:lnTo>
                  <a:lnTo>
                    <a:pt x="35235" y="13661"/>
                  </a:lnTo>
                  <a:cubicBezTo>
                    <a:pt x="35268" y="13884"/>
                    <a:pt x="35331" y="14195"/>
                    <a:pt x="35423" y="14594"/>
                  </a:cubicBezTo>
                  <a:cubicBezTo>
                    <a:pt x="36195" y="17616"/>
                    <a:pt x="38863" y="26166"/>
                    <a:pt x="39891" y="29509"/>
                  </a:cubicBezTo>
                  <a:cubicBezTo>
                    <a:pt x="39923" y="29574"/>
                    <a:pt x="39923" y="29638"/>
                    <a:pt x="39923" y="29734"/>
                  </a:cubicBezTo>
                  <a:cubicBezTo>
                    <a:pt x="39923" y="29895"/>
                    <a:pt x="39859" y="30088"/>
                    <a:pt x="39731" y="30216"/>
                  </a:cubicBezTo>
                  <a:cubicBezTo>
                    <a:pt x="39602" y="30345"/>
                    <a:pt x="39441" y="30409"/>
                    <a:pt x="39248" y="30409"/>
                  </a:cubicBezTo>
                  <a:lnTo>
                    <a:pt x="39184" y="30409"/>
                  </a:lnTo>
                  <a:cubicBezTo>
                    <a:pt x="38895" y="30377"/>
                    <a:pt x="38670" y="30184"/>
                    <a:pt x="38573" y="29927"/>
                  </a:cubicBezTo>
                  <a:lnTo>
                    <a:pt x="33302" y="13726"/>
                  </a:lnTo>
                  <a:lnTo>
                    <a:pt x="33237" y="13630"/>
                  </a:lnTo>
                  <a:cubicBezTo>
                    <a:pt x="33205" y="13598"/>
                    <a:pt x="32209" y="12408"/>
                    <a:pt x="29123" y="11830"/>
                  </a:cubicBezTo>
                  <a:cubicBezTo>
                    <a:pt x="28512" y="11733"/>
                    <a:pt x="27355" y="11605"/>
                    <a:pt x="25876" y="11508"/>
                  </a:cubicBezTo>
                  <a:cubicBezTo>
                    <a:pt x="21376" y="11155"/>
                    <a:pt x="13919" y="10801"/>
                    <a:pt x="9965" y="10608"/>
                  </a:cubicBezTo>
                  <a:lnTo>
                    <a:pt x="9804" y="10608"/>
                  </a:lnTo>
                  <a:cubicBezTo>
                    <a:pt x="7715" y="10608"/>
                    <a:pt x="5915" y="12183"/>
                    <a:pt x="5754" y="14273"/>
                  </a:cubicBezTo>
                  <a:lnTo>
                    <a:pt x="5754" y="14337"/>
                  </a:lnTo>
                  <a:cubicBezTo>
                    <a:pt x="5690" y="14851"/>
                    <a:pt x="5465" y="15976"/>
                    <a:pt x="5079" y="17359"/>
                  </a:cubicBezTo>
                  <a:cubicBezTo>
                    <a:pt x="3954" y="21570"/>
                    <a:pt x="1800" y="28384"/>
                    <a:pt x="1189" y="30249"/>
                  </a:cubicBezTo>
                  <a:cubicBezTo>
                    <a:pt x="1125" y="30377"/>
                    <a:pt x="1029" y="30474"/>
                    <a:pt x="868" y="30474"/>
                  </a:cubicBezTo>
                  <a:lnTo>
                    <a:pt x="804" y="30474"/>
                  </a:lnTo>
                  <a:cubicBezTo>
                    <a:pt x="643" y="30441"/>
                    <a:pt x="547" y="30281"/>
                    <a:pt x="547" y="30152"/>
                  </a:cubicBezTo>
                  <a:lnTo>
                    <a:pt x="547" y="30088"/>
                  </a:lnTo>
                  <a:lnTo>
                    <a:pt x="547" y="30056"/>
                  </a:lnTo>
                  <a:cubicBezTo>
                    <a:pt x="1181" y="27167"/>
                    <a:pt x="3886" y="14808"/>
                    <a:pt x="4913" y="8402"/>
                  </a:cubicBezTo>
                  <a:lnTo>
                    <a:pt x="4913" y="8402"/>
                  </a:lnTo>
                  <a:cubicBezTo>
                    <a:pt x="6306" y="8467"/>
                    <a:pt x="13240" y="8776"/>
                    <a:pt x="19480" y="8776"/>
                  </a:cubicBezTo>
                  <a:cubicBezTo>
                    <a:pt x="21569" y="8776"/>
                    <a:pt x="23594" y="8744"/>
                    <a:pt x="25330" y="8648"/>
                  </a:cubicBezTo>
                  <a:cubicBezTo>
                    <a:pt x="27033" y="8551"/>
                    <a:pt x="28448" y="8422"/>
                    <a:pt x="29316" y="8197"/>
                  </a:cubicBezTo>
                  <a:cubicBezTo>
                    <a:pt x="31694" y="7619"/>
                    <a:pt x="34170" y="5658"/>
                    <a:pt x="36066" y="3858"/>
                  </a:cubicBezTo>
                  <a:cubicBezTo>
                    <a:pt x="37666" y="2365"/>
                    <a:pt x="38868" y="982"/>
                    <a:pt x="39231" y="554"/>
                  </a:cubicBezTo>
                  <a:close/>
                  <a:moveTo>
                    <a:pt x="39120" y="1"/>
                  </a:moveTo>
                  <a:cubicBezTo>
                    <a:pt x="39055" y="1"/>
                    <a:pt x="38959" y="33"/>
                    <a:pt x="38927" y="97"/>
                  </a:cubicBezTo>
                  <a:cubicBezTo>
                    <a:pt x="38927" y="97"/>
                    <a:pt x="38830" y="194"/>
                    <a:pt x="38670" y="354"/>
                  </a:cubicBezTo>
                  <a:cubicBezTo>
                    <a:pt x="38155" y="997"/>
                    <a:pt x="36741" y="2572"/>
                    <a:pt x="34973" y="4147"/>
                  </a:cubicBezTo>
                  <a:cubicBezTo>
                    <a:pt x="33205" y="5690"/>
                    <a:pt x="31084" y="7201"/>
                    <a:pt x="29187" y="7683"/>
                  </a:cubicBezTo>
                  <a:cubicBezTo>
                    <a:pt x="28384" y="7876"/>
                    <a:pt x="27001" y="8037"/>
                    <a:pt x="25298" y="8101"/>
                  </a:cubicBezTo>
                  <a:cubicBezTo>
                    <a:pt x="23594" y="8197"/>
                    <a:pt x="21569" y="8230"/>
                    <a:pt x="19480" y="8230"/>
                  </a:cubicBezTo>
                  <a:cubicBezTo>
                    <a:pt x="16008" y="8230"/>
                    <a:pt x="12311" y="8133"/>
                    <a:pt x="9483" y="8037"/>
                  </a:cubicBezTo>
                  <a:cubicBezTo>
                    <a:pt x="8068" y="8005"/>
                    <a:pt x="6879" y="7940"/>
                    <a:pt x="6043" y="7908"/>
                  </a:cubicBezTo>
                  <a:cubicBezTo>
                    <a:pt x="5175" y="7876"/>
                    <a:pt x="4693" y="7876"/>
                    <a:pt x="4693" y="7876"/>
                  </a:cubicBezTo>
                  <a:cubicBezTo>
                    <a:pt x="4677" y="7872"/>
                    <a:pt x="4660" y="7870"/>
                    <a:pt x="4644" y="7870"/>
                  </a:cubicBezTo>
                  <a:cubicBezTo>
                    <a:pt x="4533" y="7870"/>
                    <a:pt x="4436" y="7961"/>
                    <a:pt x="4436" y="8101"/>
                  </a:cubicBezTo>
                  <a:cubicBezTo>
                    <a:pt x="3443" y="14380"/>
                    <a:pt x="694" y="26950"/>
                    <a:pt x="39" y="29930"/>
                  </a:cubicBezTo>
                  <a:lnTo>
                    <a:pt x="39" y="29930"/>
                  </a:lnTo>
                  <a:lnTo>
                    <a:pt x="32" y="29927"/>
                  </a:lnTo>
                  <a:cubicBezTo>
                    <a:pt x="0" y="30024"/>
                    <a:pt x="0" y="30088"/>
                    <a:pt x="0" y="30152"/>
                  </a:cubicBezTo>
                  <a:cubicBezTo>
                    <a:pt x="0" y="30570"/>
                    <a:pt x="289" y="30924"/>
                    <a:pt x="739" y="30988"/>
                  </a:cubicBezTo>
                  <a:lnTo>
                    <a:pt x="868" y="30988"/>
                  </a:lnTo>
                  <a:cubicBezTo>
                    <a:pt x="1254" y="30988"/>
                    <a:pt x="1575" y="30763"/>
                    <a:pt x="1704" y="30409"/>
                  </a:cubicBezTo>
                  <a:cubicBezTo>
                    <a:pt x="2089" y="29156"/>
                    <a:pt x="3182" y="25716"/>
                    <a:pt x="4211" y="22309"/>
                  </a:cubicBezTo>
                  <a:cubicBezTo>
                    <a:pt x="4725" y="20605"/>
                    <a:pt x="5207" y="18902"/>
                    <a:pt x="5593" y="17487"/>
                  </a:cubicBezTo>
                  <a:cubicBezTo>
                    <a:pt x="5979" y="16073"/>
                    <a:pt x="6236" y="14980"/>
                    <a:pt x="6268" y="14401"/>
                  </a:cubicBezTo>
                  <a:lnTo>
                    <a:pt x="6268" y="14305"/>
                  </a:lnTo>
                  <a:cubicBezTo>
                    <a:pt x="6429" y="12505"/>
                    <a:pt x="7972" y="11155"/>
                    <a:pt x="9804" y="11155"/>
                  </a:cubicBezTo>
                  <a:lnTo>
                    <a:pt x="9933" y="11155"/>
                  </a:lnTo>
                  <a:cubicBezTo>
                    <a:pt x="12569" y="11283"/>
                    <a:pt x="16779" y="11476"/>
                    <a:pt x="20605" y="11701"/>
                  </a:cubicBezTo>
                  <a:cubicBezTo>
                    <a:pt x="22501" y="11798"/>
                    <a:pt x="24333" y="11926"/>
                    <a:pt x="25812" y="12023"/>
                  </a:cubicBezTo>
                  <a:cubicBezTo>
                    <a:pt x="27323" y="12151"/>
                    <a:pt x="28448" y="12248"/>
                    <a:pt x="29026" y="12376"/>
                  </a:cubicBezTo>
                  <a:cubicBezTo>
                    <a:pt x="30505" y="12633"/>
                    <a:pt x="31469" y="13051"/>
                    <a:pt x="32048" y="13405"/>
                  </a:cubicBezTo>
                  <a:cubicBezTo>
                    <a:pt x="32337" y="13566"/>
                    <a:pt x="32530" y="13726"/>
                    <a:pt x="32659" y="13823"/>
                  </a:cubicBezTo>
                  <a:cubicBezTo>
                    <a:pt x="32723" y="13887"/>
                    <a:pt x="32787" y="13919"/>
                    <a:pt x="32787" y="13951"/>
                  </a:cubicBezTo>
                  <a:lnTo>
                    <a:pt x="32818" y="13982"/>
                  </a:lnTo>
                  <a:lnTo>
                    <a:pt x="32818" y="13982"/>
                  </a:lnTo>
                  <a:lnTo>
                    <a:pt x="38059" y="30088"/>
                  </a:lnTo>
                  <a:cubicBezTo>
                    <a:pt x="38220" y="30570"/>
                    <a:pt x="38638" y="30892"/>
                    <a:pt x="39120" y="30956"/>
                  </a:cubicBezTo>
                  <a:lnTo>
                    <a:pt x="39248" y="30956"/>
                  </a:lnTo>
                  <a:cubicBezTo>
                    <a:pt x="39923" y="30956"/>
                    <a:pt x="40470" y="30377"/>
                    <a:pt x="40470" y="29734"/>
                  </a:cubicBezTo>
                  <a:cubicBezTo>
                    <a:pt x="40470" y="29606"/>
                    <a:pt x="40470" y="29477"/>
                    <a:pt x="40406" y="29349"/>
                  </a:cubicBezTo>
                  <a:cubicBezTo>
                    <a:pt x="39827" y="27420"/>
                    <a:pt x="38670" y="23820"/>
                    <a:pt x="37705" y="20541"/>
                  </a:cubicBezTo>
                  <a:cubicBezTo>
                    <a:pt x="37191" y="18869"/>
                    <a:pt x="36741" y="17294"/>
                    <a:pt x="36388" y="16073"/>
                  </a:cubicBezTo>
                  <a:cubicBezTo>
                    <a:pt x="36195" y="15430"/>
                    <a:pt x="36066" y="14884"/>
                    <a:pt x="35937" y="14466"/>
                  </a:cubicBezTo>
                  <a:cubicBezTo>
                    <a:pt x="35841" y="14048"/>
                    <a:pt x="35777" y="13726"/>
                    <a:pt x="35745" y="13598"/>
                  </a:cubicBezTo>
                  <a:lnTo>
                    <a:pt x="35745" y="13566"/>
                  </a:lnTo>
                  <a:lnTo>
                    <a:pt x="35745" y="13501"/>
                  </a:lnTo>
                  <a:cubicBezTo>
                    <a:pt x="35745" y="13308"/>
                    <a:pt x="35809" y="12955"/>
                    <a:pt x="35937" y="12537"/>
                  </a:cubicBezTo>
                  <a:cubicBezTo>
                    <a:pt x="36355" y="11058"/>
                    <a:pt x="37480" y="8583"/>
                    <a:pt x="38445" y="6462"/>
                  </a:cubicBezTo>
                  <a:cubicBezTo>
                    <a:pt x="38927" y="5433"/>
                    <a:pt x="39409" y="4469"/>
                    <a:pt x="39763" y="3762"/>
                  </a:cubicBezTo>
                  <a:cubicBezTo>
                    <a:pt x="40084" y="3087"/>
                    <a:pt x="40309" y="2636"/>
                    <a:pt x="40309" y="2636"/>
                  </a:cubicBezTo>
                  <a:lnTo>
                    <a:pt x="40341" y="2540"/>
                  </a:lnTo>
                  <a:cubicBezTo>
                    <a:pt x="40341" y="2347"/>
                    <a:pt x="40373" y="2186"/>
                    <a:pt x="40373" y="2026"/>
                  </a:cubicBezTo>
                  <a:cubicBezTo>
                    <a:pt x="40373" y="1094"/>
                    <a:pt x="40116" y="579"/>
                    <a:pt x="39795" y="290"/>
                  </a:cubicBezTo>
                  <a:cubicBezTo>
                    <a:pt x="39473" y="1"/>
                    <a:pt x="39152" y="1"/>
                    <a:pt x="39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4345;p64">
              <a:extLst>
                <a:ext uri="{FF2B5EF4-FFF2-40B4-BE49-F238E27FC236}">
                  <a16:creationId xmlns:a16="http://schemas.microsoft.com/office/drawing/2014/main" id="{397AFBE8-382C-54BC-CF0E-FDADC90E2BF7}"/>
                </a:ext>
              </a:extLst>
            </p:cNvPr>
            <p:cNvSpPr/>
            <p:nvPr/>
          </p:nvSpPr>
          <p:spPr>
            <a:xfrm>
              <a:off x="5668725" y="3080325"/>
              <a:ext cx="325475" cy="881050"/>
            </a:xfrm>
            <a:custGeom>
              <a:avLst/>
              <a:gdLst/>
              <a:ahLst/>
              <a:cxnLst/>
              <a:rect l="l" t="t" r="r" b="b"/>
              <a:pathLst>
                <a:path w="13019" h="35242" extrusionOk="0">
                  <a:moveTo>
                    <a:pt x="6814" y="0"/>
                  </a:moveTo>
                  <a:cubicBezTo>
                    <a:pt x="6514" y="0"/>
                    <a:pt x="6148" y="303"/>
                    <a:pt x="5722" y="1196"/>
                  </a:cubicBezTo>
                  <a:cubicBezTo>
                    <a:pt x="4372" y="3929"/>
                    <a:pt x="290" y="10454"/>
                    <a:pt x="161" y="12318"/>
                  </a:cubicBezTo>
                  <a:cubicBezTo>
                    <a:pt x="0" y="14215"/>
                    <a:pt x="193" y="35077"/>
                    <a:pt x="2251" y="35237"/>
                  </a:cubicBezTo>
                  <a:cubicBezTo>
                    <a:pt x="2284" y="35240"/>
                    <a:pt x="2319" y="35241"/>
                    <a:pt x="2354" y="35241"/>
                  </a:cubicBezTo>
                  <a:cubicBezTo>
                    <a:pt x="4527" y="35241"/>
                    <a:pt x="10213" y="30453"/>
                    <a:pt x="11605" y="26816"/>
                  </a:cubicBezTo>
                  <a:cubicBezTo>
                    <a:pt x="13019" y="23119"/>
                    <a:pt x="7779" y="1325"/>
                    <a:pt x="7779" y="1325"/>
                  </a:cubicBezTo>
                  <a:cubicBezTo>
                    <a:pt x="7779" y="1325"/>
                    <a:pt x="7441" y="0"/>
                    <a:pt x="6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4346;p64">
              <a:extLst>
                <a:ext uri="{FF2B5EF4-FFF2-40B4-BE49-F238E27FC236}">
                  <a16:creationId xmlns:a16="http://schemas.microsoft.com/office/drawing/2014/main" id="{93C93199-7A3E-E717-484D-221AAB6823DD}"/>
                </a:ext>
              </a:extLst>
            </p:cNvPr>
            <p:cNvSpPr/>
            <p:nvPr/>
          </p:nvSpPr>
          <p:spPr>
            <a:xfrm>
              <a:off x="5664700" y="3073250"/>
              <a:ext cx="307000" cy="894450"/>
            </a:xfrm>
            <a:custGeom>
              <a:avLst/>
              <a:gdLst/>
              <a:ahLst/>
              <a:cxnLst/>
              <a:rect l="l" t="t" r="r" b="b"/>
              <a:pathLst>
                <a:path w="12280" h="35778" extrusionOk="0">
                  <a:moveTo>
                    <a:pt x="6976" y="547"/>
                  </a:moveTo>
                  <a:cubicBezTo>
                    <a:pt x="7040" y="547"/>
                    <a:pt x="7105" y="579"/>
                    <a:pt x="7201" y="676"/>
                  </a:cubicBezTo>
                  <a:cubicBezTo>
                    <a:pt x="7330" y="804"/>
                    <a:pt x="7458" y="1062"/>
                    <a:pt x="7555" y="1287"/>
                  </a:cubicBezTo>
                  <a:cubicBezTo>
                    <a:pt x="7587" y="1415"/>
                    <a:pt x="7619" y="1512"/>
                    <a:pt x="7651" y="1576"/>
                  </a:cubicBezTo>
                  <a:lnTo>
                    <a:pt x="7683" y="1640"/>
                  </a:lnTo>
                  <a:lnTo>
                    <a:pt x="7683" y="1672"/>
                  </a:lnTo>
                  <a:cubicBezTo>
                    <a:pt x="7683" y="1672"/>
                    <a:pt x="7748" y="1929"/>
                    <a:pt x="7844" y="2412"/>
                  </a:cubicBezTo>
                  <a:cubicBezTo>
                    <a:pt x="8230" y="4083"/>
                    <a:pt x="9226" y="8326"/>
                    <a:pt x="10094" y="12859"/>
                  </a:cubicBezTo>
                  <a:cubicBezTo>
                    <a:pt x="10962" y="17423"/>
                    <a:pt x="11733" y="22277"/>
                    <a:pt x="11733" y="25074"/>
                  </a:cubicBezTo>
                  <a:cubicBezTo>
                    <a:pt x="11733" y="25941"/>
                    <a:pt x="11637" y="26616"/>
                    <a:pt x="11508" y="27002"/>
                  </a:cubicBezTo>
                  <a:cubicBezTo>
                    <a:pt x="10833" y="28738"/>
                    <a:pt x="9098" y="30827"/>
                    <a:pt x="7233" y="32467"/>
                  </a:cubicBezTo>
                  <a:cubicBezTo>
                    <a:pt x="6333" y="33270"/>
                    <a:pt x="5369" y="33978"/>
                    <a:pt x="4533" y="34492"/>
                  </a:cubicBezTo>
                  <a:cubicBezTo>
                    <a:pt x="3697" y="34974"/>
                    <a:pt x="2958" y="35263"/>
                    <a:pt x="2508" y="35263"/>
                  </a:cubicBezTo>
                  <a:lnTo>
                    <a:pt x="2444" y="35231"/>
                  </a:lnTo>
                  <a:cubicBezTo>
                    <a:pt x="2444" y="35231"/>
                    <a:pt x="2379" y="35231"/>
                    <a:pt x="2315" y="35167"/>
                  </a:cubicBezTo>
                  <a:cubicBezTo>
                    <a:pt x="2187" y="35006"/>
                    <a:pt x="1994" y="34620"/>
                    <a:pt x="1865" y="34074"/>
                  </a:cubicBezTo>
                  <a:cubicBezTo>
                    <a:pt x="1351" y="32242"/>
                    <a:pt x="997" y="28577"/>
                    <a:pt x="804" y="24816"/>
                  </a:cubicBezTo>
                  <a:cubicBezTo>
                    <a:pt x="611" y="21055"/>
                    <a:pt x="547" y="17134"/>
                    <a:pt x="547" y="14787"/>
                  </a:cubicBezTo>
                  <a:cubicBezTo>
                    <a:pt x="547" y="13694"/>
                    <a:pt x="547" y="12923"/>
                    <a:pt x="579" y="12634"/>
                  </a:cubicBezTo>
                  <a:cubicBezTo>
                    <a:pt x="611" y="12248"/>
                    <a:pt x="869" y="11476"/>
                    <a:pt x="1287" y="10576"/>
                  </a:cubicBezTo>
                  <a:cubicBezTo>
                    <a:pt x="1929" y="9226"/>
                    <a:pt x="2862" y="7490"/>
                    <a:pt x="3794" y="5819"/>
                  </a:cubicBezTo>
                  <a:cubicBezTo>
                    <a:pt x="4726" y="4180"/>
                    <a:pt x="5594" y="2637"/>
                    <a:pt x="6108" y="1576"/>
                  </a:cubicBezTo>
                  <a:cubicBezTo>
                    <a:pt x="6301" y="1158"/>
                    <a:pt x="6494" y="869"/>
                    <a:pt x="6655" y="740"/>
                  </a:cubicBezTo>
                  <a:cubicBezTo>
                    <a:pt x="6815" y="579"/>
                    <a:pt x="6912" y="547"/>
                    <a:pt x="6976" y="547"/>
                  </a:cubicBezTo>
                  <a:close/>
                  <a:moveTo>
                    <a:pt x="6976" y="1"/>
                  </a:moveTo>
                  <a:cubicBezTo>
                    <a:pt x="6719" y="1"/>
                    <a:pt x="6494" y="129"/>
                    <a:pt x="6269" y="354"/>
                  </a:cubicBezTo>
                  <a:cubicBezTo>
                    <a:pt x="6076" y="579"/>
                    <a:pt x="5851" y="901"/>
                    <a:pt x="5626" y="1351"/>
                  </a:cubicBezTo>
                  <a:cubicBezTo>
                    <a:pt x="4983" y="2701"/>
                    <a:pt x="3601" y="5015"/>
                    <a:pt x="2412" y="7233"/>
                  </a:cubicBezTo>
                  <a:cubicBezTo>
                    <a:pt x="1801" y="8326"/>
                    <a:pt x="1222" y="9419"/>
                    <a:pt x="804" y="10351"/>
                  </a:cubicBezTo>
                  <a:cubicBezTo>
                    <a:pt x="386" y="11284"/>
                    <a:pt x="97" y="12055"/>
                    <a:pt x="33" y="12601"/>
                  </a:cubicBezTo>
                  <a:cubicBezTo>
                    <a:pt x="33" y="12923"/>
                    <a:pt x="1" y="13694"/>
                    <a:pt x="1" y="14787"/>
                  </a:cubicBezTo>
                  <a:cubicBezTo>
                    <a:pt x="1" y="17680"/>
                    <a:pt x="97" y="22823"/>
                    <a:pt x="419" y="27291"/>
                  </a:cubicBezTo>
                  <a:cubicBezTo>
                    <a:pt x="579" y="29509"/>
                    <a:pt x="804" y="31567"/>
                    <a:pt x="1094" y="33077"/>
                  </a:cubicBezTo>
                  <a:cubicBezTo>
                    <a:pt x="1222" y="33849"/>
                    <a:pt x="1383" y="34460"/>
                    <a:pt x="1576" y="34942"/>
                  </a:cubicBezTo>
                  <a:cubicBezTo>
                    <a:pt x="1672" y="35167"/>
                    <a:pt x="1769" y="35360"/>
                    <a:pt x="1897" y="35488"/>
                  </a:cubicBezTo>
                  <a:cubicBezTo>
                    <a:pt x="2026" y="35649"/>
                    <a:pt x="2187" y="35778"/>
                    <a:pt x="2412" y="35778"/>
                  </a:cubicBezTo>
                  <a:lnTo>
                    <a:pt x="2508" y="35778"/>
                  </a:lnTo>
                  <a:cubicBezTo>
                    <a:pt x="3151" y="35778"/>
                    <a:pt x="3922" y="35456"/>
                    <a:pt x="4822" y="34942"/>
                  </a:cubicBezTo>
                  <a:cubicBezTo>
                    <a:pt x="6140" y="34170"/>
                    <a:pt x="7651" y="32949"/>
                    <a:pt x="8969" y="31535"/>
                  </a:cubicBezTo>
                  <a:cubicBezTo>
                    <a:pt x="10319" y="30152"/>
                    <a:pt x="11476" y="28609"/>
                    <a:pt x="11991" y="27195"/>
                  </a:cubicBezTo>
                  <a:cubicBezTo>
                    <a:pt x="12183" y="26713"/>
                    <a:pt x="12248" y="25974"/>
                    <a:pt x="12280" y="25074"/>
                  </a:cubicBezTo>
                  <a:cubicBezTo>
                    <a:pt x="12248" y="21763"/>
                    <a:pt x="11251" y="15912"/>
                    <a:pt x="10223" y="10834"/>
                  </a:cubicBezTo>
                  <a:cubicBezTo>
                    <a:pt x="9226" y="5787"/>
                    <a:pt x="8198" y="1544"/>
                    <a:pt x="8198" y="1544"/>
                  </a:cubicBezTo>
                  <a:cubicBezTo>
                    <a:pt x="8198" y="1544"/>
                    <a:pt x="8101" y="1190"/>
                    <a:pt x="7940" y="837"/>
                  </a:cubicBezTo>
                  <a:cubicBezTo>
                    <a:pt x="7844" y="644"/>
                    <a:pt x="7715" y="451"/>
                    <a:pt x="7587" y="290"/>
                  </a:cubicBezTo>
                  <a:cubicBezTo>
                    <a:pt x="7426" y="162"/>
                    <a:pt x="7233" y="1"/>
                    <a:pt x="6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4347;p64">
              <a:extLst>
                <a:ext uri="{FF2B5EF4-FFF2-40B4-BE49-F238E27FC236}">
                  <a16:creationId xmlns:a16="http://schemas.microsoft.com/office/drawing/2014/main" id="{170DED44-17A2-8ADB-75C2-0800423D4780}"/>
                </a:ext>
              </a:extLst>
            </p:cNvPr>
            <p:cNvSpPr/>
            <p:nvPr/>
          </p:nvSpPr>
          <p:spPr>
            <a:xfrm>
              <a:off x="4840200" y="3431675"/>
              <a:ext cx="838200" cy="676200"/>
            </a:xfrm>
            <a:custGeom>
              <a:avLst/>
              <a:gdLst/>
              <a:ahLst/>
              <a:cxnLst/>
              <a:rect l="l" t="t" r="r" b="b"/>
              <a:pathLst>
                <a:path w="33528" h="27048" extrusionOk="0">
                  <a:moveTo>
                    <a:pt x="5915" y="0"/>
                  </a:moveTo>
                  <a:cubicBezTo>
                    <a:pt x="1029" y="0"/>
                    <a:pt x="836" y="9451"/>
                    <a:pt x="611" y="12633"/>
                  </a:cubicBezTo>
                  <a:cubicBezTo>
                    <a:pt x="579" y="13597"/>
                    <a:pt x="1" y="18162"/>
                    <a:pt x="97" y="21537"/>
                  </a:cubicBezTo>
                  <a:cubicBezTo>
                    <a:pt x="161" y="23691"/>
                    <a:pt x="515" y="25330"/>
                    <a:pt x="1383" y="25330"/>
                  </a:cubicBezTo>
                  <a:cubicBezTo>
                    <a:pt x="3004" y="25330"/>
                    <a:pt x="19878" y="27048"/>
                    <a:pt x="25247" y="27048"/>
                  </a:cubicBezTo>
                  <a:cubicBezTo>
                    <a:pt x="25520" y="27048"/>
                    <a:pt x="25763" y="27043"/>
                    <a:pt x="25973" y="27034"/>
                  </a:cubicBezTo>
                  <a:cubicBezTo>
                    <a:pt x="30313" y="26841"/>
                    <a:pt x="33527" y="24591"/>
                    <a:pt x="33527" y="21376"/>
                  </a:cubicBezTo>
                  <a:cubicBezTo>
                    <a:pt x="33527" y="18162"/>
                    <a:pt x="33334" y="3986"/>
                    <a:pt x="30120" y="2090"/>
                  </a:cubicBezTo>
                  <a:cubicBezTo>
                    <a:pt x="26905" y="193"/>
                    <a:pt x="9901" y="0"/>
                    <a:pt x="5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4348;p64">
              <a:extLst>
                <a:ext uri="{FF2B5EF4-FFF2-40B4-BE49-F238E27FC236}">
                  <a16:creationId xmlns:a16="http://schemas.microsoft.com/office/drawing/2014/main" id="{C1E67423-CFB3-B4E4-9AF4-EC656E22C58A}"/>
                </a:ext>
              </a:extLst>
            </p:cNvPr>
            <p:cNvSpPr/>
            <p:nvPr/>
          </p:nvSpPr>
          <p:spPr>
            <a:xfrm>
              <a:off x="4835375" y="3425250"/>
              <a:ext cx="849450" cy="689525"/>
            </a:xfrm>
            <a:custGeom>
              <a:avLst/>
              <a:gdLst/>
              <a:ahLst/>
              <a:cxnLst/>
              <a:rect l="l" t="t" r="r" b="b"/>
              <a:pathLst>
                <a:path w="33978" h="27581" extrusionOk="0">
                  <a:moveTo>
                    <a:pt x="6108" y="514"/>
                  </a:moveTo>
                  <a:cubicBezTo>
                    <a:pt x="8101" y="514"/>
                    <a:pt x="13341" y="579"/>
                    <a:pt x="18484" y="868"/>
                  </a:cubicBezTo>
                  <a:cubicBezTo>
                    <a:pt x="21055" y="997"/>
                    <a:pt x="23595" y="1189"/>
                    <a:pt x="25716" y="1479"/>
                  </a:cubicBezTo>
                  <a:cubicBezTo>
                    <a:pt x="26745" y="1639"/>
                    <a:pt x="27677" y="1800"/>
                    <a:pt x="28449" y="1961"/>
                  </a:cubicBezTo>
                  <a:cubicBezTo>
                    <a:pt x="29220" y="2154"/>
                    <a:pt x="29831" y="2347"/>
                    <a:pt x="30184" y="2572"/>
                  </a:cubicBezTo>
                  <a:cubicBezTo>
                    <a:pt x="30506" y="2765"/>
                    <a:pt x="30859" y="3150"/>
                    <a:pt x="31149" y="3697"/>
                  </a:cubicBezTo>
                  <a:cubicBezTo>
                    <a:pt x="31663" y="4661"/>
                    <a:pt x="32081" y="6108"/>
                    <a:pt x="32402" y="7747"/>
                  </a:cubicBezTo>
                  <a:cubicBezTo>
                    <a:pt x="33367" y="12697"/>
                    <a:pt x="33463" y="19512"/>
                    <a:pt x="33463" y="21633"/>
                  </a:cubicBezTo>
                  <a:cubicBezTo>
                    <a:pt x="33463" y="23144"/>
                    <a:pt x="32692" y="24430"/>
                    <a:pt x="31406" y="25362"/>
                  </a:cubicBezTo>
                  <a:cubicBezTo>
                    <a:pt x="30120" y="26326"/>
                    <a:pt x="28288" y="26937"/>
                    <a:pt x="26134" y="27034"/>
                  </a:cubicBezTo>
                  <a:lnTo>
                    <a:pt x="25459" y="27034"/>
                  </a:lnTo>
                  <a:cubicBezTo>
                    <a:pt x="22791" y="27034"/>
                    <a:pt x="17230" y="26616"/>
                    <a:pt x="12151" y="26166"/>
                  </a:cubicBezTo>
                  <a:cubicBezTo>
                    <a:pt x="9580" y="25973"/>
                    <a:pt x="7169" y="25748"/>
                    <a:pt x="5272" y="25587"/>
                  </a:cubicBezTo>
                  <a:cubicBezTo>
                    <a:pt x="3376" y="25426"/>
                    <a:pt x="2026" y="25330"/>
                    <a:pt x="1576" y="25330"/>
                  </a:cubicBezTo>
                  <a:cubicBezTo>
                    <a:pt x="1447" y="25330"/>
                    <a:pt x="1351" y="25266"/>
                    <a:pt x="1222" y="25137"/>
                  </a:cubicBezTo>
                  <a:cubicBezTo>
                    <a:pt x="1029" y="24912"/>
                    <a:pt x="869" y="24462"/>
                    <a:pt x="772" y="23883"/>
                  </a:cubicBezTo>
                  <a:cubicBezTo>
                    <a:pt x="644" y="23305"/>
                    <a:pt x="579" y="22598"/>
                    <a:pt x="547" y="21794"/>
                  </a:cubicBezTo>
                  <a:cubicBezTo>
                    <a:pt x="547" y="21505"/>
                    <a:pt x="547" y="21215"/>
                    <a:pt x="547" y="20926"/>
                  </a:cubicBezTo>
                  <a:cubicBezTo>
                    <a:pt x="547" y="19319"/>
                    <a:pt x="676" y="17519"/>
                    <a:pt x="804" y="16040"/>
                  </a:cubicBezTo>
                  <a:cubicBezTo>
                    <a:pt x="933" y="14562"/>
                    <a:pt x="1062" y="13372"/>
                    <a:pt x="1094" y="12922"/>
                  </a:cubicBezTo>
                  <a:cubicBezTo>
                    <a:pt x="1190" y="11315"/>
                    <a:pt x="1287" y="8165"/>
                    <a:pt x="1962" y="5433"/>
                  </a:cubicBezTo>
                  <a:cubicBezTo>
                    <a:pt x="2315" y="4082"/>
                    <a:pt x="2797" y="2829"/>
                    <a:pt x="3472" y="1961"/>
                  </a:cubicBezTo>
                  <a:cubicBezTo>
                    <a:pt x="4147" y="1061"/>
                    <a:pt x="4983" y="547"/>
                    <a:pt x="6108" y="514"/>
                  </a:cubicBezTo>
                  <a:close/>
                  <a:moveTo>
                    <a:pt x="6108" y="0"/>
                  </a:moveTo>
                  <a:cubicBezTo>
                    <a:pt x="4822" y="0"/>
                    <a:pt x="3794" y="643"/>
                    <a:pt x="3054" y="1639"/>
                  </a:cubicBezTo>
                  <a:cubicBezTo>
                    <a:pt x="1929" y="3086"/>
                    <a:pt x="1351" y="5304"/>
                    <a:pt x="1029" y="7458"/>
                  </a:cubicBezTo>
                  <a:cubicBezTo>
                    <a:pt x="708" y="9611"/>
                    <a:pt x="611" y="11701"/>
                    <a:pt x="547" y="12890"/>
                  </a:cubicBezTo>
                  <a:cubicBezTo>
                    <a:pt x="515" y="13308"/>
                    <a:pt x="386" y="14497"/>
                    <a:pt x="258" y="15976"/>
                  </a:cubicBezTo>
                  <a:cubicBezTo>
                    <a:pt x="129" y="17487"/>
                    <a:pt x="1" y="19287"/>
                    <a:pt x="1" y="20926"/>
                  </a:cubicBezTo>
                  <a:cubicBezTo>
                    <a:pt x="1" y="21215"/>
                    <a:pt x="1" y="21537"/>
                    <a:pt x="33" y="21826"/>
                  </a:cubicBezTo>
                  <a:cubicBezTo>
                    <a:pt x="65" y="22887"/>
                    <a:pt x="161" y="23851"/>
                    <a:pt x="386" y="24558"/>
                  </a:cubicBezTo>
                  <a:cubicBezTo>
                    <a:pt x="483" y="24944"/>
                    <a:pt x="611" y="25234"/>
                    <a:pt x="804" y="25459"/>
                  </a:cubicBezTo>
                  <a:cubicBezTo>
                    <a:pt x="997" y="25716"/>
                    <a:pt x="1287" y="25844"/>
                    <a:pt x="1576" y="25844"/>
                  </a:cubicBezTo>
                  <a:cubicBezTo>
                    <a:pt x="1962" y="25844"/>
                    <a:pt x="3344" y="25973"/>
                    <a:pt x="5208" y="26134"/>
                  </a:cubicBezTo>
                  <a:cubicBezTo>
                    <a:pt x="10898" y="26616"/>
                    <a:pt x="21409" y="27580"/>
                    <a:pt x="25459" y="27580"/>
                  </a:cubicBezTo>
                  <a:cubicBezTo>
                    <a:pt x="25716" y="27580"/>
                    <a:pt x="25941" y="27580"/>
                    <a:pt x="26166" y="27548"/>
                  </a:cubicBezTo>
                  <a:cubicBezTo>
                    <a:pt x="28384" y="27452"/>
                    <a:pt x="30313" y="26841"/>
                    <a:pt x="31727" y="25812"/>
                  </a:cubicBezTo>
                  <a:cubicBezTo>
                    <a:pt x="33142" y="24784"/>
                    <a:pt x="33977" y="23305"/>
                    <a:pt x="33977" y="21633"/>
                  </a:cubicBezTo>
                  <a:cubicBezTo>
                    <a:pt x="33977" y="19994"/>
                    <a:pt x="33945" y="15654"/>
                    <a:pt x="33495" y="11444"/>
                  </a:cubicBezTo>
                  <a:cubicBezTo>
                    <a:pt x="33270" y="9354"/>
                    <a:pt x="32949" y="7297"/>
                    <a:pt x="32467" y="5625"/>
                  </a:cubicBezTo>
                  <a:cubicBezTo>
                    <a:pt x="32209" y="4790"/>
                    <a:pt x="31952" y="4050"/>
                    <a:pt x="31631" y="3440"/>
                  </a:cubicBezTo>
                  <a:cubicBezTo>
                    <a:pt x="31309" y="2861"/>
                    <a:pt x="30924" y="2379"/>
                    <a:pt x="30441" y="2122"/>
                  </a:cubicBezTo>
                  <a:cubicBezTo>
                    <a:pt x="29991" y="1864"/>
                    <a:pt x="29381" y="1639"/>
                    <a:pt x="28577" y="1447"/>
                  </a:cubicBezTo>
                  <a:cubicBezTo>
                    <a:pt x="25813" y="804"/>
                    <a:pt x="21087" y="418"/>
                    <a:pt x="16587" y="225"/>
                  </a:cubicBezTo>
                  <a:cubicBezTo>
                    <a:pt x="12087" y="32"/>
                    <a:pt x="7876" y="0"/>
                    <a:pt x="6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4349;p64">
              <a:extLst>
                <a:ext uri="{FF2B5EF4-FFF2-40B4-BE49-F238E27FC236}">
                  <a16:creationId xmlns:a16="http://schemas.microsoft.com/office/drawing/2014/main" id="{4E67E707-7AC3-36A4-F88E-A9836DC24BA8}"/>
                </a:ext>
              </a:extLst>
            </p:cNvPr>
            <p:cNvSpPr/>
            <p:nvPr/>
          </p:nvSpPr>
          <p:spPr>
            <a:xfrm>
              <a:off x="4808050" y="3370700"/>
              <a:ext cx="836600" cy="657375"/>
            </a:xfrm>
            <a:custGeom>
              <a:avLst/>
              <a:gdLst/>
              <a:ahLst/>
              <a:cxnLst/>
              <a:rect l="l" t="t" r="r" b="b"/>
              <a:pathLst>
                <a:path w="33464" h="26295" extrusionOk="0">
                  <a:moveTo>
                    <a:pt x="26653" y="0"/>
                  </a:moveTo>
                  <a:cubicBezTo>
                    <a:pt x="23914" y="0"/>
                    <a:pt x="21166" y="1011"/>
                    <a:pt x="20155" y="2021"/>
                  </a:cubicBezTo>
                  <a:cubicBezTo>
                    <a:pt x="17905" y="4271"/>
                    <a:pt x="16941" y="7582"/>
                    <a:pt x="14080" y="11600"/>
                  </a:cubicBezTo>
                  <a:cubicBezTo>
                    <a:pt x="11251" y="15618"/>
                    <a:pt x="1" y="23622"/>
                    <a:pt x="1" y="23622"/>
                  </a:cubicBezTo>
                  <a:cubicBezTo>
                    <a:pt x="1" y="23622"/>
                    <a:pt x="10962" y="25390"/>
                    <a:pt x="15944" y="26065"/>
                  </a:cubicBezTo>
                  <a:cubicBezTo>
                    <a:pt x="17045" y="26222"/>
                    <a:pt x="18070" y="26295"/>
                    <a:pt x="19032" y="26295"/>
                  </a:cubicBezTo>
                  <a:cubicBezTo>
                    <a:pt x="22426" y="26295"/>
                    <a:pt x="25034" y="25386"/>
                    <a:pt x="27388" y="24008"/>
                  </a:cubicBezTo>
                  <a:cubicBezTo>
                    <a:pt x="30442" y="22272"/>
                    <a:pt x="31888" y="16294"/>
                    <a:pt x="31888" y="13272"/>
                  </a:cubicBezTo>
                  <a:cubicBezTo>
                    <a:pt x="31888" y="10218"/>
                    <a:pt x="33463" y="6425"/>
                    <a:pt x="33463" y="6425"/>
                  </a:cubicBezTo>
                  <a:cubicBezTo>
                    <a:pt x="33357" y="1520"/>
                    <a:pt x="30012" y="0"/>
                    <a:pt x="26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4350;p64">
              <a:extLst>
                <a:ext uri="{FF2B5EF4-FFF2-40B4-BE49-F238E27FC236}">
                  <a16:creationId xmlns:a16="http://schemas.microsoft.com/office/drawing/2014/main" id="{DC362EFF-955C-7560-009A-077B6145204B}"/>
                </a:ext>
              </a:extLst>
            </p:cNvPr>
            <p:cNvSpPr/>
            <p:nvPr/>
          </p:nvSpPr>
          <p:spPr>
            <a:xfrm>
              <a:off x="4800825" y="3363350"/>
              <a:ext cx="850250" cy="671050"/>
            </a:xfrm>
            <a:custGeom>
              <a:avLst/>
              <a:gdLst/>
              <a:ahLst/>
              <a:cxnLst/>
              <a:rect l="l" t="t" r="r" b="b"/>
              <a:pathLst>
                <a:path w="34010" h="26842" extrusionOk="0">
                  <a:moveTo>
                    <a:pt x="26938" y="547"/>
                  </a:moveTo>
                  <a:cubicBezTo>
                    <a:pt x="28577" y="547"/>
                    <a:pt x="30184" y="933"/>
                    <a:pt x="31406" y="1865"/>
                  </a:cubicBezTo>
                  <a:cubicBezTo>
                    <a:pt x="32576" y="2783"/>
                    <a:pt x="33404" y="4260"/>
                    <a:pt x="33491" y="6605"/>
                  </a:cubicBezTo>
                  <a:lnTo>
                    <a:pt x="33491" y="6605"/>
                  </a:lnTo>
                  <a:cubicBezTo>
                    <a:pt x="33451" y="6730"/>
                    <a:pt x="33087" y="7632"/>
                    <a:pt x="32724" y="8905"/>
                  </a:cubicBezTo>
                  <a:cubicBezTo>
                    <a:pt x="32306" y="10255"/>
                    <a:pt x="31920" y="11991"/>
                    <a:pt x="31920" y="13566"/>
                  </a:cubicBezTo>
                  <a:cubicBezTo>
                    <a:pt x="31920" y="15012"/>
                    <a:pt x="31566" y="17263"/>
                    <a:pt x="30827" y="19320"/>
                  </a:cubicBezTo>
                  <a:cubicBezTo>
                    <a:pt x="30088" y="21377"/>
                    <a:pt x="28963" y="23274"/>
                    <a:pt x="27548" y="24077"/>
                  </a:cubicBezTo>
                  <a:cubicBezTo>
                    <a:pt x="25202" y="25427"/>
                    <a:pt x="22662" y="26327"/>
                    <a:pt x="19287" y="26327"/>
                  </a:cubicBezTo>
                  <a:cubicBezTo>
                    <a:pt x="18355" y="26327"/>
                    <a:pt x="17358" y="26263"/>
                    <a:pt x="16266" y="26102"/>
                  </a:cubicBezTo>
                  <a:cubicBezTo>
                    <a:pt x="13790" y="25749"/>
                    <a:pt x="9805" y="25138"/>
                    <a:pt x="6429" y="24624"/>
                  </a:cubicBezTo>
                  <a:cubicBezTo>
                    <a:pt x="4758" y="24367"/>
                    <a:pt x="3215" y="24109"/>
                    <a:pt x="2122" y="23949"/>
                  </a:cubicBezTo>
                  <a:cubicBezTo>
                    <a:pt x="1667" y="23868"/>
                    <a:pt x="1278" y="23805"/>
                    <a:pt x="980" y="23758"/>
                  </a:cubicBezTo>
                  <a:lnTo>
                    <a:pt x="980" y="23758"/>
                  </a:lnTo>
                  <a:cubicBezTo>
                    <a:pt x="1943" y="23056"/>
                    <a:pt x="4098" y="21464"/>
                    <a:pt x="6429" y="19609"/>
                  </a:cubicBezTo>
                  <a:cubicBezTo>
                    <a:pt x="8037" y="18355"/>
                    <a:pt x="9708" y="16973"/>
                    <a:pt x="11155" y="15655"/>
                  </a:cubicBezTo>
                  <a:cubicBezTo>
                    <a:pt x="12633" y="14337"/>
                    <a:pt x="13855" y="13084"/>
                    <a:pt x="14594" y="12055"/>
                  </a:cubicBezTo>
                  <a:cubicBezTo>
                    <a:pt x="16041" y="10030"/>
                    <a:pt x="16973" y="8166"/>
                    <a:pt x="17873" y="6558"/>
                  </a:cubicBezTo>
                  <a:cubicBezTo>
                    <a:pt x="18741" y="4951"/>
                    <a:pt x="19544" y="3569"/>
                    <a:pt x="20637" y="2476"/>
                  </a:cubicBezTo>
                  <a:cubicBezTo>
                    <a:pt x="21087" y="2026"/>
                    <a:pt x="21987" y="1544"/>
                    <a:pt x="23112" y="1158"/>
                  </a:cubicBezTo>
                  <a:cubicBezTo>
                    <a:pt x="24270" y="805"/>
                    <a:pt x="25620" y="547"/>
                    <a:pt x="26938" y="547"/>
                  </a:cubicBezTo>
                  <a:close/>
                  <a:moveTo>
                    <a:pt x="26938" y="1"/>
                  </a:moveTo>
                  <a:cubicBezTo>
                    <a:pt x="25523" y="1"/>
                    <a:pt x="24141" y="258"/>
                    <a:pt x="22952" y="644"/>
                  </a:cubicBezTo>
                  <a:cubicBezTo>
                    <a:pt x="21794" y="1062"/>
                    <a:pt x="20830" y="1544"/>
                    <a:pt x="20251" y="2123"/>
                  </a:cubicBezTo>
                  <a:cubicBezTo>
                    <a:pt x="19094" y="3280"/>
                    <a:pt x="18291" y="4694"/>
                    <a:pt x="17391" y="6301"/>
                  </a:cubicBezTo>
                  <a:cubicBezTo>
                    <a:pt x="16523" y="7941"/>
                    <a:pt x="15558" y="9741"/>
                    <a:pt x="14176" y="11734"/>
                  </a:cubicBezTo>
                  <a:cubicBezTo>
                    <a:pt x="13469" y="12698"/>
                    <a:pt x="12248" y="13952"/>
                    <a:pt x="10801" y="15270"/>
                  </a:cubicBezTo>
                  <a:cubicBezTo>
                    <a:pt x="8647" y="17230"/>
                    <a:pt x="5947" y="19352"/>
                    <a:pt x="3826" y="20959"/>
                  </a:cubicBezTo>
                  <a:cubicBezTo>
                    <a:pt x="2765" y="21763"/>
                    <a:pt x="1865" y="22470"/>
                    <a:pt x="1190" y="22952"/>
                  </a:cubicBezTo>
                  <a:cubicBezTo>
                    <a:pt x="547" y="23434"/>
                    <a:pt x="129" y="23691"/>
                    <a:pt x="129" y="23691"/>
                  </a:cubicBezTo>
                  <a:cubicBezTo>
                    <a:pt x="33" y="23756"/>
                    <a:pt x="1" y="23884"/>
                    <a:pt x="33" y="23981"/>
                  </a:cubicBezTo>
                  <a:cubicBezTo>
                    <a:pt x="65" y="24077"/>
                    <a:pt x="129" y="24174"/>
                    <a:pt x="258" y="24174"/>
                  </a:cubicBezTo>
                  <a:cubicBezTo>
                    <a:pt x="258" y="24174"/>
                    <a:pt x="11219" y="25942"/>
                    <a:pt x="16201" y="26649"/>
                  </a:cubicBezTo>
                  <a:cubicBezTo>
                    <a:pt x="17294" y="26777"/>
                    <a:pt x="18323" y="26842"/>
                    <a:pt x="19287" y="26842"/>
                  </a:cubicBezTo>
                  <a:cubicBezTo>
                    <a:pt x="22759" y="26842"/>
                    <a:pt x="25427" y="25942"/>
                    <a:pt x="27805" y="24559"/>
                  </a:cubicBezTo>
                  <a:cubicBezTo>
                    <a:pt x="29445" y="23595"/>
                    <a:pt x="30570" y="21634"/>
                    <a:pt x="31309" y="19513"/>
                  </a:cubicBezTo>
                  <a:cubicBezTo>
                    <a:pt x="32081" y="17391"/>
                    <a:pt x="32466" y="15109"/>
                    <a:pt x="32466" y="13566"/>
                  </a:cubicBezTo>
                  <a:cubicBezTo>
                    <a:pt x="32466" y="12087"/>
                    <a:pt x="32852" y="10384"/>
                    <a:pt x="33238" y="9066"/>
                  </a:cubicBezTo>
                  <a:cubicBezTo>
                    <a:pt x="33431" y="8391"/>
                    <a:pt x="33624" y="7844"/>
                    <a:pt x="33752" y="7426"/>
                  </a:cubicBezTo>
                  <a:cubicBezTo>
                    <a:pt x="33816" y="7233"/>
                    <a:pt x="33881" y="7073"/>
                    <a:pt x="33945" y="6976"/>
                  </a:cubicBezTo>
                  <a:cubicBezTo>
                    <a:pt x="33977" y="6848"/>
                    <a:pt x="34009" y="6816"/>
                    <a:pt x="34009" y="6816"/>
                  </a:cubicBezTo>
                  <a:lnTo>
                    <a:pt x="34009" y="6687"/>
                  </a:lnTo>
                  <a:cubicBezTo>
                    <a:pt x="33977" y="4180"/>
                    <a:pt x="33077" y="2476"/>
                    <a:pt x="31727" y="1447"/>
                  </a:cubicBezTo>
                  <a:cubicBezTo>
                    <a:pt x="30377" y="387"/>
                    <a:pt x="28673" y="1"/>
                    <a:pt x="26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4351;p64">
              <a:extLst>
                <a:ext uri="{FF2B5EF4-FFF2-40B4-BE49-F238E27FC236}">
                  <a16:creationId xmlns:a16="http://schemas.microsoft.com/office/drawing/2014/main" id="{9B267FDF-8E0C-96EE-090A-DBF8CFB7F268}"/>
                </a:ext>
              </a:extLst>
            </p:cNvPr>
            <p:cNvSpPr/>
            <p:nvPr/>
          </p:nvSpPr>
          <p:spPr>
            <a:xfrm>
              <a:off x="2458300" y="1966675"/>
              <a:ext cx="3007125" cy="2323275"/>
            </a:xfrm>
            <a:custGeom>
              <a:avLst/>
              <a:gdLst/>
              <a:ahLst/>
              <a:cxnLst/>
              <a:rect l="l" t="t" r="r" b="b"/>
              <a:pathLst>
                <a:path w="120285" h="92931" extrusionOk="0">
                  <a:moveTo>
                    <a:pt x="60143" y="1"/>
                  </a:moveTo>
                  <a:cubicBezTo>
                    <a:pt x="26906" y="1"/>
                    <a:pt x="1" y="20798"/>
                    <a:pt x="1" y="46482"/>
                  </a:cubicBezTo>
                  <a:cubicBezTo>
                    <a:pt x="1" y="72133"/>
                    <a:pt x="26906" y="92931"/>
                    <a:pt x="60143" y="92931"/>
                  </a:cubicBezTo>
                  <a:cubicBezTo>
                    <a:pt x="93348" y="92931"/>
                    <a:pt x="120285" y="72133"/>
                    <a:pt x="120285" y="46482"/>
                  </a:cubicBezTo>
                  <a:cubicBezTo>
                    <a:pt x="120285" y="20798"/>
                    <a:pt x="93348" y="1"/>
                    <a:pt x="60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4352;p64">
              <a:extLst>
                <a:ext uri="{FF2B5EF4-FFF2-40B4-BE49-F238E27FC236}">
                  <a16:creationId xmlns:a16="http://schemas.microsoft.com/office/drawing/2014/main" id="{7AD45E12-5756-1092-81D4-284C79D379B4}"/>
                </a:ext>
              </a:extLst>
            </p:cNvPr>
            <p:cNvSpPr/>
            <p:nvPr/>
          </p:nvSpPr>
          <p:spPr>
            <a:xfrm>
              <a:off x="2451875" y="1960250"/>
              <a:ext cx="3020000" cy="2336925"/>
            </a:xfrm>
            <a:custGeom>
              <a:avLst/>
              <a:gdLst/>
              <a:ahLst/>
              <a:cxnLst/>
              <a:rect l="l" t="t" r="r" b="b"/>
              <a:pathLst>
                <a:path w="120800" h="93477" extrusionOk="0">
                  <a:moveTo>
                    <a:pt x="60400" y="515"/>
                  </a:moveTo>
                  <a:cubicBezTo>
                    <a:pt x="76954" y="515"/>
                    <a:pt x="91933" y="5722"/>
                    <a:pt x="102734" y="14080"/>
                  </a:cubicBezTo>
                  <a:cubicBezTo>
                    <a:pt x="113567" y="22438"/>
                    <a:pt x="120253" y="33977"/>
                    <a:pt x="120253" y="46739"/>
                  </a:cubicBezTo>
                  <a:cubicBezTo>
                    <a:pt x="120253" y="59468"/>
                    <a:pt x="113567" y="71008"/>
                    <a:pt x="102734" y="79365"/>
                  </a:cubicBezTo>
                  <a:cubicBezTo>
                    <a:pt x="91933" y="87755"/>
                    <a:pt x="76954" y="92930"/>
                    <a:pt x="60400" y="92930"/>
                  </a:cubicBezTo>
                  <a:cubicBezTo>
                    <a:pt x="43845" y="92930"/>
                    <a:pt x="28866" y="87755"/>
                    <a:pt x="18033" y="79365"/>
                  </a:cubicBezTo>
                  <a:cubicBezTo>
                    <a:pt x="7201" y="71008"/>
                    <a:pt x="515" y="59468"/>
                    <a:pt x="515" y="46739"/>
                  </a:cubicBezTo>
                  <a:cubicBezTo>
                    <a:pt x="515" y="33977"/>
                    <a:pt x="7201" y="22438"/>
                    <a:pt x="18033" y="14080"/>
                  </a:cubicBezTo>
                  <a:cubicBezTo>
                    <a:pt x="28866" y="5722"/>
                    <a:pt x="43845" y="515"/>
                    <a:pt x="60400" y="515"/>
                  </a:cubicBezTo>
                  <a:close/>
                  <a:moveTo>
                    <a:pt x="60400" y="1"/>
                  </a:moveTo>
                  <a:cubicBezTo>
                    <a:pt x="43717" y="1"/>
                    <a:pt x="28641" y="5208"/>
                    <a:pt x="17712" y="13662"/>
                  </a:cubicBezTo>
                  <a:cubicBezTo>
                    <a:pt x="6783" y="22116"/>
                    <a:pt x="1" y="33785"/>
                    <a:pt x="1" y="46739"/>
                  </a:cubicBezTo>
                  <a:cubicBezTo>
                    <a:pt x="1" y="59661"/>
                    <a:pt x="6783" y="71361"/>
                    <a:pt x="17712" y="79815"/>
                  </a:cubicBezTo>
                  <a:cubicBezTo>
                    <a:pt x="28641" y="88269"/>
                    <a:pt x="43717" y="93477"/>
                    <a:pt x="60400" y="93477"/>
                  </a:cubicBezTo>
                  <a:cubicBezTo>
                    <a:pt x="77051" y="93477"/>
                    <a:pt x="92126" y="88269"/>
                    <a:pt x="103088" y="79815"/>
                  </a:cubicBezTo>
                  <a:cubicBezTo>
                    <a:pt x="114017" y="71361"/>
                    <a:pt x="120799" y="59661"/>
                    <a:pt x="120799" y="46739"/>
                  </a:cubicBezTo>
                  <a:cubicBezTo>
                    <a:pt x="120799" y="33785"/>
                    <a:pt x="114017" y="22116"/>
                    <a:pt x="103088" y="13662"/>
                  </a:cubicBezTo>
                  <a:cubicBezTo>
                    <a:pt x="92126" y="5208"/>
                    <a:pt x="77051" y="1"/>
                    <a:pt x="60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4353;p64">
              <a:extLst>
                <a:ext uri="{FF2B5EF4-FFF2-40B4-BE49-F238E27FC236}">
                  <a16:creationId xmlns:a16="http://schemas.microsoft.com/office/drawing/2014/main" id="{5A50E0E6-0256-45BB-FD93-F4C705917BFD}"/>
                </a:ext>
              </a:extLst>
            </p:cNvPr>
            <p:cNvSpPr/>
            <p:nvPr/>
          </p:nvSpPr>
          <p:spPr>
            <a:xfrm>
              <a:off x="2458300" y="1932125"/>
              <a:ext cx="3007125" cy="2323275"/>
            </a:xfrm>
            <a:custGeom>
              <a:avLst/>
              <a:gdLst/>
              <a:ahLst/>
              <a:cxnLst/>
              <a:rect l="l" t="t" r="r" b="b"/>
              <a:pathLst>
                <a:path w="120285" h="92931" extrusionOk="0">
                  <a:moveTo>
                    <a:pt x="60143" y="1"/>
                  </a:moveTo>
                  <a:cubicBezTo>
                    <a:pt x="26906" y="1"/>
                    <a:pt x="1" y="20798"/>
                    <a:pt x="1" y="46449"/>
                  </a:cubicBezTo>
                  <a:cubicBezTo>
                    <a:pt x="1" y="72133"/>
                    <a:pt x="26906" y="92930"/>
                    <a:pt x="60143" y="92930"/>
                  </a:cubicBezTo>
                  <a:cubicBezTo>
                    <a:pt x="93348" y="92930"/>
                    <a:pt x="120285" y="72133"/>
                    <a:pt x="120285" y="46449"/>
                  </a:cubicBezTo>
                  <a:cubicBezTo>
                    <a:pt x="120285" y="20798"/>
                    <a:pt x="93348" y="1"/>
                    <a:pt x="60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4354;p64">
              <a:extLst>
                <a:ext uri="{FF2B5EF4-FFF2-40B4-BE49-F238E27FC236}">
                  <a16:creationId xmlns:a16="http://schemas.microsoft.com/office/drawing/2014/main" id="{C53CFA52-76A9-D2A9-5A6F-56CFD66BB87C}"/>
                </a:ext>
              </a:extLst>
            </p:cNvPr>
            <p:cNvSpPr/>
            <p:nvPr/>
          </p:nvSpPr>
          <p:spPr>
            <a:xfrm>
              <a:off x="2451875" y="1924900"/>
              <a:ext cx="3020000" cy="2337725"/>
            </a:xfrm>
            <a:custGeom>
              <a:avLst/>
              <a:gdLst/>
              <a:ahLst/>
              <a:cxnLst/>
              <a:rect l="l" t="t" r="r" b="b"/>
              <a:pathLst>
                <a:path w="120800" h="93509" extrusionOk="0">
                  <a:moveTo>
                    <a:pt x="60400" y="547"/>
                  </a:moveTo>
                  <a:cubicBezTo>
                    <a:pt x="76954" y="547"/>
                    <a:pt x="91933" y="5722"/>
                    <a:pt x="102734" y="14112"/>
                  </a:cubicBezTo>
                  <a:cubicBezTo>
                    <a:pt x="113567" y="22469"/>
                    <a:pt x="120253" y="34009"/>
                    <a:pt x="120253" y="46738"/>
                  </a:cubicBezTo>
                  <a:cubicBezTo>
                    <a:pt x="120253" y="59500"/>
                    <a:pt x="113567" y="71040"/>
                    <a:pt x="102734" y="79397"/>
                  </a:cubicBezTo>
                  <a:cubicBezTo>
                    <a:pt x="91933" y="87787"/>
                    <a:pt x="76954" y="92962"/>
                    <a:pt x="60400" y="92962"/>
                  </a:cubicBezTo>
                  <a:cubicBezTo>
                    <a:pt x="43845" y="92962"/>
                    <a:pt x="28866" y="87787"/>
                    <a:pt x="18033" y="79397"/>
                  </a:cubicBezTo>
                  <a:cubicBezTo>
                    <a:pt x="7201" y="71040"/>
                    <a:pt x="515" y="59500"/>
                    <a:pt x="515" y="46738"/>
                  </a:cubicBezTo>
                  <a:cubicBezTo>
                    <a:pt x="515" y="34009"/>
                    <a:pt x="7201" y="22469"/>
                    <a:pt x="18033" y="14112"/>
                  </a:cubicBezTo>
                  <a:cubicBezTo>
                    <a:pt x="28866" y="5722"/>
                    <a:pt x="43845" y="547"/>
                    <a:pt x="60400" y="547"/>
                  </a:cubicBezTo>
                  <a:close/>
                  <a:moveTo>
                    <a:pt x="60400" y="0"/>
                  </a:moveTo>
                  <a:cubicBezTo>
                    <a:pt x="43717" y="0"/>
                    <a:pt x="28641" y="5240"/>
                    <a:pt x="17712" y="13662"/>
                  </a:cubicBezTo>
                  <a:cubicBezTo>
                    <a:pt x="6783" y="22116"/>
                    <a:pt x="1" y="33816"/>
                    <a:pt x="1" y="46738"/>
                  </a:cubicBezTo>
                  <a:cubicBezTo>
                    <a:pt x="1" y="59693"/>
                    <a:pt x="6783" y="71393"/>
                    <a:pt x="17712" y="79815"/>
                  </a:cubicBezTo>
                  <a:cubicBezTo>
                    <a:pt x="28641" y="88269"/>
                    <a:pt x="43717" y="93509"/>
                    <a:pt x="60400" y="93509"/>
                  </a:cubicBezTo>
                  <a:cubicBezTo>
                    <a:pt x="77051" y="93509"/>
                    <a:pt x="92126" y="88269"/>
                    <a:pt x="103088" y="79815"/>
                  </a:cubicBezTo>
                  <a:cubicBezTo>
                    <a:pt x="114017" y="71393"/>
                    <a:pt x="120799" y="59693"/>
                    <a:pt x="120799" y="46738"/>
                  </a:cubicBezTo>
                  <a:cubicBezTo>
                    <a:pt x="120799" y="33816"/>
                    <a:pt x="114017" y="22116"/>
                    <a:pt x="103088" y="13662"/>
                  </a:cubicBezTo>
                  <a:cubicBezTo>
                    <a:pt x="92126" y="5240"/>
                    <a:pt x="77051" y="0"/>
                    <a:pt x="60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4355;p64">
              <a:extLst>
                <a:ext uri="{FF2B5EF4-FFF2-40B4-BE49-F238E27FC236}">
                  <a16:creationId xmlns:a16="http://schemas.microsoft.com/office/drawing/2014/main" id="{B6D8CA45-B2CC-4CFD-8CBB-9B1AFA65C616}"/>
                </a:ext>
              </a:extLst>
            </p:cNvPr>
            <p:cNvSpPr/>
            <p:nvPr/>
          </p:nvSpPr>
          <p:spPr>
            <a:xfrm>
              <a:off x="4364475" y="2379750"/>
              <a:ext cx="532800" cy="452450"/>
            </a:xfrm>
            <a:custGeom>
              <a:avLst/>
              <a:gdLst/>
              <a:ahLst/>
              <a:cxnLst/>
              <a:rect l="l" t="t" r="r" b="b"/>
              <a:pathLst>
                <a:path w="21312" h="18098" extrusionOk="0">
                  <a:moveTo>
                    <a:pt x="13694" y="0"/>
                  </a:moveTo>
                  <a:lnTo>
                    <a:pt x="0" y="8647"/>
                  </a:lnTo>
                  <a:lnTo>
                    <a:pt x="7811" y="18097"/>
                  </a:lnTo>
                  <a:lnTo>
                    <a:pt x="21312" y="8390"/>
                  </a:lnTo>
                  <a:lnTo>
                    <a:pt x="136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4356;p64">
              <a:extLst>
                <a:ext uri="{FF2B5EF4-FFF2-40B4-BE49-F238E27FC236}">
                  <a16:creationId xmlns:a16="http://schemas.microsoft.com/office/drawing/2014/main" id="{B0BF3390-5838-E1D3-1C55-8D93184A3455}"/>
                </a:ext>
              </a:extLst>
            </p:cNvPr>
            <p:cNvSpPr/>
            <p:nvPr/>
          </p:nvSpPr>
          <p:spPr>
            <a:xfrm>
              <a:off x="4358025" y="2373275"/>
              <a:ext cx="546500" cy="465200"/>
            </a:xfrm>
            <a:custGeom>
              <a:avLst/>
              <a:gdLst/>
              <a:ahLst/>
              <a:cxnLst/>
              <a:rect l="l" t="t" r="r" b="b"/>
              <a:pathLst>
                <a:path w="21860" h="18608" extrusionOk="0">
                  <a:moveTo>
                    <a:pt x="13913" y="622"/>
                  </a:moveTo>
                  <a:lnTo>
                    <a:pt x="21184" y="8617"/>
                  </a:lnTo>
                  <a:lnTo>
                    <a:pt x="8101" y="17971"/>
                  </a:lnTo>
                  <a:lnTo>
                    <a:pt x="676" y="8970"/>
                  </a:lnTo>
                  <a:lnTo>
                    <a:pt x="13913" y="622"/>
                  </a:lnTo>
                  <a:close/>
                  <a:moveTo>
                    <a:pt x="13926" y="1"/>
                  </a:moveTo>
                  <a:cubicBezTo>
                    <a:pt x="13882" y="1"/>
                    <a:pt x="13836" y="11"/>
                    <a:pt x="13791" y="34"/>
                  </a:cubicBezTo>
                  <a:lnTo>
                    <a:pt x="130" y="8681"/>
                  </a:lnTo>
                  <a:cubicBezTo>
                    <a:pt x="65" y="8713"/>
                    <a:pt x="1" y="8777"/>
                    <a:pt x="1" y="8842"/>
                  </a:cubicBezTo>
                  <a:cubicBezTo>
                    <a:pt x="1" y="8938"/>
                    <a:pt x="1" y="9002"/>
                    <a:pt x="65" y="9067"/>
                  </a:cubicBezTo>
                  <a:lnTo>
                    <a:pt x="7844" y="18517"/>
                  </a:lnTo>
                  <a:cubicBezTo>
                    <a:pt x="7900" y="18573"/>
                    <a:pt x="7978" y="18608"/>
                    <a:pt x="8059" y="18608"/>
                  </a:cubicBezTo>
                  <a:cubicBezTo>
                    <a:pt x="8117" y="18608"/>
                    <a:pt x="8176" y="18590"/>
                    <a:pt x="8230" y="18549"/>
                  </a:cubicBezTo>
                  <a:lnTo>
                    <a:pt x="21731" y="8874"/>
                  </a:lnTo>
                  <a:cubicBezTo>
                    <a:pt x="21795" y="8810"/>
                    <a:pt x="21827" y="8745"/>
                    <a:pt x="21827" y="8681"/>
                  </a:cubicBezTo>
                  <a:cubicBezTo>
                    <a:pt x="21859" y="8585"/>
                    <a:pt x="21827" y="8520"/>
                    <a:pt x="21763" y="8456"/>
                  </a:cubicBezTo>
                  <a:lnTo>
                    <a:pt x="14145" y="98"/>
                  </a:lnTo>
                  <a:cubicBezTo>
                    <a:pt x="14082" y="36"/>
                    <a:pt x="14007" y="1"/>
                    <a:pt x="13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4357;p64">
              <a:extLst>
                <a:ext uri="{FF2B5EF4-FFF2-40B4-BE49-F238E27FC236}">
                  <a16:creationId xmlns:a16="http://schemas.microsoft.com/office/drawing/2014/main" id="{040C8A02-503F-3C4F-E44F-A7B6204EC4F9}"/>
                </a:ext>
              </a:extLst>
            </p:cNvPr>
            <p:cNvSpPr/>
            <p:nvPr/>
          </p:nvSpPr>
          <p:spPr>
            <a:xfrm>
              <a:off x="3363175" y="2398225"/>
              <a:ext cx="597100" cy="499075"/>
            </a:xfrm>
            <a:custGeom>
              <a:avLst/>
              <a:gdLst/>
              <a:ahLst/>
              <a:cxnLst/>
              <a:rect l="l" t="t" r="r" b="b"/>
              <a:pathLst>
                <a:path w="23884" h="19963" extrusionOk="0">
                  <a:moveTo>
                    <a:pt x="12472" y="0"/>
                  </a:moveTo>
                  <a:lnTo>
                    <a:pt x="0" y="6429"/>
                  </a:lnTo>
                  <a:lnTo>
                    <a:pt x="11058" y="19962"/>
                  </a:lnTo>
                  <a:lnTo>
                    <a:pt x="23884" y="11412"/>
                  </a:lnTo>
                  <a:lnTo>
                    <a:pt x="124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4358;p64">
              <a:extLst>
                <a:ext uri="{FF2B5EF4-FFF2-40B4-BE49-F238E27FC236}">
                  <a16:creationId xmlns:a16="http://schemas.microsoft.com/office/drawing/2014/main" id="{D4F52F0F-B18B-5A61-BA3F-44E9A03DCD84}"/>
                </a:ext>
              </a:extLst>
            </p:cNvPr>
            <p:cNvSpPr/>
            <p:nvPr/>
          </p:nvSpPr>
          <p:spPr>
            <a:xfrm>
              <a:off x="3355925" y="2391725"/>
              <a:ext cx="611575" cy="512250"/>
            </a:xfrm>
            <a:custGeom>
              <a:avLst/>
              <a:gdLst/>
              <a:ahLst/>
              <a:cxnLst/>
              <a:rect l="l" t="t" r="r" b="b"/>
              <a:pathLst>
                <a:path w="24463" h="20490" extrusionOk="0">
                  <a:moveTo>
                    <a:pt x="12700" y="584"/>
                  </a:moveTo>
                  <a:lnTo>
                    <a:pt x="23756" y="11640"/>
                  </a:lnTo>
                  <a:lnTo>
                    <a:pt x="11380" y="19869"/>
                  </a:lnTo>
                  <a:lnTo>
                    <a:pt x="708" y="6754"/>
                  </a:lnTo>
                  <a:lnTo>
                    <a:pt x="12700" y="584"/>
                  </a:lnTo>
                  <a:close/>
                  <a:moveTo>
                    <a:pt x="12755" y="0"/>
                  </a:moveTo>
                  <a:cubicBezTo>
                    <a:pt x="12712" y="0"/>
                    <a:pt x="12671" y="11"/>
                    <a:pt x="12634" y="35"/>
                  </a:cubicBezTo>
                  <a:lnTo>
                    <a:pt x="162" y="6432"/>
                  </a:lnTo>
                  <a:cubicBezTo>
                    <a:pt x="97" y="6464"/>
                    <a:pt x="33" y="6529"/>
                    <a:pt x="33" y="6625"/>
                  </a:cubicBezTo>
                  <a:cubicBezTo>
                    <a:pt x="1" y="6689"/>
                    <a:pt x="33" y="6786"/>
                    <a:pt x="65" y="6850"/>
                  </a:cubicBezTo>
                  <a:lnTo>
                    <a:pt x="11123" y="20383"/>
                  </a:lnTo>
                  <a:cubicBezTo>
                    <a:pt x="11179" y="20458"/>
                    <a:pt x="11258" y="20489"/>
                    <a:pt x="11333" y="20489"/>
                  </a:cubicBezTo>
                  <a:cubicBezTo>
                    <a:pt x="11386" y="20489"/>
                    <a:pt x="11437" y="20474"/>
                    <a:pt x="11476" y="20447"/>
                  </a:cubicBezTo>
                  <a:lnTo>
                    <a:pt x="24334" y="11897"/>
                  </a:lnTo>
                  <a:cubicBezTo>
                    <a:pt x="24399" y="11832"/>
                    <a:pt x="24431" y="11768"/>
                    <a:pt x="24431" y="11704"/>
                  </a:cubicBezTo>
                  <a:cubicBezTo>
                    <a:pt x="24463" y="11607"/>
                    <a:pt x="24431" y="11543"/>
                    <a:pt x="24366" y="11479"/>
                  </a:cubicBezTo>
                  <a:lnTo>
                    <a:pt x="12955" y="68"/>
                  </a:lnTo>
                  <a:cubicBezTo>
                    <a:pt x="12896" y="28"/>
                    <a:pt x="12824" y="0"/>
                    <a:pt x="1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4359;p64">
              <a:extLst>
                <a:ext uri="{FF2B5EF4-FFF2-40B4-BE49-F238E27FC236}">
                  <a16:creationId xmlns:a16="http://schemas.microsoft.com/office/drawing/2014/main" id="{3F417F31-7B1C-B734-CB40-0802A3F84BFF}"/>
                </a:ext>
              </a:extLst>
            </p:cNvPr>
            <p:cNvSpPr/>
            <p:nvPr/>
          </p:nvSpPr>
          <p:spPr>
            <a:xfrm>
              <a:off x="3836500" y="2737350"/>
              <a:ext cx="597100" cy="499075"/>
            </a:xfrm>
            <a:custGeom>
              <a:avLst/>
              <a:gdLst/>
              <a:ahLst/>
              <a:cxnLst/>
              <a:rect l="l" t="t" r="r" b="b"/>
              <a:pathLst>
                <a:path w="23884" h="19963" extrusionOk="0">
                  <a:moveTo>
                    <a:pt x="12472" y="0"/>
                  </a:moveTo>
                  <a:lnTo>
                    <a:pt x="0" y="6429"/>
                  </a:lnTo>
                  <a:lnTo>
                    <a:pt x="11058" y="19962"/>
                  </a:lnTo>
                  <a:lnTo>
                    <a:pt x="23884" y="11412"/>
                  </a:lnTo>
                  <a:lnTo>
                    <a:pt x="124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4360;p64">
              <a:extLst>
                <a:ext uri="{FF2B5EF4-FFF2-40B4-BE49-F238E27FC236}">
                  <a16:creationId xmlns:a16="http://schemas.microsoft.com/office/drawing/2014/main" id="{1564DC05-AA48-05A1-BC81-0C34CA5295AB}"/>
                </a:ext>
              </a:extLst>
            </p:cNvPr>
            <p:cNvSpPr/>
            <p:nvPr/>
          </p:nvSpPr>
          <p:spPr>
            <a:xfrm>
              <a:off x="3829250" y="2730850"/>
              <a:ext cx="610775" cy="512650"/>
            </a:xfrm>
            <a:custGeom>
              <a:avLst/>
              <a:gdLst/>
              <a:ahLst/>
              <a:cxnLst/>
              <a:rect l="l" t="t" r="r" b="b"/>
              <a:pathLst>
                <a:path w="24431" h="20506" extrusionOk="0">
                  <a:moveTo>
                    <a:pt x="12721" y="605"/>
                  </a:moveTo>
                  <a:lnTo>
                    <a:pt x="23756" y="11640"/>
                  </a:lnTo>
                  <a:lnTo>
                    <a:pt x="11380" y="19869"/>
                  </a:lnTo>
                  <a:lnTo>
                    <a:pt x="708" y="6786"/>
                  </a:lnTo>
                  <a:lnTo>
                    <a:pt x="12721" y="605"/>
                  </a:lnTo>
                  <a:close/>
                  <a:moveTo>
                    <a:pt x="12755" y="0"/>
                  </a:moveTo>
                  <a:cubicBezTo>
                    <a:pt x="12712" y="0"/>
                    <a:pt x="12671" y="11"/>
                    <a:pt x="12634" y="35"/>
                  </a:cubicBezTo>
                  <a:lnTo>
                    <a:pt x="162" y="6432"/>
                  </a:lnTo>
                  <a:cubicBezTo>
                    <a:pt x="97" y="6496"/>
                    <a:pt x="33" y="6561"/>
                    <a:pt x="33" y="6625"/>
                  </a:cubicBezTo>
                  <a:cubicBezTo>
                    <a:pt x="1" y="6721"/>
                    <a:pt x="33" y="6786"/>
                    <a:pt x="65" y="6850"/>
                  </a:cubicBezTo>
                  <a:lnTo>
                    <a:pt x="11123" y="20415"/>
                  </a:lnTo>
                  <a:cubicBezTo>
                    <a:pt x="11179" y="20471"/>
                    <a:pt x="11257" y="20505"/>
                    <a:pt x="11331" y="20505"/>
                  </a:cubicBezTo>
                  <a:cubicBezTo>
                    <a:pt x="11384" y="20505"/>
                    <a:pt x="11436" y="20488"/>
                    <a:pt x="11477" y="20447"/>
                  </a:cubicBezTo>
                  <a:lnTo>
                    <a:pt x="24334" y="11897"/>
                  </a:lnTo>
                  <a:cubicBezTo>
                    <a:pt x="24399" y="11865"/>
                    <a:pt x="24431" y="11768"/>
                    <a:pt x="24431" y="11704"/>
                  </a:cubicBezTo>
                  <a:cubicBezTo>
                    <a:pt x="24431" y="11607"/>
                    <a:pt x="24431" y="11543"/>
                    <a:pt x="24366" y="11479"/>
                  </a:cubicBezTo>
                  <a:lnTo>
                    <a:pt x="12955" y="68"/>
                  </a:lnTo>
                  <a:cubicBezTo>
                    <a:pt x="12896" y="28"/>
                    <a:pt x="12824" y="0"/>
                    <a:pt x="1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4361;p64">
              <a:extLst>
                <a:ext uri="{FF2B5EF4-FFF2-40B4-BE49-F238E27FC236}">
                  <a16:creationId xmlns:a16="http://schemas.microsoft.com/office/drawing/2014/main" id="{5868D45B-33A0-8ADF-902D-C0637A0118D2}"/>
                </a:ext>
              </a:extLst>
            </p:cNvPr>
            <p:cNvSpPr/>
            <p:nvPr/>
          </p:nvSpPr>
          <p:spPr>
            <a:xfrm>
              <a:off x="3777025" y="2762250"/>
              <a:ext cx="564975" cy="483800"/>
            </a:xfrm>
            <a:custGeom>
              <a:avLst/>
              <a:gdLst/>
              <a:ahLst/>
              <a:cxnLst/>
              <a:rect l="l" t="t" r="r" b="b"/>
              <a:pathLst>
                <a:path w="22599" h="19352" extrusionOk="0">
                  <a:moveTo>
                    <a:pt x="13469" y="1"/>
                  </a:moveTo>
                  <a:lnTo>
                    <a:pt x="1" y="4019"/>
                  </a:lnTo>
                  <a:lnTo>
                    <a:pt x="8390" y="19352"/>
                  </a:lnTo>
                  <a:lnTo>
                    <a:pt x="22598" y="13309"/>
                  </a:lnTo>
                  <a:lnTo>
                    <a:pt x="1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4362;p64">
              <a:extLst>
                <a:ext uri="{FF2B5EF4-FFF2-40B4-BE49-F238E27FC236}">
                  <a16:creationId xmlns:a16="http://schemas.microsoft.com/office/drawing/2014/main" id="{3C1CE78F-65FF-F3C9-1765-63079224738E}"/>
                </a:ext>
              </a:extLst>
            </p:cNvPr>
            <p:cNvSpPr/>
            <p:nvPr/>
          </p:nvSpPr>
          <p:spPr>
            <a:xfrm>
              <a:off x="3770600" y="2755525"/>
              <a:ext cx="577825" cy="497600"/>
            </a:xfrm>
            <a:custGeom>
              <a:avLst/>
              <a:gdLst/>
              <a:ahLst/>
              <a:cxnLst/>
              <a:rect l="l" t="t" r="r" b="b"/>
              <a:pathLst>
                <a:path w="23113" h="19904" extrusionOk="0">
                  <a:moveTo>
                    <a:pt x="13623" y="577"/>
                  </a:moveTo>
                  <a:lnTo>
                    <a:pt x="22437" y="13449"/>
                  </a:lnTo>
                  <a:lnTo>
                    <a:pt x="8776" y="19299"/>
                  </a:lnTo>
                  <a:lnTo>
                    <a:pt x="675" y="4449"/>
                  </a:lnTo>
                  <a:lnTo>
                    <a:pt x="13623" y="577"/>
                  </a:lnTo>
                  <a:close/>
                  <a:moveTo>
                    <a:pt x="13721" y="1"/>
                  </a:moveTo>
                  <a:cubicBezTo>
                    <a:pt x="13692" y="1"/>
                    <a:pt x="13662" y="5"/>
                    <a:pt x="13630" y="13"/>
                  </a:cubicBezTo>
                  <a:lnTo>
                    <a:pt x="193" y="4031"/>
                  </a:lnTo>
                  <a:cubicBezTo>
                    <a:pt x="129" y="4063"/>
                    <a:pt x="65" y="4095"/>
                    <a:pt x="33" y="4192"/>
                  </a:cubicBezTo>
                  <a:cubicBezTo>
                    <a:pt x="0" y="4256"/>
                    <a:pt x="0" y="4352"/>
                    <a:pt x="33" y="4417"/>
                  </a:cubicBezTo>
                  <a:lnTo>
                    <a:pt x="8422" y="19749"/>
                  </a:lnTo>
                  <a:cubicBezTo>
                    <a:pt x="8469" y="19844"/>
                    <a:pt x="8551" y="19903"/>
                    <a:pt x="8642" y="19903"/>
                  </a:cubicBezTo>
                  <a:cubicBezTo>
                    <a:pt x="8675" y="19903"/>
                    <a:pt x="8709" y="19895"/>
                    <a:pt x="8744" y="19878"/>
                  </a:cubicBezTo>
                  <a:lnTo>
                    <a:pt x="22952" y="13803"/>
                  </a:lnTo>
                  <a:cubicBezTo>
                    <a:pt x="23016" y="13771"/>
                    <a:pt x="23080" y="13706"/>
                    <a:pt x="23112" y="13642"/>
                  </a:cubicBezTo>
                  <a:cubicBezTo>
                    <a:pt x="23112" y="13578"/>
                    <a:pt x="23112" y="13481"/>
                    <a:pt x="23048" y="13417"/>
                  </a:cubicBezTo>
                  <a:lnTo>
                    <a:pt x="13951" y="109"/>
                  </a:lnTo>
                  <a:cubicBezTo>
                    <a:pt x="13879" y="37"/>
                    <a:pt x="13806" y="1"/>
                    <a:pt x="13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4363;p64">
              <a:extLst>
                <a:ext uri="{FF2B5EF4-FFF2-40B4-BE49-F238E27FC236}">
                  <a16:creationId xmlns:a16="http://schemas.microsoft.com/office/drawing/2014/main" id="{ADC6B1AF-48FE-AF18-1415-F8BD7B455486}"/>
                </a:ext>
              </a:extLst>
            </p:cNvPr>
            <p:cNvSpPr/>
            <p:nvPr/>
          </p:nvSpPr>
          <p:spPr>
            <a:xfrm>
              <a:off x="3632675" y="2195225"/>
              <a:ext cx="140350" cy="44725"/>
            </a:xfrm>
            <a:custGeom>
              <a:avLst/>
              <a:gdLst/>
              <a:ahLst/>
              <a:cxnLst/>
              <a:rect l="l" t="t" r="r" b="b"/>
              <a:pathLst>
                <a:path w="5614" h="1789" extrusionOk="0">
                  <a:moveTo>
                    <a:pt x="5228" y="0"/>
                  </a:moveTo>
                  <a:cubicBezTo>
                    <a:pt x="4547" y="0"/>
                    <a:pt x="3203" y="502"/>
                    <a:pt x="3203" y="502"/>
                  </a:cubicBezTo>
                  <a:cubicBezTo>
                    <a:pt x="3203" y="502"/>
                    <a:pt x="2961" y="476"/>
                    <a:pt x="2612" y="476"/>
                  </a:cubicBezTo>
                  <a:cubicBezTo>
                    <a:pt x="2087" y="476"/>
                    <a:pt x="1319" y="534"/>
                    <a:pt x="760" y="824"/>
                  </a:cubicBezTo>
                  <a:cubicBezTo>
                    <a:pt x="1" y="1203"/>
                    <a:pt x="2468" y="1789"/>
                    <a:pt x="3895" y="1789"/>
                  </a:cubicBezTo>
                  <a:cubicBezTo>
                    <a:pt x="4159" y="1789"/>
                    <a:pt x="4387" y="1769"/>
                    <a:pt x="4553" y="1724"/>
                  </a:cubicBezTo>
                  <a:cubicBezTo>
                    <a:pt x="5614" y="1402"/>
                    <a:pt x="5614" y="824"/>
                    <a:pt x="5614" y="213"/>
                  </a:cubicBezTo>
                  <a:cubicBezTo>
                    <a:pt x="5614" y="58"/>
                    <a:pt x="5459" y="0"/>
                    <a:pt x="5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4364;p64">
              <a:extLst>
                <a:ext uri="{FF2B5EF4-FFF2-40B4-BE49-F238E27FC236}">
                  <a16:creationId xmlns:a16="http://schemas.microsoft.com/office/drawing/2014/main" id="{40785D47-5A45-73A3-A63B-4D93DA917750}"/>
                </a:ext>
              </a:extLst>
            </p:cNvPr>
            <p:cNvSpPr/>
            <p:nvPr/>
          </p:nvSpPr>
          <p:spPr>
            <a:xfrm>
              <a:off x="3641225" y="2188475"/>
              <a:ext cx="139050" cy="57900"/>
            </a:xfrm>
            <a:custGeom>
              <a:avLst/>
              <a:gdLst/>
              <a:ahLst/>
              <a:cxnLst/>
              <a:rect l="l" t="t" r="r" b="b"/>
              <a:pathLst>
                <a:path w="5562" h="2316" extrusionOk="0">
                  <a:moveTo>
                    <a:pt x="5014" y="547"/>
                  </a:moveTo>
                  <a:cubicBezTo>
                    <a:pt x="5010" y="810"/>
                    <a:pt x="4975" y="1044"/>
                    <a:pt x="4886" y="1222"/>
                  </a:cubicBezTo>
                  <a:cubicBezTo>
                    <a:pt x="4822" y="1415"/>
                    <a:pt x="4629" y="1576"/>
                    <a:pt x="4147" y="1737"/>
                  </a:cubicBezTo>
                  <a:cubicBezTo>
                    <a:pt x="4018" y="1769"/>
                    <a:pt x="3793" y="1801"/>
                    <a:pt x="3536" y="1801"/>
                  </a:cubicBezTo>
                  <a:cubicBezTo>
                    <a:pt x="2957" y="1801"/>
                    <a:pt x="2154" y="1672"/>
                    <a:pt x="1511" y="1544"/>
                  </a:cubicBezTo>
                  <a:cubicBezTo>
                    <a:pt x="1190" y="1447"/>
                    <a:pt x="900" y="1351"/>
                    <a:pt x="707" y="1286"/>
                  </a:cubicBezTo>
                  <a:cubicBezTo>
                    <a:pt x="695" y="1281"/>
                    <a:pt x="683" y="1273"/>
                    <a:pt x="672" y="1266"/>
                  </a:cubicBezTo>
                  <a:lnTo>
                    <a:pt x="672" y="1266"/>
                  </a:lnTo>
                  <a:cubicBezTo>
                    <a:pt x="1150" y="1083"/>
                    <a:pt x="1808" y="1029"/>
                    <a:pt x="2250" y="1029"/>
                  </a:cubicBezTo>
                  <a:lnTo>
                    <a:pt x="2957" y="1029"/>
                  </a:lnTo>
                  <a:cubicBezTo>
                    <a:pt x="2957" y="1029"/>
                    <a:pt x="3022" y="997"/>
                    <a:pt x="3150" y="965"/>
                  </a:cubicBezTo>
                  <a:cubicBezTo>
                    <a:pt x="3375" y="869"/>
                    <a:pt x="3697" y="772"/>
                    <a:pt x="4018" y="676"/>
                  </a:cubicBezTo>
                  <a:cubicBezTo>
                    <a:pt x="4340" y="611"/>
                    <a:pt x="4693" y="547"/>
                    <a:pt x="4886" y="547"/>
                  </a:cubicBezTo>
                  <a:close/>
                  <a:moveTo>
                    <a:pt x="4886" y="1"/>
                  </a:moveTo>
                  <a:cubicBezTo>
                    <a:pt x="4500" y="1"/>
                    <a:pt x="3986" y="129"/>
                    <a:pt x="3536" y="258"/>
                  </a:cubicBezTo>
                  <a:cubicBezTo>
                    <a:pt x="3179" y="368"/>
                    <a:pt x="2869" y="477"/>
                    <a:pt x="2786" y="507"/>
                  </a:cubicBezTo>
                  <a:lnTo>
                    <a:pt x="2786" y="507"/>
                  </a:lnTo>
                  <a:cubicBezTo>
                    <a:pt x="2685" y="498"/>
                    <a:pt x="2490" y="483"/>
                    <a:pt x="2250" y="483"/>
                  </a:cubicBezTo>
                  <a:cubicBezTo>
                    <a:pt x="1704" y="483"/>
                    <a:pt x="932" y="547"/>
                    <a:pt x="289" y="836"/>
                  </a:cubicBezTo>
                  <a:lnTo>
                    <a:pt x="322" y="836"/>
                  </a:lnTo>
                  <a:cubicBezTo>
                    <a:pt x="225" y="869"/>
                    <a:pt x="161" y="901"/>
                    <a:pt x="129" y="965"/>
                  </a:cubicBezTo>
                  <a:cubicBezTo>
                    <a:pt x="64" y="1029"/>
                    <a:pt x="0" y="1126"/>
                    <a:pt x="0" y="1254"/>
                  </a:cubicBezTo>
                  <a:cubicBezTo>
                    <a:pt x="0" y="1319"/>
                    <a:pt x="32" y="1383"/>
                    <a:pt x="64" y="1447"/>
                  </a:cubicBezTo>
                  <a:cubicBezTo>
                    <a:pt x="129" y="1544"/>
                    <a:pt x="225" y="1608"/>
                    <a:pt x="322" y="1672"/>
                  </a:cubicBezTo>
                  <a:cubicBezTo>
                    <a:pt x="482" y="1769"/>
                    <a:pt x="675" y="1865"/>
                    <a:pt x="932" y="1929"/>
                  </a:cubicBezTo>
                  <a:cubicBezTo>
                    <a:pt x="1672" y="2154"/>
                    <a:pt x="2732" y="2315"/>
                    <a:pt x="3536" y="2315"/>
                  </a:cubicBezTo>
                  <a:cubicBezTo>
                    <a:pt x="3825" y="2315"/>
                    <a:pt x="4083" y="2315"/>
                    <a:pt x="4275" y="2251"/>
                  </a:cubicBezTo>
                  <a:cubicBezTo>
                    <a:pt x="4854" y="2090"/>
                    <a:pt x="5208" y="1801"/>
                    <a:pt x="5368" y="1479"/>
                  </a:cubicBezTo>
                  <a:cubicBezTo>
                    <a:pt x="5561" y="1126"/>
                    <a:pt x="5529" y="772"/>
                    <a:pt x="5529" y="483"/>
                  </a:cubicBezTo>
                  <a:cubicBezTo>
                    <a:pt x="5529" y="386"/>
                    <a:pt x="5529" y="290"/>
                    <a:pt x="5465" y="226"/>
                  </a:cubicBezTo>
                  <a:cubicBezTo>
                    <a:pt x="5400" y="129"/>
                    <a:pt x="5272" y="65"/>
                    <a:pt x="5175" y="33"/>
                  </a:cubicBezTo>
                  <a:cubicBezTo>
                    <a:pt x="5079" y="1"/>
                    <a:pt x="4983"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4365;p64">
              <a:extLst>
                <a:ext uri="{FF2B5EF4-FFF2-40B4-BE49-F238E27FC236}">
                  <a16:creationId xmlns:a16="http://schemas.microsoft.com/office/drawing/2014/main" id="{35C17A39-B24A-24EB-5DC8-F54F07F398D8}"/>
                </a:ext>
              </a:extLst>
            </p:cNvPr>
            <p:cNvSpPr/>
            <p:nvPr/>
          </p:nvSpPr>
          <p:spPr>
            <a:xfrm>
              <a:off x="3140575" y="1556850"/>
              <a:ext cx="648525" cy="757200"/>
            </a:xfrm>
            <a:custGeom>
              <a:avLst/>
              <a:gdLst/>
              <a:ahLst/>
              <a:cxnLst/>
              <a:rect l="l" t="t" r="r" b="b"/>
              <a:pathLst>
                <a:path w="25941" h="30288" extrusionOk="0">
                  <a:moveTo>
                    <a:pt x="9451" y="0"/>
                  </a:moveTo>
                  <a:cubicBezTo>
                    <a:pt x="9450" y="0"/>
                    <a:pt x="6300" y="1125"/>
                    <a:pt x="4725" y="3054"/>
                  </a:cubicBezTo>
                  <a:cubicBezTo>
                    <a:pt x="3150" y="5015"/>
                    <a:pt x="2411" y="10094"/>
                    <a:pt x="2057" y="12311"/>
                  </a:cubicBezTo>
                  <a:cubicBezTo>
                    <a:pt x="1672" y="14529"/>
                    <a:pt x="0" y="22983"/>
                    <a:pt x="932" y="23980"/>
                  </a:cubicBezTo>
                  <a:cubicBezTo>
                    <a:pt x="1865" y="25009"/>
                    <a:pt x="11765" y="28448"/>
                    <a:pt x="13726" y="28994"/>
                  </a:cubicBezTo>
                  <a:cubicBezTo>
                    <a:pt x="15551" y="29512"/>
                    <a:pt x="17722" y="30288"/>
                    <a:pt x="19039" y="30288"/>
                  </a:cubicBezTo>
                  <a:cubicBezTo>
                    <a:pt x="19114" y="30288"/>
                    <a:pt x="19186" y="30285"/>
                    <a:pt x="19255" y="30280"/>
                  </a:cubicBezTo>
                  <a:cubicBezTo>
                    <a:pt x="20573" y="30184"/>
                    <a:pt x="21858" y="29284"/>
                    <a:pt x="21858" y="29284"/>
                  </a:cubicBezTo>
                  <a:cubicBezTo>
                    <a:pt x="21858" y="29284"/>
                    <a:pt x="24076" y="30280"/>
                    <a:pt x="24655" y="30280"/>
                  </a:cubicBezTo>
                  <a:cubicBezTo>
                    <a:pt x="25201" y="30280"/>
                    <a:pt x="25941" y="29284"/>
                    <a:pt x="25298" y="28255"/>
                  </a:cubicBezTo>
                  <a:cubicBezTo>
                    <a:pt x="24655" y="27227"/>
                    <a:pt x="22823" y="25748"/>
                    <a:pt x="21826" y="25748"/>
                  </a:cubicBezTo>
                  <a:cubicBezTo>
                    <a:pt x="20798" y="25748"/>
                    <a:pt x="17037" y="26294"/>
                    <a:pt x="17037" y="26294"/>
                  </a:cubicBezTo>
                  <a:cubicBezTo>
                    <a:pt x="17037" y="26294"/>
                    <a:pt x="10640" y="23080"/>
                    <a:pt x="8808" y="21762"/>
                  </a:cubicBezTo>
                  <a:cubicBezTo>
                    <a:pt x="6943" y="20476"/>
                    <a:pt x="5561" y="18998"/>
                    <a:pt x="5561" y="18998"/>
                  </a:cubicBezTo>
                  <a:lnTo>
                    <a:pt x="9354" y="7136"/>
                  </a:lnTo>
                  <a:lnTo>
                    <a:pt x="94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4366;p64">
              <a:extLst>
                <a:ext uri="{FF2B5EF4-FFF2-40B4-BE49-F238E27FC236}">
                  <a16:creationId xmlns:a16="http://schemas.microsoft.com/office/drawing/2014/main" id="{1A114FD7-1581-92BF-513E-5D3A1112D00E}"/>
                </a:ext>
              </a:extLst>
            </p:cNvPr>
            <p:cNvSpPr/>
            <p:nvPr/>
          </p:nvSpPr>
          <p:spPr>
            <a:xfrm>
              <a:off x="3150200" y="1550200"/>
              <a:ext cx="635700" cy="770900"/>
            </a:xfrm>
            <a:custGeom>
              <a:avLst/>
              <a:gdLst/>
              <a:ahLst/>
              <a:cxnLst/>
              <a:rect l="l" t="t" r="r" b="b"/>
              <a:pathLst>
                <a:path w="25428" h="30836" extrusionOk="0">
                  <a:moveTo>
                    <a:pt x="9049" y="1"/>
                  </a:moveTo>
                  <a:cubicBezTo>
                    <a:pt x="9023" y="1"/>
                    <a:pt x="8997" y="3"/>
                    <a:pt x="8969" y="9"/>
                  </a:cubicBezTo>
                  <a:cubicBezTo>
                    <a:pt x="8969" y="9"/>
                    <a:pt x="8166" y="298"/>
                    <a:pt x="7169" y="845"/>
                  </a:cubicBezTo>
                  <a:cubicBezTo>
                    <a:pt x="6173" y="1359"/>
                    <a:pt x="4951" y="2131"/>
                    <a:pt x="4148" y="3159"/>
                  </a:cubicBezTo>
                  <a:cubicBezTo>
                    <a:pt x="3280" y="4188"/>
                    <a:pt x="2733" y="5988"/>
                    <a:pt x="2283" y="7788"/>
                  </a:cubicBezTo>
                  <a:cubicBezTo>
                    <a:pt x="1865" y="9588"/>
                    <a:pt x="1576" y="11420"/>
                    <a:pt x="1383" y="12545"/>
                  </a:cubicBezTo>
                  <a:cubicBezTo>
                    <a:pt x="1255" y="13413"/>
                    <a:pt x="901" y="15245"/>
                    <a:pt x="580" y="17238"/>
                  </a:cubicBezTo>
                  <a:cubicBezTo>
                    <a:pt x="290" y="19199"/>
                    <a:pt x="1" y="21289"/>
                    <a:pt x="1" y="22735"/>
                  </a:cubicBezTo>
                  <a:cubicBezTo>
                    <a:pt x="1" y="23121"/>
                    <a:pt x="33" y="23474"/>
                    <a:pt x="65" y="23732"/>
                  </a:cubicBezTo>
                  <a:cubicBezTo>
                    <a:pt x="130" y="24021"/>
                    <a:pt x="194" y="24246"/>
                    <a:pt x="355" y="24439"/>
                  </a:cubicBezTo>
                  <a:cubicBezTo>
                    <a:pt x="515" y="24632"/>
                    <a:pt x="772" y="24792"/>
                    <a:pt x="1158" y="24985"/>
                  </a:cubicBezTo>
                  <a:cubicBezTo>
                    <a:pt x="2444" y="25660"/>
                    <a:pt x="5048" y="26657"/>
                    <a:pt x="7523" y="27589"/>
                  </a:cubicBezTo>
                  <a:cubicBezTo>
                    <a:pt x="10030" y="28489"/>
                    <a:pt x="12377" y="29260"/>
                    <a:pt x="13244" y="29518"/>
                  </a:cubicBezTo>
                  <a:cubicBezTo>
                    <a:pt x="14177" y="29775"/>
                    <a:pt x="15173" y="30096"/>
                    <a:pt x="16137" y="30353"/>
                  </a:cubicBezTo>
                  <a:cubicBezTo>
                    <a:pt x="17070" y="30643"/>
                    <a:pt x="17970" y="30836"/>
                    <a:pt x="18677" y="30836"/>
                  </a:cubicBezTo>
                  <a:lnTo>
                    <a:pt x="18902" y="30836"/>
                  </a:lnTo>
                  <a:cubicBezTo>
                    <a:pt x="19609" y="30771"/>
                    <a:pt x="20284" y="30514"/>
                    <a:pt x="20798" y="30257"/>
                  </a:cubicBezTo>
                  <a:cubicBezTo>
                    <a:pt x="21113" y="30089"/>
                    <a:pt x="21373" y="29935"/>
                    <a:pt x="21516" y="29839"/>
                  </a:cubicBezTo>
                  <a:lnTo>
                    <a:pt x="21516" y="29839"/>
                  </a:lnTo>
                  <a:cubicBezTo>
                    <a:pt x="21718" y="29931"/>
                    <a:pt x="22119" y="30110"/>
                    <a:pt x="22566" y="30289"/>
                  </a:cubicBezTo>
                  <a:cubicBezTo>
                    <a:pt x="22856" y="30418"/>
                    <a:pt x="23209" y="30546"/>
                    <a:pt x="23499" y="30643"/>
                  </a:cubicBezTo>
                  <a:cubicBezTo>
                    <a:pt x="23788" y="30739"/>
                    <a:pt x="24045" y="30803"/>
                    <a:pt x="24270" y="30836"/>
                  </a:cubicBezTo>
                  <a:cubicBezTo>
                    <a:pt x="24559" y="30803"/>
                    <a:pt x="24849" y="30643"/>
                    <a:pt x="25074" y="30386"/>
                  </a:cubicBezTo>
                  <a:cubicBezTo>
                    <a:pt x="25266" y="30096"/>
                    <a:pt x="25427" y="29743"/>
                    <a:pt x="25427" y="29357"/>
                  </a:cubicBezTo>
                  <a:cubicBezTo>
                    <a:pt x="25427" y="29035"/>
                    <a:pt x="25331" y="28682"/>
                    <a:pt x="25138" y="28360"/>
                  </a:cubicBezTo>
                  <a:cubicBezTo>
                    <a:pt x="24784" y="27814"/>
                    <a:pt x="24141" y="27171"/>
                    <a:pt x="23466" y="26657"/>
                  </a:cubicBezTo>
                  <a:cubicBezTo>
                    <a:pt x="23113" y="26400"/>
                    <a:pt x="22759" y="26175"/>
                    <a:pt x="22438" y="26014"/>
                  </a:cubicBezTo>
                  <a:cubicBezTo>
                    <a:pt x="22084" y="25853"/>
                    <a:pt x="21763" y="25725"/>
                    <a:pt x="21441" y="25725"/>
                  </a:cubicBezTo>
                  <a:cubicBezTo>
                    <a:pt x="20895" y="25725"/>
                    <a:pt x="19705" y="25885"/>
                    <a:pt x="18613" y="26014"/>
                  </a:cubicBezTo>
                  <a:cubicBezTo>
                    <a:pt x="17730" y="26148"/>
                    <a:pt x="16937" y="26259"/>
                    <a:pt x="16695" y="26293"/>
                  </a:cubicBezTo>
                  <a:lnTo>
                    <a:pt x="16695" y="26293"/>
                  </a:lnTo>
                  <a:cubicBezTo>
                    <a:pt x="16548" y="26219"/>
                    <a:pt x="16217" y="26054"/>
                    <a:pt x="15752" y="25821"/>
                  </a:cubicBezTo>
                  <a:cubicBezTo>
                    <a:pt x="14820" y="25307"/>
                    <a:pt x="13373" y="24567"/>
                    <a:pt x="11959" y="23796"/>
                  </a:cubicBezTo>
                  <a:cubicBezTo>
                    <a:pt x="10576" y="23057"/>
                    <a:pt x="9259" y="22285"/>
                    <a:pt x="8584" y="21803"/>
                  </a:cubicBezTo>
                  <a:cubicBezTo>
                    <a:pt x="7651" y="21160"/>
                    <a:pt x="6848" y="20485"/>
                    <a:pt x="6269" y="19971"/>
                  </a:cubicBezTo>
                  <a:cubicBezTo>
                    <a:pt x="6012" y="19714"/>
                    <a:pt x="5755" y="19489"/>
                    <a:pt x="5626" y="19328"/>
                  </a:cubicBezTo>
                  <a:cubicBezTo>
                    <a:pt x="5564" y="19266"/>
                    <a:pt x="5516" y="19217"/>
                    <a:pt x="5480" y="19182"/>
                  </a:cubicBezTo>
                  <a:lnTo>
                    <a:pt x="5480" y="19182"/>
                  </a:lnTo>
                  <a:lnTo>
                    <a:pt x="9226" y="7499"/>
                  </a:lnTo>
                  <a:cubicBezTo>
                    <a:pt x="9259" y="7338"/>
                    <a:pt x="9194" y="7177"/>
                    <a:pt x="9066" y="7145"/>
                  </a:cubicBezTo>
                  <a:cubicBezTo>
                    <a:pt x="9038" y="7140"/>
                    <a:pt x="9011" y="7137"/>
                    <a:pt x="8986" y="7137"/>
                  </a:cubicBezTo>
                  <a:cubicBezTo>
                    <a:pt x="8863" y="7137"/>
                    <a:pt x="8765" y="7199"/>
                    <a:pt x="8712" y="7306"/>
                  </a:cubicBezTo>
                  <a:lnTo>
                    <a:pt x="4919" y="19167"/>
                  </a:lnTo>
                  <a:cubicBezTo>
                    <a:pt x="4887" y="19264"/>
                    <a:pt x="4919" y="19360"/>
                    <a:pt x="4983" y="19424"/>
                  </a:cubicBezTo>
                  <a:cubicBezTo>
                    <a:pt x="4983" y="19456"/>
                    <a:pt x="6398" y="20935"/>
                    <a:pt x="8262" y="22253"/>
                  </a:cubicBezTo>
                  <a:cubicBezTo>
                    <a:pt x="9226" y="22928"/>
                    <a:pt x="11284" y="24053"/>
                    <a:pt x="13116" y="25017"/>
                  </a:cubicBezTo>
                  <a:cubicBezTo>
                    <a:pt x="14948" y="26014"/>
                    <a:pt x="16523" y="26817"/>
                    <a:pt x="16523" y="26817"/>
                  </a:cubicBezTo>
                  <a:cubicBezTo>
                    <a:pt x="16587" y="26850"/>
                    <a:pt x="16652" y="26850"/>
                    <a:pt x="16684" y="26850"/>
                  </a:cubicBezTo>
                  <a:cubicBezTo>
                    <a:pt x="16716" y="26850"/>
                    <a:pt x="17648" y="26689"/>
                    <a:pt x="18709" y="26560"/>
                  </a:cubicBezTo>
                  <a:cubicBezTo>
                    <a:pt x="19770" y="26400"/>
                    <a:pt x="20959" y="26271"/>
                    <a:pt x="21441" y="26271"/>
                  </a:cubicBezTo>
                  <a:cubicBezTo>
                    <a:pt x="21634" y="26271"/>
                    <a:pt x="21891" y="26335"/>
                    <a:pt x="22181" y="26496"/>
                  </a:cubicBezTo>
                  <a:cubicBezTo>
                    <a:pt x="23113" y="26914"/>
                    <a:pt x="24238" y="27943"/>
                    <a:pt x="24688" y="28650"/>
                  </a:cubicBezTo>
                  <a:cubicBezTo>
                    <a:pt x="24816" y="28907"/>
                    <a:pt x="24881" y="29132"/>
                    <a:pt x="24881" y="29357"/>
                  </a:cubicBezTo>
                  <a:cubicBezTo>
                    <a:pt x="24881" y="29614"/>
                    <a:pt x="24784" y="29871"/>
                    <a:pt x="24656" y="30032"/>
                  </a:cubicBezTo>
                  <a:cubicBezTo>
                    <a:pt x="24495" y="30225"/>
                    <a:pt x="24334" y="30289"/>
                    <a:pt x="24270" y="30289"/>
                  </a:cubicBezTo>
                  <a:cubicBezTo>
                    <a:pt x="24174" y="30289"/>
                    <a:pt x="23949" y="30225"/>
                    <a:pt x="23659" y="30128"/>
                  </a:cubicBezTo>
                  <a:cubicBezTo>
                    <a:pt x="23241" y="30000"/>
                    <a:pt x="22727" y="29775"/>
                    <a:pt x="22309" y="29614"/>
                  </a:cubicBezTo>
                  <a:cubicBezTo>
                    <a:pt x="21891" y="29421"/>
                    <a:pt x="21602" y="29293"/>
                    <a:pt x="21602" y="29293"/>
                  </a:cubicBezTo>
                  <a:cubicBezTo>
                    <a:pt x="21562" y="29279"/>
                    <a:pt x="21522" y="29271"/>
                    <a:pt x="21482" y="29271"/>
                  </a:cubicBezTo>
                  <a:cubicBezTo>
                    <a:pt x="21426" y="29271"/>
                    <a:pt x="21369" y="29287"/>
                    <a:pt x="21313" y="29325"/>
                  </a:cubicBezTo>
                  <a:lnTo>
                    <a:pt x="21281" y="29357"/>
                  </a:lnTo>
                  <a:cubicBezTo>
                    <a:pt x="21023" y="29518"/>
                    <a:pt x="19898" y="30225"/>
                    <a:pt x="18870" y="30289"/>
                  </a:cubicBezTo>
                  <a:lnTo>
                    <a:pt x="18677" y="30289"/>
                  </a:lnTo>
                  <a:cubicBezTo>
                    <a:pt x="18066" y="30289"/>
                    <a:pt x="17198" y="30096"/>
                    <a:pt x="16266" y="29839"/>
                  </a:cubicBezTo>
                  <a:cubicBezTo>
                    <a:pt x="15334" y="29582"/>
                    <a:pt x="14337" y="29260"/>
                    <a:pt x="13405" y="29003"/>
                  </a:cubicBezTo>
                  <a:cubicBezTo>
                    <a:pt x="12441" y="28714"/>
                    <a:pt x="9484" y="27718"/>
                    <a:pt x="6655" y="26689"/>
                  </a:cubicBezTo>
                  <a:cubicBezTo>
                    <a:pt x="5241" y="26142"/>
                    <a:pt x="3858" y="25628"/>
                    <a:pt x="2765" y="25146"/>
                  </a:cubicBezTo>
                  <a:cubicBezTo>
                    <a:pt x="2219" y="24921"/>
                    <a:pt x="1769" y="24696"/>
                    <a:pt x="1415" y="24503"/>
                  </a:cubicBezTo>
                  <a:cubicBezTo>
                    <a:pt x="1062" y="24310"/>
                    <a:pt x="805" y="24149"/>
                    <a:pt x="740" y="24085"/>
                  </a:cubicBezTo>
                  <a:cubicBezTo>
                    <a:pt x="708" y="24053"/>
                    <a:pt x="644" y="23892"/>
                    <a:pt x="612" y="23667"/>
                  </a:cubicBezTo>
                  <a:cubicBezTo>
                    <a:pt x="547" y="23410"/>
                    <a:pt x="547" y="23089"/>
                    <a:pt x="547" y="22735"/>
                  </a:cubicBezTo>
                  <a:cubicBezTo>
                    <a:pt x="547" y="21353"/>
                    <a:pt x="805" y="19264"/>
                    <a:pt x="1126" y="17303"/>
                  </a:cubicBezTo>
                  <a:cubicBezTo>
                    <a:pt x="1415" y="15342"/>
                    <a:pt x="1769" y="13510"/>
                    <a:pt x="1930" y="12642"/>
                  </a:cubicBezTo>
                  <a:cubicBezTo>
                    <a:pt x="2122" y="11517"/>
                    <a:pt x="2380" y="9684"/>
                    <a:pt x="2798" y="7917"/>
                  </a:cubicBezTo>
                  <a:cubicBezTo>
                    <a:pt x="3215" y="6149"/>
                    <a:pt x="3826" y="4381"/>
                    <a:pt x="4565" y="3481"/>
                  </a:cubicBezTo>
                  <a:cubicBezTo>
                    <a:pt x="5305" y="2581"/>
                    <a:pt x="6462" y="1809"/>
                    <a:pt x="7426" y="1295"/>
                  </a:cubicBezTo>
                  <a:cubicBezTo>
                    <a:pt x="7908" y="1038"/>
                    <a:pt x="8326" y="845"/>
                    <a:pt x="8648" y="716"/>
                  </a:cubicBezTo>
                  <a:cubicBezTo>
                    <a:pt x="8809" y="652"/>
                    <a:pt x="8937" y="620"/>
                    <a:pt x="9034" y="588"/>
                  </a:cubicBezTo>
                  <a:cubicBezTo>
                    <a:pt x="9098" y="523"/>
                    <a:pt x="9162" y="523"/>
                    <a:pt x="9162" y="523"/>
                  </a:cubicBezTo>
                  <a:cubicBezTo>
                    <a:pt x="9291" y="459"/>
                    <a:pt x="9355" y="330"/>
                    <a:pt x="9323" y="170"/>
                  </a:cubicBezTo>
                  <a:cubicBezTo>
                    <a:pt x="9270" y="63"/>
                    <a:pt x="9172" y="1"/>
                    <a:pt x="9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4367;p64">
              <a:extLst>
                <a:ext uri="{FF2B5EF4-FFF2-40B4-BE49-F238E27FC236}">
                  <a16:creationId xmlns:a16="http://schemas.microsoft.com/office/drawing/2014/main" id="{63F6604F-0EDC-78F3-483C-A16FEF013946}"/>
                </a:ext>
              </a:extLst>
            </p:cNvPr>
            <p:cNvSpPr/>
            <p:nvPr/>
          </p:nvSpPr>
          <p:spPr>
            <a:xfrm>
              <a:off x="3475675" y="2192500"/>
              <a:ext cx="313425" cy="121550"/>
            </a:xfrm>
            <a:custGeom>
              <a:avLst/>
              <a:gdLst/>
              <a:ahLst/>
              <a:cxnLst/>
              <a:rect l="l" t="t" r="r" b="b"/>
              <a:pathLst>
                <a:path w="12537" h="4862" extrusionOk="0">
                  <a:moveTo>
                    <a:pt x="1929" y="0"/>
                  </a:moveTo>
                  <a:cubicBezTo>
                    <a:pt x="1254" y="515"/>
                    <a:pt x="450" y="1286"/>
                    <a:pt x="225" y="2186"/>
                  </a:cubicBezTo>
                  <a:cubicBezTo>
                    <a:pt x="65" y="2668"/>
                    <a:pt x="33" y="3118"/>
                    <a:pt x="0" y="3472"/>
                  </a:cubicBezTo>
                  <a:cubicBezTo>
                    <a:pt x="129" y="3504"/>
                    <a:pt x="225" y="3536"/>
                    <a:pt x="322" y="3568"/>
                  </a:cubicBezTo>
                  <a:cubicBezTo>
                    <a:pt x="2147" y="4086"/>
                    <a:pt x="4318" y="4862"/>
                    <a:pt x="5635" y="4862"/>
                  </a:cubicBezTo>
                  <a:cubicBezTo>
                    <a:pt x="5710" y="4862"/>
                    <a:pt x="5782" y="4859"/>
                    <a:pt x="5851" y="4854"/>
                  </a:cubicBezTo>
                  <a:cubicBezTo>
                    <a:pt x="7169" y="4758"/>
                    <a:pt x="8454" y="3858"/>
                    <a:pt x="8454" y="3858"/>
                  </a:cubicBezTo>
                  <a:cubicBezTo>
                    <a:pt x="8454" y="3858"/>
                    <a:pt x="10672" y="4854"/>
                    <a:pt x="11251" y="4854"/>
                  </a:cubicBezTo>
                  <a:cubicBezTo>
                    <a:pt x="11797" y="4854"/>
                    <a:pt x="12537" y="3858"/>
                    <a:pt x="11894" y="2829"/>
                  </a:cubicBezTo>
                  <a:cubicBezTo>
                    <a:pt x="11251" y="1801"/>
                    <a:pt x="9419" y="322"/>
                    <a:pt x="8422" y="322"/>
                  </a:cubicBezTo>
                  <a:cubicBezTo>
                    <a:pt x="7394" y="322"/>
                    <a:pt x="3633" y="868"/>
                    <a:pt x="3633" y="868"/>
                  </a:cubicBezTo>
                  <a:cubicBezTo>
                    <a:pt x="3633" y="868"/>
                    <a:pt x="2926" y="515"/>
                    <a:pt x="1929"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4368;p64">
              <a:extLst>
                <a:ext uri="{FF2B5EF4-FFF2-40B4-BE49-F238E27FC236}">
                  <a16:creationId xmlns:a16="http://schemas.microsoft.com/office/drawing/2014/main" id="{8E6CFA54-7211-A37C-289D-D34566C1E25B}"/>
                </a:ext>
              </a:extLst>
            </p:cNvPr>
            <p:cNvSpPr/>
            <p:nvPr/>
          </p:nvSpPr>
          <p:spPr>
            <a:xfrm>
              <a:off x="3469250" y="2185675"/>
              <a:ext cx="316650" cy="135425"/>
            </a:xfrm>
            <a:custGeom>
              <a:avLst/>
              <a:gdLst/>
              <a:ahLst/>
              <a:cxnLst/>
              <a:rect l="l" t="t" r="r" b="b"/>
              <a:pathLst>
                <a:path w="12666" h="5417" extrusionOk="0">
                  <a:moveTo>
                    <a:pt x="2228" y="589"/>
                  </a:moveTo>
                  <a:lnTo>
                    <a:pt x="2228" y="589"/>
                  </a:lnTo>
                  <a:cubicBezTo>
                    <a:pt x="3160" y="1084"/>
                    <a:pt x="3761" y="1398"/>
                    <a:pt x="3761" y="1398"/>
                  </a:cubicBezTo>
                  <a:cubicBezTo>
                    <a:pt x="3825" y="1431"/>
                    <a:pt x="3890" y="1431"/>
                    <a:pt x="3922" y="1431"/>
                  </a:cubicBezTo>
                  <a:cubicBezTo>
                    <a:pt x="3954" y="1431"/>
                    <a:pt x="4886" y="1270"/>
                    <a:pt x="5947" y="1141"/>
                  </a:cubicBezTo>
                  <a:cubicBezTo>
                    <a:pt x="7008" y="981"/>
                    <a:pt x="8197" y="852"/>
                    <a:pt x="8679" y="852"/>
                  </a:cubicBezTo>
                  <a:cubicBezTo>
                    <a:pt x="8872" y="852"/>
                    <a:pt x="9129" y="916"/>
                    <a:pt x="9419" y="1077"/>
                  </a:cubicBezTo>
                  <a:cubicBezTo>
                    <a:pt x="10351" y="1495"/>
                    <a:pt x="11476" y="2524"/>
                    <a:pt x="11926" y="3231"/>
                  </a:cubicBezTo>
                  <a:cubicBezTo>
                    <a:pt x="12054" y="3488"/>
                    <a:pt x="12119" y="3713"/>
                    <a:pt x="12119" y="3938"/>
                  </a:cubicBezTo>
                  <a:cubicBezTo>
                    <a:pt x="12119" y="4195"/>
                    <a:pt x="12022" y="4452"/>
                    <a:pt x="11894" y="4613"/>
                  </a:cubicBezTo>
                  <a:cubicBezTo>
                    <a:pt x="11733" y="4806"/>
                    <a:pt x="11572" y="4870"/>
                    <a:pt x="11508" y="4870"/>
                  </a:cubicBezTo>
                  <a:cubicBezTo>
                    <a:pt x="11412" y="4870"/>
                    <a:pt x="11187" y="4806"/>
                    <a:pt x="10897" y="4709"/>
                  </a:cubicBezTo>
                  <a:cubicBezTo>
                    <a:pt x="10479" y="4581"/>
                    <a:pt x="9965" y="4356"/>
                    <a:pt x="9547" y="4195"/>
                  </a:cubicBezTo>
                  <a:cubicBezTo>
                    <a:pt x="9129" y="4002"/>
                    <a:pt x="8840" y="3874"/>
                    <a:pt x="8840" y="3874"/>
                  </a:cubicBezTo>
                  <a:cubicBezTo>
                    <a:pt x="8800" y="3860"/>
                    <a:pt x="8760" y="3852"/>
                    <a:pt x="8720" y="3852"/>
                  </a:cubicBezTo>
                  <a:cubicBezTo>
                    <a:pt x="8664" y="3852"/>
                    <a:pt x="8607" y="3868"/>
                    <a:pt x="8551" y="3906"/>
                  </a:cubicBezTo>
                  <a:lnTo>
                    <a:pt x="8519" y="3938"/>
                  </a:lnTo>
                  <a:cubicBezTo>
                    <a:pt x="8261" y="4099"/>
                    <a:pt x="7136" y="4806"/>
                    <a:pt x="6108" y="4870"/>
                  </a:cubicBezTo>
                  <a:lnTo>
                    <a:pt x="5915" y="4870"/>
                  </a:lnTo>
                  <a:cubicBezTo>
                    <a:pt x="5304" y="4870"/>
                    <a:pt x="4436" y="4677"/>
                    <a:pt x="3504" y="4420"/>
                  </a:cubicBezTo>
                  <a:cubicBezTo>
                    <a:pt x="2572" y="4163"/>
                    <a:pt x="1575" y="3841"/>
                    <a:pt x="643" y="3584"/>
                  </a:cubicBezTo>
                  <a:cubicBezTo>
                    <a:pt x="612" y="3574"/>
                    <a:pt x="582" y="3564"/>
                    <a:pt x="551" y="3554"/>
                  </a:cubicBezTo>
                  <a:lnTo>
                    <a:pt x="551" y="3554"/>
                  </a:lnTo>
                  <a:cubicBezTo>
                    <a:pt x="563" y="3264"/>
                    <a:pt x="609" y="2915"/>
                    <a:pt x="740" y="2524"/>
                  </a:cubicBezTo>
                  <a:cubicBezTo>
                    <a:pt x="921" y="1769"/>
                    <a:pt x="1612" y="1071"/>
                    <a:pt x="2228" y="589"/>
                  </a:cubicBezTo>
                  <a:close/>
                  <a:moveTo>
                    <a:pt x="2158" y="0"/>
                  </a:moveTo>
                  <a:cubicBezTo>
                    <a:pt x="2106" y="0"/>
                    <a:pt x="2058" y="16"/>
                    <a:pt x="2025" y="48"/>
                  </a:cubicBezTo>
                  <a:cubicBezTo>
                    <a:pt x="1318" y="595"/>
                    <a:pt x="482" y="1366"/>
                    <a:pt x="225" y="2363"/>
                  </a:cubicBezTo>
                  <a:cubicBezTo>
                    <a:pt x="65" y="2909"/>
                    <a:pt x="0" y="3359"/>
                    <a:pt x="0" y="3745"/>
                  </a:cubicBezTo>
                  <a:cubicBezTo>
                    <a:pt x="0" y="3874"/>
                    <a:pt x="65" y="3970"/>
                    <a:pt x="193" y="4002"/>
                  </a:cubicBezTo>
                  <a:cubicBezTo>
                    <a:pt x="290" y="4034"/>
                    <a:pt x="418" y="4066"/>
                    <a:pt x="482" y="4099"/>
                  </a:cubicBezTo>
                  <a:cubicBezTo>
                    <a:pt x="1415" y="4356"/>
                    <a:pt x="2411" y="4677"/>
                    <a:pt x="3375" y="4934"/>
                  </a:cubicBezTo>
                  <a:cubicBezTo>
                    <a:pt x="4308" y="5224"/>
                    <a:pt x="5208" y="5417"/>
                    <a:pt x="5915" y="5417"/>
                  </a:cubicBezTo>
                  <a:lnTo>
                    <a:pt x="6140" y="5417"/>
                  </a:lnTo>
                  <a:cubicBezTo>
                    <a:pt x="6847" y="5352"/>
                    <a:pt x="7522" y="5095"/>
                    <a:pt x="8036" y="4838"/>
                  </a:cubicBezTo>
                  <a:cubicBezTo>
                    <a:pt x="8351" y="4670"/>
                    <a:pt x="8611" y="4516"/>
                    <a:pt x="8754" y="4420"/>
                  </a:cubicBezTo>
                  <a:lnTo>
                    <a:pt x="8754" y="4420"/>
                  </a:lnTo>
                  <a:cubicBezTo>
                    <a:pt x="8956" y="4512"/>
                    <a:pt x="9357" y="4691"/>
                    <a:pt x="9804" y="4870"/>
                  </a:cubicBezTo>
                  <a:cubicBezTo>
                    <a:pt x="10094" y="4999"/>
                    <a:pt x="10447" y="5127"/>
                    <a:pt x="10737" y="5224"/>
                  </a:cubicBezTo>
                  <a:cubicBezTo>
                    <a:pt x="11026" y="5320"/>
                    <a:pt x="11283" y="5384"/>
                    <a:pt x="11508" y="5417"/>
                  </a:cubicBezTo>
                  <a:cubicBezTo>
                    <a:pt x="11797" y="5384"/>
                    <a:pt x="12087" y="5224"/>
                    <a:pt x="12312" y="4967"/>
                  </a:cubicBezTo>
                  <a:cubicBezTo>
                    <a:pt x="12504" y="4677"/>
                    <a:pt x="12665" y="4324"/>
                    <a:pt x="12665" y="3938"/>
                  </a:cubicBezTo>
                  <a:cubicBezTo>
                    <a:pt x="12665" y="3616"/>
                    <a:pt x="12569" y="3263"/>
                    <a:pt x="12376" y="2941"/>
                  </a:cubicBezTo>
                  <a:cubicBezTo>
                    <a:pt x="12022" y="2395"/>
                    <a:pt x="11379" y="1752"/>
                    <a:pt x="10704" y="1238"/>
                  </a:cubicBezTo>
                  <a:cubicBezTo>
                    <a:pt x="10351" y="981"/>
                    <a:pt x="9997" y="756"/>
                    <a:pt x="9676" y="595"/>
                  </a:cubicBezTo>
                  <a:cubicBezTo>
                    <a:pt x="9322" y="434"/>
                    <a:pt x="9001" y="306"/>
                    <a:pt x="8679" y="306"/>
                  </a:cubicBezTo>
                  <a:cubicBezTo>
                    <a:pt x="8133" y="306"/>
                    <a:pt x="6943" y="466"/>
                    <a:pt x="5851" y="595"/>
                  </a:cubicBezTo>
                  <a:cubicBezTo>
                    <a:pt x="4969" y="728"/>
                    <a:pt x="4176" y="840"/>
                    <a:pt x="3933" y="874"/>
                  </a:cubicBezTo>
                  <a:lnTo>
                    <a:pt x="3933" y="874"/>
                  </a:lnTo>
                  <a:cubicBezTo>
                    <a:pt x="3717" y="765"/>
                    <a:pt x="3108" y="458"/>
                    <a:pt x="2315" y="48"/>
                  </a:cubicBezTo>
                  <a:cubicBezTo>
                    <a:pt x="2266" y="16"/>
                    <a:pt x="2210" y="0"/>
                    <a:pt x="2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4369;p64">
              <a:extLst>
                <a:ext uri="{FF2B5EF4-FFF2-40B4-BE49-F238E27FC236}">
                  <a16:creationId xmlns:a16="http://schemas.microsoft.com/office/drawing/2014/main" id="{45D83606-575B-BBF3-B32A-33566D9298FC}"/>
                </a:ext>
              </a:extLst>
            </p:cNvPr>
            <p:cNvSpPr/>
            <p:nvPr/>
          </p:nvSpPr>
          <p:spPr>
            <a:xfrm>
              <a:off x="2555550" y="1784050"/>
              <a:ext cx="278875" cy="381950"/>
            </a:xfrm>
            <a:custGeom>
              <a:avLst/>
              <a:gdLst/>
              <a:ahLst/>
              <a:cxnLst/>
              <a:rect l="l" t="t" r="r" b="b"/>
              <a:pathLst>
                <a:path w="11155" h="15278" extrusionOk="0">
                  <a:moveTo>
                    <a:pt x="3555" y="0"/>
                  </a:moveTo>
                  <a:cubicBezTo>
                    <a:pt x="3290" y="0"/>
                    <a:pt x="3034" y="34"/>
                    <a:pt x="2797" y="105"/>
                  </a:cubicBezTo>
                  <a:cubicBezTo>
                    <a:pt x="2507" y="170"/>
                    <a:pt x="354" y="2548"/>
                    <a:pt x="193" y="5249"/>
                  </a:cubicBezTo>
                  <a:cubicBezTo>
                    <a:pt x="0" y="7981"/>
                    <a:pt x="2057" y="12481"/>
                    <a:pt x="2443" y="13220"/>
                  </a:cubicBezTo>
                  <a:cubicBezTo>
                    <a:pt x="2797" y="13960"/>
                    <a:pt x="2347" y="15278"/>
                    <a:pt x="3279" y="15278"/>
                  </a:cubicBezTo>
                  <a:cubicBezTo>
                    <a:pt x="4211" y="15278"/>
                    <a:pt x="7104" y="10970"/>
                    <a:pt x="7104" y="10970"/>
                  </a:cubicBezTo>
                  <a:cubicBezTo>
                    <a:pt x="7104" y="10970"/>
                    <a:pt x="7431" y="10990"/>
                    <a:pt x="7891" y="10990"/>
                  </a:cubicBezTo>
                  <a:cubicBezTo>
                    <a:pt x="8886" y="10990"/>
                    <a:pt x="10505" y="10899"/>
                    <a:pt x="10768" y="10327"/>
                  </a:cubicBezTo>
                  <a:cubicBezTo>
                    <a:pt x="11154" y="9460"/>
                    <a:pt x="8133" y="4799"/>
                    <a:pt x="7490" y="2806"/>
                  </a:cubicBezTo>
                  <a:cubicBezTo>
                    <a:pt x="6942" y="1134"/>
                    <a:pt x="5086" y="0"/>
                    <a:pt x="35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4370;p64">
              <a:extLst>
                <a:ext uri="{FF2B5EF4-FFF2-40B4-BE49-F238E27FC236}">
                  <a16:creationId xmlns:a16="http://schemas.microsoft.com/office/drawing/2014/main" id="{29ACD9AB-3EB9-158A-4D0D-C7EC13036223}"/>
                </a:ext>
              </a:extLst>
            </p:cNvPr>
            <p:cNvSpPr/>
            <p:nvPr/>
          </p:nvSpPr>
          <p:spPr>
            <a:xfrm>
              <a:off x="2553125" y="1777025"/>
              <a:ext cx="278875" cy="396200"/>
            </a:xfrm>
            <a:custGeom>
              <a:avLst/>
              <a:gdLst/>
              <a:ahLst/>
              <a:cxnLst/>
              <a:rect l="l" t="t" r="r" b="b"/>
              <a:pathLst>
                <a:path w="11155" h="15848" extrusionOk="0">
                  <a:moveTo>
                    <a:pt x="3633" y="547"/>
                  </a:moveTo>
                  <a:cubicBezTo>
                    <a:pt x="4340" y="547"/>
                    <a:pt x="5144" y="804"/>
                    <a:pt x="5819" y="1287"/>
                  </a:cubicBezTo>
                  <a:cubicBezTo>
                    <a:pt x="6526" y="1737"/>
                    <a:pt x="7072" y="2412"/>
                    <a:pt x="7330" y="3183"/>
                  </a:cubicBezTo>
                  <a:cubicBezTo>
                    <a:pt x="7651" y="4147"/>
                    <a:pt x="8487" y="5658"/>
                    <a:pt x="9226" y="7137"/>
                  </a:cubicBezTo>
                  <a:cubicBezTo>
                    <a:pt x="9612" y="7844"/>
                    <a:pt x="9965" y="8551"/>
                    <a:pt x="10223" y="9130"/>
                  </a:cubicBezTo>
                  <a:cubicBezTo>
                    <a:pt x="10351" y="9419"/>
                    <a:pt x="10448" y="9676"/>
                    <a:pt x="10544" y="9901"/>
                  </a:cubicBezTo>
                  <a:cubicBezTo>
                    <a:pt x="10608" y="10126"/>
                    <a:pt x="10640" y="10319"/>
                    <a:pt x="10640" y="10416"/>
                  </a:cubicBezTo>
                  <a:cubicBezTo>
                    <a:pt x="10640" y="10448"/>
                    <a:pt x="10640" y="10480"/>
                    <a:pt x="10608" y="10480"/>
                  </a:cubicBezTo>
                  <a:lnTo>
                    <a:pt x="10634" y="10492"/>
                  </a:lnTo>
                  <a:lnTo>
                    <a:pt x="10634" y="10492"/>
                  </a:lnTo>
                  <a:cubicBezTo>
                    <a:pt x="10596" y="10556"/>
                    <a:pt x="10502" y="10645"/>
                    <a:pt x="10351" y="10705"/>
                  </a:cubicBezTo>
                  <a:cubicBezTo>
                    <a:pt x="10062" y="10833"/>
                    <a:pt x="9644" y="10898"/>
                    <a:pt x="9226" y="10930"/>
                  </a:cubicBezTo>
                  <a:cubicBezTo>
                    <a:pt x="8776" y="10994"/>
                    <a:pt x="8326" y="10994"/>
                    <a:pt x="7973" y="10994"/>
                  </a:cubicBezTo>
                  <a:lnTo>
                    <a:pt x="7233" y="10994"/>
                  </a:lnTo>
                  <a:cubicBezTo>
                    <a:pt x="7137" y="10994"/>
                    <a:pt x="7040" y="11026"/>
                    <a:pt x="6976" y="11091"/>
                  </a:cubicBezTo>
                  <a:cubicBezTo>
                    <a:pt x="6976" y="11091"/>
                    <a:pt x="6815" y="11380"/>
                    <a:pt x="6526" y="11766"/>
                  </a:cubicBezTo>
                  <a:cubicBezTo>
                    <a:pt x="6108" y="12376"/>
                    <a:pt x="5433" y="13276"/>
                    <a:pt x="4790" y="14016"/>
                  </a:cubicBezTo>
                  <a:cubicBezTo>
                    <a:pt x="4469" y="14401"/>
                    <a:pt x="4147" y="14723"/>
                    <a:pt x="3890" y="14980"/>
                  </a:cubicBezTo>
                  <a:cubicBezTo>
                    <a:pt x="3762" y="15076"/>
                    <a:pt x="3633" y="15173"/>
                    <a:pt x="3537" y="15237"/>
                  </a:cubicBezTo>
                  <a:cubicBezTo>
                    <a:pt x="3440" y="15269"/>
                    <a:pt x="3376" y="15302"/>
                    <a:pt x="3376" y="15302"/>
                  </a:cubicBezTo>
                  <a:cubicBezTo>
                    <a:pt x="3279" y="15302"/>
                    <a:pt x="3215" y="15269"/>
                    <a:pt x="3183" y="15269"/>
                  </a:cubicBezTo>
                  <a:cubicBezTo>
                    <a:pt x="3151" y="15237"/>
                    <a:pt x="3119" y="15205"/>
                    <a:pt x="3054" y="15076"/>
                  </a:cubicBezTo>
                  <a:cubicBezTo>
                    <a:pt x="2990" y="14916"/>
                    <a:pt x="2990" y="14659"/>
                    <a:pt x="2958" y="14337"/>
                  </a:cubicBezTo>
                  <a:cubicBezTo>
                    <a:pt x="2958" y="14016"/>
                    <a:pt x="2926" y="13694"/>
                    <a:pt x="2765" y="13373"/>
                  </a:cubicBezTo>
                  <a:cubicBezTo>
                    <a:pt x="2604" y="13019"/>
                    <a:pt x="2026" y="11830"/>
                    <a:pt x="1511" y="10351"/>
                  </a:cubicBezTo>
                  <a:cubicBezTo>
                    <a:pt x="997" y="8905"/>
                    <a:pt x="515" y="7201"/>
                    <a:pt x="515" y="5883"/>
                  </a:cubicBezTo>
                  <a:cubicBezTo>
                    <a:pt x="515" y="5787"/>
                    <a:pt x="547" y="5658"/>
                    <a:pt x="547" y="5562"/>
                  </a:cubicBezTo>
                  <a:cubicBezTo>
                    <a:pt x="644" y="4244"/>
                    <a:pt x="1190" y="3022"/>
                    <a:pt x="1769" y="2122"/>
                  </a:cubicBezTo>
                  <a:cubicBezTo>
                    <a:pt x="2058" y="1640"/>
                    <a:pt x="2347" y="1287"/>
                    <a:pt x="2604" y="997"/>
                  </a:cubicBezTo>
                  <a:cubicBezTo>
                    <a:pt x="2701" y="869"/>
                    <a:pt x="2829" y="772"/>
                    <a:pt x="2894" y="708"/>
                  </a:cubicBezTo>
                  <a:lnTo>
                    <a:pt x="2990" y="644"/>
                  </a:lnTo>
                  <a:cubicBezTo>
                    <a:pt x="3183" y="579"/>
                    <a:pt x="3408" y="547"/>
                    <a:pt x="3633" y="547"/>
                  </a:cubicBezTo>
                  <a:close/>
                  <a:moveTo>
                    <a:pt x="3633" y="1"/>
                  </a:moveTo>
                  <a:cubicBezTo>
                    <a:pt x="3344" y="1"/>
                    <a:pt x="3087" y="33"/>
                    <a:pt x="2829" y="129"/>
                  </a:cubicBezTo>
                  <a:cubicBezTo>
                    <a:pt x="2765" y="129"/>
                    <a:pt x="2701" y="161"/>
                    <a:pt x="2669" y="194"/>
                  </a:cubicBezTo>
                  <a:cubicBezTo>
                    <a:pt x="2508" y="322"/>
                    <a:pt x="2315" y="515"/>
                    <a:pt x="2058" y="836"/>
                  </a:cubicBezTo>
                  <a:cubicBezTo>
                    <a:pt x="1286" y="1737"/>
                    <a:pt x="161" y="3504"/>
                    <a:pt x="1" y="5530"/>
                  </a:cubicBezTo>
                  <a:cubicBezTo>
                    <a:pt x="1" y="5626"/>
                    <a:pt x="1" y="5755"/>
                    <a:pt x="1" y="5883"/>
                  </a:cubicBezTo>
                  <a:cubicBezTo>
                    <a:pt x="1" y="7330"/>
                    <a:pt x="483" y="9065"/>
                    <a:pt x="997" y="10544"/>
                  </a:cubicBezTo>
                  <a:cubicBezTo>
                    <a:pt x="1544" y="12023"/>
                    <a:pt x="2090" y="13244"/>
                    <a:pt x="2283" y="13630"/>
                  </a:cubicBezTo>
                  <a:cubicBezTo>
                    <a:pt x="2444" y="13887"/>
                    <a:pt x="2412" y="14401"/>
                    <a:pt x="2476" y="14851"/>
                  </a:cubicBezTo>
                  <a:cubicBezTo>
                    <a:pt x="2508" y="15076"/>
                    <a:pt x="2540" y="15302"/>
                    <a:pt x="2669" y="15494"/>
                  </a:cubicBezTo>
                  <a:cubicBezTo>
                    <a:pt x="2733" y="15591"/>
                    <a:pt x="2829" y="15687"/>
                    <a:pt x="2958" y="15752"/>
                  </a:cubicBezTo>
                  <a:cubicBezTo>
                    <a:pt x="3087" y="15816"/>
                    <a:pt x="3215" y="15848"/>
                    <a:pt x="3376" y="15848"/>
                  </a:cubicBezTo>
                  <a:cubicBezTo>
                    <a:pt x="3601" y="15816"/>
                    <a:pt x="3762" y="15719"/>
                    <a:pt x="3954" y="15591"/>
                  </a:cubicBezTo>
                  <a:cubicBezTo>
                    <a:pt x="4276" y="15366"/>
                    <a:pt x="4662" y="15012"/>
                    <a:pt x="5047" y="14562"/>
                  </a:cubicBezTo>
                  <a:cubicBezTo>
                    <a:pt x="6011" y="13461"/>
                    <a:pt x="7068" y="11936"/>
                    <a:pt x="7352" y="11520"/>
                  </a:cubicBezTo>
                  <a:lnTo>
                    <a:pt x="7352" y="11520"/>
                  </a:lnTo>
                  <a:cubicBezTo>
                    <a:pt x="7489" y="11530"/>
                    <a:pt x="7709" y="11541"/>
                    <a:pt x="7973" y="11541"/>
                  </a:cubicBezTo>
                  <a:cubicBezTo>
                    <a:pt x="8455" y="11541"/>
                    <a:pt x="9130" y="11508"/>
                    <a:pt x="9740" y="11412"/>
                  </a:cubicBezTo>
                  <a:cubicBezTo>
                    <a:pt x="10030" y="11380"/>
                    <a:pt x="10319" y="11283"/>
                    <a:pt x="10544" y="11187"/>
                  </a:cubicBezTo>
                  <a:cubicBezTo>
                    <a:pt x="10801" y="11091"/>
                    <a:pt x="10994" y="10962"/>
                    <a:pt x="11123" y="10705"/>
                  </a:cubicBezTo>
                  <a:cubicBezTo>
                    <a:pt x="11155" y="10608"/>
                    <a:pt x="11155" y="10512"/>
                    <a:pt x="11155" y="10416"/>
                  </a:cubicBezTo>
                  <a:cubicBezTo>
                    <a:pt x="11155" y="10223"/>
                    <a:pt x="11123" y="9998"/>
                    <a:pt x="11026" y="9741"/>
                  </a:cubicBezTo>
                  <a:cubicBezTo>
                    <a:pt x="10769" y="8873"/>
                    <a:pt x="10094" y="7619"/>
                    <a:pt x="9419" y="6333"/>
                  </a:cubicBezTo>
                  <a:cubicBezTo>
                    <a:pt x="8776" y="5047"/>
                    <a:pt x="8101" y="3794"/>
                    <a:pt x="7844" y="3022"/>
                  </a:cubicBezTo>
                  <a:cubicBezTo>
                    <a:pt x="7522" y="2090"/>
                    <a:pt x="6880" y="1351"/>
                    <a:pt x="6140" y="836"/>
                  </a:cubicBezTo>
                  <a:cubicBezTo>
                    <a:pt x="5369" y="322"/>
                    <a:pt x="4469" y="1"/>
                    <a:pt x="3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4371;p64">
              <a:extLst>
                <a:ext uri="{FF2B5EF4-FFF2-40B4-BE49-F238E27FC236}">
                  <a16:creationId xmlns:a16="http://schemas.microsoft.com/office/drawing/2014/main" id="{CDAECAE8-EEC1-C016-7FF5-B916E146D062}"/>
                </a:ext>
              </a:extLst>
            </p:cNvPr>
            <p:cNvSpPr/>
            <p:nvPr/>
          </p:nvSpPr>
          <p:spPr>
            <a:xfrm>
              <a:off x="2599750" y="1732350"/>
              <a:ext cx="225025" cy="346875"/>
            </a:xfrm>
            <a:custGeom>
              <a:avLst/>
              <a:gdLst/>
              <a:ahLst/>
              <a:cxnLst/>
              <a:rect l="l" t="t" r="r" b="b"/>
              <a:pathLst>
                <a:path w="9001" h="13875" extrusionOk="0">
                  <a:moveTo>
                    <a:pt x="1641" y="1"/>
                  </a:moveTo>
                  <a:cubicBezTo>
                    <a:pt x="1306" y="1"/>
                    <a:pt x="1046" y="184"/>
                    <a:pt x="836" y="759"/>
                  </a:cubicBezTo>
                  <a:cubicBezTo>
                    <a:pt x="836" y="759"/>
                    <a:pt x="836" y="3299"/>
                    <a:pt x="482" y="4616"/>
                  </a:cubicBezTo>
                  <a:cubicBezTo>
                    <a:pt x="97" y="5902"/>
                    <a:pt x="0" y="6577"/>
                    <a:pt x="1414" y="8635"/>
                  </a:cubicBezTo>
                  <a:cubicBezTo>
                    <a:pt x="2829" y="10692"/>
                    <a:pt x="6011" y="13874"/>
                    <a:pt x="6011" y="13874"/>
                  </a:cubicBezTo>
                  <a:cubicBezTo>
                    <a:pt x="6011" y="13874"/>
                    <a:pt x="6204" y="11720"/>
                    <a:pt x="6300" y="10499"/>
                  </a:cubicBezTo>
                  <a:cubicBezTo>
                    <a:pt x="6365" y="9277"/>
                    <a:pt x="8261" y="8538"/>
                    <a:pt x="8615" y="7992"/>
                  </a:cubicBezTo>
                  <a:cubicBezTo>
                    <a:pt x="9000" y="7413"/>
                    <a:pt x="6558" y="7027"/>
                    <a:pt x="5625" y="5356"/>
                  </a:cubicBezTo>
                  <a:cubicBezTo>
                    <a:pt x="4693" y="3652"/>
                    <a:pt x="4693" y="759"/>
                    <a:pt x="3375" y="470"/>
                  </a:cubicBezTo>
                  <a:cubicBezTo>
                    <a:pt x="2632" y="307"/>
                    <a:pt x="2073" y="1"/>
                    <a:pt x="1641" y="1"/>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4372;p64">
              <a:extLst>
                <a:ext uri="{FF2B5EF4-FFF2-40B4-BE49-F238E27FC236}">
                  <a16:creationId xmlns:a16="http://schemas.microsoft.com/office/drawing/2014/main" id="{43DC0C35-4CCF-690F-D765-4E3E172B3BFB}"/>
                </a:ext>
              </a:extLst>
            </p:cNvPr>
            <p:cNvSpPr/>
            <p:nvPr/>
          </p:nvSpPr>
          <p:spPr>
            <a:xfrm>
              <a:off x="2598925" y="1725600"/>
              <a:ext cx="224250" cy="360350"/>
            </a:xfrm>
            <a:custGeom>
              <a:avLst/>
              <a:gdLst/>
              <a:ahLst/>
              <a:cxnLst/>
              <a:rect l="l" t="t" r="r" b="b"/>
              <a:pathLst>
                <a:path w="8970" h="14414" extrusionOk="0">
                  <a:moveTo>
                    <a:pt x="8455" y="8101"/>
                  </a:moveTo>
                  <a:cubicBezTo>
                    <a:pt x="8452" y="8103"/>
                    <a:pt x="8450" y="8106"/>
                    <a:pt x="8447" y="8109"/>
                  </a:cubicBezTo>
                  <a:lnTo>
                    <a:pt x="8447" y="8109"/>
                  </a:lnTo>
                  <a:lnTo>
                    <a:pt x="8423" y="8101"/>
                  </a:lnTo>
                  <a:close/>
                  <a:moveTo>
                    <a:pt x="1672" y="547"/>
                  </a:moveTo>
                  <a:cubicBezTo>
                    <a:pt x="1833" y="547"/>
                    <a:pt x="2058" y="611"/>
                    <a:pt x="2347" y="708"/>
                  </a:cubicBezTo>
                  <a:cubicBezTo>
                    <a:pt x="2637" y="804"/>
                    <a:pt x="2958" y="933"/>
                    <a:pt x="3344" y="997"/>
                  </a:cubicBezTo>
                  <a:cubicBezTo>
                    <a:pt x="3601" y="1061"/>
                    <a:pt x="3762" y="1222"/>
                    <a:pt x="3955" y="1511"/>
                  </a:cubicBezTo>
                  <a:cubicBezTo>
                    <a:pt x="4212" y="1993"/>
                    <a:pt x="4405" y="2701"/>
                    <a:pt x="4630" y="3472"/>
                  </a:cubicBezTo>
                  <a:cubicBezTo>
                    <a:pt x="4823" y="4244"/>
                    <a:pt x="5048" y="5079"/>
                    <a:pt x="5433" y="5754"/>
                  </a:cubicBezTo>
                  <a:cubicBezTo>
                    <a:pt x="5915" y="6622"/>
                    <a:pt x="6719" y="7137"/>
                    <a:pt x="7362" y="7522"/>
                  </a:cubicBezTo>
                  <a:cubicBezTo>
                    <a:pt x="7716" y="7683"/>
                    <a:pt x="8005" y="7844"/>
                    <a:pt x="8198" y="7972"/>
                  </a:cubicBezTo>
                  <a:cubicBezTo>
                    <a:pt x="8294" y="8037"/>
                    <a:pt x="8390" y="8101"/>
                    <a:pt x="8423" y="8133"/>
                  </a:cubicBezTo>
                  <a:lnTo>
                    <a:pt x="8423" y="8133"/>
                  </a:lnTo>
                  <a:cubicBezTo>
                    <a:pt x="8345" y="8210"/>
                    <a:pt x="8199" y="8348"/>
                    <a:pt x="8005" y="8487"/>
                  </a:cubicBezTo>
                  <a:cubicBezTo>
                    <a:pt x="7651" y="8744"/>
                    <a:pt x="7201" y="9033"/>
                    <a:pt x="6816" y="9387"/>
                  </a:cubicBezTo>
                  <a:cubicBezTo>
                    <a:pt x="6430" y="9740"/>
                    <a:pt x="6108" y="10190"/>
                    <a:pt x="6044" y="10769"/>
                  </a:cubicBezTo>
                  <a:cubicBezTo>
                    <a:pt x="6012" y="11380"/>
                    <a:pt x="5948" y="12215"/>
                    <a:pt x="5883" y="12890"/>
                  </a:cubicBezTo>
                  <a:cubicBezTo>
                    <a:pt x="5861" y="13131"/>
                    <a:pt x="5843" y="13353"/>
                    <a:pt x="5828" y="13542"/>
                  </a:cubicBezTo>
                  <a:lnTo>
                    <a:pt x="5828" y="13542"/>
                  </a:lnTo>
                  <a:cubicBezTo>
                    <a:pt x="5794" y="13509"/>
                    <a:pt x="5759" y="13474"/>
                    <a:pt x="5723" y="13437"/>
                  </a:cubicBezTo>
                  <a:cubicBezTo>
                    <a:pt x="4758" y="12440"/>
                    <a:pt x="2701" y="10255"/>
                    <a:pt x="1672" y="8744"/>
                  </a:cubicBezTo>
                  <a:cubicBezTo>
                    <a:pt x="1222" y="8101"/>
                    <a:pt x="933" y="7619"/>
                    <a:pt x="772" y="7201"/>
                  </a:cubicBezTo>
                  <a:cubicBezTo>
                    <a:pt x="612" y="6783"/>
                    <a:pt x="547" y="6462"/>
                    <a:pt x="547" y="6172"/>
                  </a:cubicBezTo>
                  <a:cubicBezTo>
                    <a:pt x="547" y="5786"/>
                    <a:pt x="612" y="5433"/>
                    <a:pt x="772" y="4951"/>
                  </a:cubicBezTo>
                  <a:cubicBezTo>
                    <a:pt x="965" y="4244"/>
                    <a:pt x="1062" y="3279"/>
                    <a:pt x="1094" y="2476"/>
                  </a:cubicBezTo>
                  <a:cubicBezTo>
                    <a:pt x="1153" y="1742"/>
                    <a:pt x="1158" y="1143"/>
                    <a:pt x="1158" y="1043"/>
                  </a:cubicBezTo>
                  <a:lnTo>
                    <a:pt x="1158" y="1043"/>
                  </a:lnTo>
                  <a:cubicBezTo>
                    <a:pt x="1244" y="834"/>
                    <a:pt x="1330" y="701"/>
                    <a:pt x="1415" y="643"/>
                  </a:cubicBezTo>
                  <a:cubicBezTo>
                    <a:pt x="1480" y="579"/>
                    <a:pt x="1544" y="547"/>
                    <a:pt x="1672" y="547"/>
                  </a:cubicBezTo>
                  <a:close/>
                  <a:moveTo>
                    <a:pt x="1672" y="0"/>
                  </a:moveTo>
                  <a:cubicBezTo>
                    <a:pt x="1447" y="0"/>
                    <a:pt x="1222" y="65"/>
                    <a:pt x="1062" y="225"/>
                  </a:cubicBezTo>
                  <a:cubicBezTo>
                    <a:pt x="869" y="386"/>
                    <a:pt x="740" y="643"/>
                    <a:pt x="644" y="933"/>
                  </a:cubicBezTo>
                  <a:lnTo>
                    <a:pt x="612" y="1029"/>
                  </a:lnTo>
                  <a:cubicBezTo>
                    <a:pt x="612" y="1029"/>
                    <a:pt x="612" y="1190"/>
                    <a:pt x="612" y="1447"/>
                  </a:cubicBezTo>
                  <a:cubicBezTo>
                    <a:pt x="580" y="2186"/>
                    <a:pt x="515" y="3858"/>
                    <a:pt x="258" y="4790"/>
                  </a:cubicBezTo>
                  <a:cubicBezTo>
                    <a:pt x="97" y="5272"/>
                    <a:pt x="1" y="5722"/>
                    <a:pt x="1" y="6172"/>
                  </a:cubicBezTo>
                  <a:cubicBezTo>
                    <a:pt x="1" y="6558"/>
                    <a:pt x="65" y="6944"/>
                    <a:pt x="290" y="7426"/>
                  </a:cubicBezTo>
                  <a:cubicBezTo>
                    <a:pt x="483" y="7876"/>
                    <a:pt x="772" y="8390"/>
                    <a:pt x="1222" y="9065"/>
                  </a:cubicBezTo>
                  <a:cubicBezTo>
                    <a:pt x="1930" y="10094"/>
                    <a:pt x="3087" y="11412"/>
                    <a:pt x="4083" y="12473"/>
                  </a:cubicBezTo>
                  <a:cubicBezTo>
                    <a:pt x="5048" y="13533"/>
                    <a:pt x="5851" y="14337"/>
                    <a:pt x="5851" y="14337"/>
                  </a:cubicBezTo>
                  <a:cubicBezTo>
                    <a:pt x="5898" y="14384"/>
                    <a:pt x="5980" y="14414"/>
                    <a:pt x="6058" y="14414"/>
                  </a:cubicBezTo>
                  <a:cubicBezTo>
                    <a:pt x="6087" y="14414"/>
                    <a:pt x="6115" y="14410"/>
                    <a:pt x="6141" y="14401"/>
                  </a:cubicBezTo>
                  <a:cubicBezTo>
                    <a:pt x="6237" y="14369"/>
                    <a:pt x="6301" y="14273"/>
                    <a:pt x="6301" y="14176"/>
                  </a:cubicBezTo>
                  <a:cubicBezTo>
                    <a:pt x="6301" y="14176"/>
                    <a:pt x="6494" y="12023"/>
                    <a:pt x="6591" y="10801"/>
                  </a:cubicBezTo>
                  <a:cubicBezTo>
                    <a:pt x="6591" y="10576"/>
                    <a:pt x="6719" y="10351"/>
                    <a:pt x="6880" y="10126"/>
                  </a:cubicBezTo>
                  <a:cubicBezTo>
                    <a:pt x="7137" y="9772"/>
                    <a:pt x="7555" y="9451"/>
                    <a:pt x="7941" y="9194"/>
                  </a:cubicBezTo>
                  <a:cubicBezTo>
                    <a:pt x="8133" y="9065"/>
                    <a:pt x="8326" y="8937"/>
                    <a:pt x="8487" y="8808"/>
                  </a:cubicBezTo>
                  <a:cubicBezTo>
                    <a:pt x="8648" y="8679"/>
                    <a:pt x="8776" y="8551"/>
                    <a:pt x="8873" y="8390"/>
                  </a:cubicBezTo>
                  <a:cubicBezTo>
                    <a:pt x="8937" y="8326"/>
                    <a:pt x="8969" y="8229"/>
                    <a:pt x="8969" y="8133"/>
                  </a:cubicBezTo>
                  <a:cubicBezTo>
                    <a:pt x="8969" y="7972"/>
                    <a:pt x="8873" y="7844"/>
                    <a:pt x="8808" y="7747"/>
                  </a:cubicBezTo>
                  <a:cubicBezTo>
                    <a:pt x="8648" y="7587"/>
                    <a:pt x="8455" y="7490"/>
                    <a:pt x="8198" y="7362"/>
                  </a:cubicBezTo>
                  <a:cubicBezTo>
                    <a:pt x="7491" y="6944"/>
                    <a:pt x="6398" y="6429"/>
                    <a:pt x="5883" y="5497"/>
                  </a:cubicBezTo>
                  <a:cubicBezTo>
                    <a:pt x="5465" y="4694"/>
                    <a:pt x="5208" y="3569"/>
                    <a:pt x="4951" y="2572"/>
                  </a:cubicBezTo>
                  <a:cubicBezTo>
                    <a:pt x="4790" y="2090"/>
                    <a:pt x="4630" y="1640"/>
                    <a:pt x="4405" y="1254"/>
                  </a:cubicBezTo>
                  <a:cubicBezTo>
                    <a:pt x="4212" y="868"/>
                    <a:pt x="3890" y="579"/>
                    <a:pt x="3473" y="483"/>
                  </a:cubicBezTo>
                  <a:cubicBezTo>
                    <a:pt x="3119" y="418"/>
                    <a:pt x="2797" y="290"/>
                    <a:pt x="2508" y="193"/>
                  </a:cubicBezTo>
                  <a:cubicBezTo>
                    <a:pt x="2219" y="97"/>
                    <a:pt x="1962" y="0"/>
                    <a:pt x="1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4373;p64">
              <a:extLst>
                <a:ext uri="{FF2B5EF4-FFF2-40B4-BE49-F238E27FC236}">
                  <a16:creationId xmlns:a16="http://schemas.microsoft.com/office/drawing/2014/main" id="{1C95C960-774F-0E86-DD98-C930F8F24186}"/>
                </a:ext>
              </a:extLst>
            </p:cNvPr>
            <p:cNvSpPr/>
            <p:nvPr/>
          </p:nvSpPr>
          <p:spPr>
            <a:xfrm>
              <a:off x="2517775" y="1419200"/>
              <a:ext cx="483000" cy="427600"/>
            </a:xfrm>
            <a:custGeom>
              <a:avLst/>
              <a:gdLst/>
              <a:ahLst/>
              <a:cxnLst/>
              <a:rect l="l" t="t" r="r" b="b"/>
              <a:pathLst>
                <a:path w="19320" h="17104" extrusionOk="0">
                  <a:moveTo>
                    <a:pt x="10020" y="1"/>
                  </a:moveTo>
                  <a:cubicBezTo>
                    <a:pt x="9505" y="1"/>
                    <a:pt x="8981" y="24"/>
                    <a:pt x="8454" y="74"/>
                  </a:cubicBezTo>
                  <a:cubicBezTo>
                    <a:pt x="3279" y="524"/>
                    <a:pt x="933" y="3899"/>
                    <a:pt x="483" y="7274"/>
                  </a:cubicBezTo>
                  <a:cubicBezTo>
                    <a:pt x="0" y="10649"/>
                    <a:pt x="3568" y="13928"/>
                    <a:pt x="3954" y="14507"/>
                  </a:cubicBezTo>
                  <a:cubicBezTo>
                    <a:pt x="4308" y="15053"/>
                    <a:pt x="3858" y="15632"/>
                    <a:pt x="4983" y="16017"/>
                  </a:cubicBezTo>
                  <a:cubicBezTo>
                    <a:pt x="5358" y="16135"/>
                    <a:pt x="5743" y="16175"/>
                    <a:pt x="6091" y="16175"/>
                  </a:cubicBezTo>
                  <a:cubicBezTo>
                    <a:pt x="6786" y="16175"/>
                    <a:pt x="7329" y="16017"/>
                    <a:pt x="7329" y="16017"/>
                  </a:cubicBezTo>
                  <a:cubicBezTo>
                    <a:pt x="7329" y="16017"/>
                    <a:pt x="8062" y="17104"/>
                    <a:pt x="9326" y="17104"/>
                  </a:cubicBezTo>
                  <a:cubicBezTo>
                    <a:pt x="9488" y="17104"/>
                    <a:pt x="9658" y="17086"/>
                    <a:pt x="9837" y="17046"/>
                  </a:cubicBezTo>
                  <a:cubicBezTo>
                    <a:pt x="11444" y="16660"/>
                    <a:pt x="10962" y="13478"/>
                    <a:pt x="11637" y="13092"/>
                  </a:cubicBezTo>
                  <a:cubicBezTo>
                    <a:pt x="12279" y="12706"/>
                    <a:pt x="12762" y="11517"/>
                    <a:pt x="14722" y="10392"/>
                  </a:cubicBezTo>
                  <a:cubicBezTo>
                    <a:pt x="16683" y="9267"/>
                    <a:pt x="16683" y="7563"/>
                    <a:pt x="16683" y="7563"/>
                  </a:cubicBezTo>
                  <a:cubicBezTo>
                    <a:pt x="16683" y="7563"/>
                    <a:pt x="19319" y="6824"/>
                    <a:pt x="18837" y="4188"/>
                  </a:cubicBezTo>
                  <a:cubicBezTo>
                    <a:pt x="18433" y="1822"/>
                    <a:pt x="14534" y="1"/>
                    <a:pt x="10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4374;p64">
              <a:extLst>
                <a:ext uri="{FF2B5EF4-FFF2-40B4-BE49-F238E27FC236}">
                  <a16:creationId xmlns:a16="http://schemas.microsoft.com/office/drawing/2014/main" id="{52879DC0-4848-A3E7-2284-8D2E291F52F7}"/>
                </a:ext>
              </a:extLst>
            </p:cNvPr>
            <p:cNvSpPr/>
            <p:nvPr/>
          </p:nvSpPr>
          <p:spPr>
            <a:xfrm>
              <a:off x="2521800" y="1412200"/>
              <a:ext cx="474950" cy="441200"/>
            </a:xfrm>
            <a:custGeom>
              <a:avLst/>
              <a:gdLst/>
              <a:ahLst/>
              <a:cxnLst/>
              <a:rect l="l" t="t" r="r" b="b"/>
              <a:pathLst>
                <a:path w="18998" h="17648" extrusionOk="0">
                  <a:moveTo>
                    <a:pt x="9804" y="547"/>
                  </a:moveTo>
                  <a:cubicBezTo>
                    <a:pt x="12054" y="547"/>
                    <a:pt x="14111" y="997"/>
                    <a:pt x="15687" y="1736"/>
                  </a:cubicBezTo>
                  <a:cubicBezTo>
                    <a:pt x="16458" y="2090"/>
                    <a:pt x="17101" y="2540"/>
                    <a:pt x="17583" y="2990"/>
                  </a:cubicBezTo>
                  <a:cubicBezTo>
                    <a:pt x="18033" y="3472"/>
                    <a:pt x="18322" y="3986"/>
                    <a:pt x="18419" y="4500"/>
                  </a:cubicBezTo>
                  <a:cubicBezTo>
                    <a:pt x="18451" y="4725"/>
                    <a:pt x="18483" y="4918"/>
                    <a:pt x="18483" y="5079"/>
                  </a:cubicBezTo>
                  <a:cubicBezTo>
                    <a:pt x="18483" y="6043"/>
                    <a:pt x="17969" y="6654"/>
                    <a:pt x="17487" y="7040"/>
                  </a:cubicBezTo>
                  <a:cubicBezTo>
                    <a:pt x="17229" y="7233"/>
                    <a:pt x="16972" y="7393"/>
                    <a:pt x="16779" y="7458"/>
                  </a:cubicBezTo>
                  <a:cubicBezTo>
                    <a:pt x="16683" y="7522"/>
                    <a:pt x="16587" y="7554"/>
                    <a:pt x="16522" y="7554"/>
                  </a:cubicBezTo>
                  <a:lnTo>
                    <a:pt x="16458" y="7586"/>
                  </a:lnTo>
                  <a:cubicBezTo>
                    <a:pt x="16329" y="7618"/>
                    <a:pt x="16265" y="7715"/>
                    <a:pt x="16265" y="7843"/>
                  </a:cubicBezTo>
                  <a:cubicBezTo>
                    <a:pt x="16265" y="7908"/>
                    <a:pt x="16233" y="8326"/>
                    <a:pt x="16008" y="8808"/>
                  </a:cubicBezTo>
                  <a:cubicBezTo>
                    <a:pt x="15751" y="9322"/>
                    <a:pt x="15301" y="9933"/>
                    <a:pt x="14433" y="10415"/>
                  </a:cubicBezTo>
                  <a:cubicBezTo>
                    <a:pt x="13404" y="10994"/>
                    <a:pt x="12794" y="11604"/>
                    <a:pt x="12311" y="12119"/>
                  </a:cubicBezTo>
                  <a:cubicBezTo>
                    <a:pt x="11861" y="12633"/>
                    <a:pt x="11572" y="13019"/>
                    <a:pt x="11347" y="13147"/>
                  </a:cubicBezTo>
                  <a:cubicBezTo>
                    <a:pt x="11186" y="13244"/>
                    <a:pt x="11090" y="13372"/>
                    <a:pt x="11026" y="13533"/>
                  </a:cubicBezTo>
                  <a:cubicBezTo>
                    <a:pt x="10897" y="13790"/>
                    <a:pt x="10865" y="14112"/>
                    <a:pt x="10801" y="14497"/>
                  </a:cubicBezTo>
                  <a:cubicBezTo>
                    <a:pt x="10704" y="15044"/>
                    <a:pt x="10640" y="15654"/>
                    <a:pt x="10447" y="16137"/>
                  </a:cubicBezTo>
                  <a:cubicBezTo>
                    <a:pt x="10351" y="16394"/>
                    <a:pt x="10254" y="16587"/>
                    <a:pt x="10126" y="16747"/>
                  </a:cubicBezTo>
                  <a:cubicBezTo>
                    <a:pt x="9965" y="16908"/>
                    <a:pt x="9836" y="17005"/>
                    <a:pt x="9611" y="17037"/>
                  </a:cubicBezTo>
                  <a:cubicBezTo>
                    <a:pt x="9451" y="17101"/>
                    <a:pt x="9290" y="17101"/>
                    <a:pt x="9161" y="17101"/>
                  </a:cubicBezTo>
                  <a:cubicBezTo>
                    <a:pt x="8583" y="17101"/>
                    <a:pt x="8165" y="16876"/>
                    <a:pt x="7843" y="16619"/>
                  </a:cubicBezTo>
                  <a:cubicBezTo>
                    <a:pt x="7683" y="16490"/>
                    <a:pt x="7554" y="16362"/>
                    <a:pt x="7490" y="16265"/>
                  </a:cubicBezTo>
                  <a:lnTo>
                    <a:pt x="7393" y="16169"/>
                  </a:lnTo>
                  <a:lnTo>
                    <a:pt x="7393" y="16137"/>
                  </a:lnTo>
                  <a:lnTo>
                    <a:pt x="7361" y="16137"/>
                  </a:lnTo>
                  <a:cubicBezTo>
                    <a:pt x="7315" y="16067"/>
                    <a:pt x="7252" y="16014"/>
                    <a:pt x="7172" y="16014"/>
                  </a:cubicBezTo>
                  <a:cubicBezTo>
                    <a:pt x="7141" y="16014"/>
                    <a:pt x="7108" y="16022"/>
                    <a:pt x="7072" y="16040"/>
                  </a:cubicBezTo>
                  <a:cubicBezTo>
                    <a:pt x="6943" y="16072"/>
                    <a:pt x="6493" y="16169"/>
                    <a:pt x="5915" y="16169"/>
                  </a:cubicBezTo>
                  <a:cubicBezTo>
                    <a:pt x="5593" y="16169"/>
                    <a:pt x="5240" y="16137"/>
                    <a:pt x="4886" y="16040"/>
                  </a:cubicBezTo>
                  <a:cubicBezTo>
                    <a:pt x="4629" y="15944"/>
                    <a:pt x="4500" y="15847"/>
                    <a:pt x="4404" y="15783"/>
                  </a:cubicBezTo>
                  <a:cubicBezTo>
                    <a:pt x="4340" y="15719"/>
                    <a:pt x="4307" y="15654"/>
                    <a:pt x="4307" y="15590"/>
                  </a:cubicBezTo>
                  <a:cubicBezTo>
                    <a:pt x="4243" y="15494"/>
                    <a:pt x="4243" y="15365"/>
                    <a:pt x="4211" y="15204"/>
                  </a:cubicBezTo>
                  <a:cubicBezTo>
                    <a:pt x="4179" y="15044"/>
                    <a:pt x="4147" y="14851"/>
                    <a:pt x="3986" y="14626"/>
                  </a:cubicBezTo>
                  <a:cubicBezTo>
                    <a:pt x="3954" y="14529"/>
                    <a:pt x="3857" y="14433"/>
                    <a:pt x="3729" y="14304"/>
                  </a:cubicBezTo>
                  <a:cubicBezTo>
                    <a:pt x="3311" y="13822"/>
                    <a:pt x="2507" y="12954"/>
                    <a:pt x="1800" y="11861"/>
                  </a:cubicBezTo>
                  <a:cubicBezTo>
                    <a:pt x="1125" y="10769"/>
                    <a:pt x="547" y="9483"/>
                    <a:pt x="547" y="8197"/>
                  </a:cubicBezTo>
                  <a:cubicBezTo>
                    <a:pt x="547" y="8004"/>
                    <a:pt x="547" y="7779"/>
                    <a:pt x="579" y="7586"/>
                  </a:cubicBezTo>
                  <a:cubicBezTo>
                    <a:pt x="804" y="5947"/>
                    <a:pt x="1479" y="4340"/>
                    <a:pt x="2732" y="3054"/>
                  </a:cubicBezTo>
                  <a:cubicBezTo>
                    <a:pt x="3986" y="1768"/>
                    <a:pt x="5786" y="836"/>
                    <a:pt x="8293" y="611"/>
                  </a:cubicBezTo>
                  <a:cubicBezTo>
                    <a:pt x="8808" y="579"/>
                    <a:pt x="9322" y="547"/>
                    <a:pt x="9804" y="547"/>
                  </a:cubicBezTo>
                  <a:close/>
                  <a:moveTo>
                    <a:pt x="9804" y="0"/>
                  </a:moveTo>
                  <a:cubicBezTo>
                    <a:pt x="9290" y="0"/>
                    <a:pt x="8775" y="32"/>
                    <a:pt x="8261" y="64"/>
                  </a:cubicBezTo>
                  <a:cubicBezTo>
                    <a:pt x="5625" y="322"/>
                    <a:pt x="3665" y="1318"/>
                    <a:pt x="2347" y="2668"/>
                  </a:cubicBezTo>
                  <a:cubicBezTo>
                    <a:pt x="997" y="4050"/>
                    <a:pt x="289" y="5786"/>
                    <a:pt x="32" y="7522"/>
                  </a:cubicBezTo>
                  <a:cubicBezTo>
                    <a:pt x="0" y="7747"/>
                    <a:pt x="0" y="7972"/>
                    <a:pt x="0" y="8197"/>
                  </a:cubicBezTo>
                  <a:cubicBezTo>
                    <a:pt x="0" y="9836"/>
                    <a:pt x="836" y="11411"/>
                    <a:pt x="1672" y="12633"/>
                  </a:cubicBezTo>
                  <a:cubicBezTo>
                    <a:pt x="2089" y="13212"/>
                    <a:pt x="2539" y="13758"/>
                    <a:pt x="2893" y="14144"/>
                  </a:cubicBezTo>
                  <a:cubicBezTo>
                    <a:pt x="3054" y="14337"/>
                    <a:pt x="3215" y="14529"/>
                    <a:pt x="3311" y="14658"/>
                  </a:cubicBezTo>
                  <a:cubicBezTo>
                    <a:pt x="3440" y="14787"/>
                    <a:pt x="3536" y="14883"/>
                    <a:pt x="3568" y="14915"/>
                  </a:cubicBezTo>
                  <a:cubicBezTo>
                    <a:pt x="3632" y="15044"/>
                    <a:pt x="3665" y="15140"/>
                    <a:pt x="3665" y="15237"/>
                  </a:cubicBezTo>
                  <a:cubicBezTo>
                    <a:pt x="3729" y="15429"/>
                    <a:pt x="3729" y="15654"/>
                    <a:pt x="3857" y="15912"/>
                  </a:cubicBezTo>
                  <a:cubicBezTo>
                    <a:pt x="3922" y="16040"/>
                    <a:pt x="4018" y="16169"/>
                    <a:pt x="4179" y="16265"/>
                  </a:cubicBezTo>
                  <a:cubicBezTo>
                    <a:pt x="4307" y="16362"/>
                    <a:pt x="4500" y="16458"/>
                    <a:pt x="4725" y="16522"/>
                  </a:cubicBezTo>
                  <a:cubicBezTo>
                    <a:pt x="5143" y="16683"/>
                    <a:pt x="5561" y="16715"/>
                    <a:pt x="5915" y="16715"/>
                  </a:cubicBezTo>
                  <a:cubicBezTo>
                    <a:pt x="6412" y="16715"/>
                    <a:pt x="6822" y="16643"/>
                    <a:pt x="7047" y="16585"/>
                  </a:cubicBezTo>
                  <a:lnTo>
                    <a:pt x="7047" y="16585"/>
                  </a:lnTo>
                  <a:cubicBezTo>
                    <a:pt x="7141" y="16703"/>
                    <a:pt x="7299" y="16870"/>
                    <a:pt x="7522" y="17037"/>
                  </a:cubicBezTo>
                  <a:cubicBezTo>
                    <a:pt x="7875" y="17326"/>
                    <a:pt x="8422" y="17647"/>
                    <a:pt x="9161" y="17647"/>
                  </a:cubicBezTo>
                  <a:cubicBezTo>
                    <a:pt x="9354" y="17647"/>
                    <a:pt x="9547" y="17615"/>
                    <a:pt x="9740" y="17583"/>
                  </a:cubicBezTo>
                  <a:cubicBezTo>
                    <a:pt x="10222" y="17455"/>
                    <a:pt x="10576" y="17101"/>
                    <a:pt x="10768" y="16715"/>
                  </a:cubicBezTo>
                  <a:cubicBezTo>
                    <a:pt x="11090" y="16105"/>
                    <a:pt x="11186" y="15365"/>
                    <a:pt x="11315" y="14722"/>
                  </a:cubicBezTo>
                  <a:cubicBezTo>
                    <a:pt x="11347" y="14401"/>
                    <a:pt x="11379" y="14112"/>
                    <a:pt x="11443" y="13919"/>
                  </a:cubicBezTo>
                  <a:cubicBezTo>
                    <a:pt x="11476" y="13822"/>
                    <a:pt x="11508" y="13726"/>
                    <a:pt x="11540" y="13694"/>
                  </a:cubicBezTo>
                  <a:cubicBezTo>
                    <a:pt x="11572" y="13629"/>
                    <a:pt x="11604" y="13597"/>
                    <a:pt x="11604" y="13597"/>
                  </a:cubicBezTo>
                  <a:cubicBezTo>
                    <a:pt x="12022" y="13372"/>
                    <a:pt x="12279" y="12954"/>
                    <a:pt x="12729" y="12472"/>
                  </a:cubicBezTo>
                  <a:cubicBezTo>
                    <a:pt x="13147" y="11990"/>
                    <a:pt x="13726" y="11444"/>
                    <a:pt x="14690" y="10897"/>
                  </a:cubicBezTo>
                  <a:cubicBezTo>
                    <a:pt x="15719" y="10286"/>
                    <a:pt x="16265" y="9547"/>
                    <a:pt x="16522" y="8936"/>
                  </a:cubicBezTo>
                  <a:cubicBezTo>
                    <a:pt x="16683" y="8555"/>
                    <a:pt x="16756" y="8236"/>
                    <a:pt x="16788" y="8042"/>
                  </a:cubicBezTo>
                  <a:lnTo>
                    <a:pt x="16788" y="8042"/>
                  </a:lnTo>
                  <a:cubicBezTo>
                    <a:pt x="17004" y="7960"/>
                    <a:pt x="17399" y="7781"/>
                    <a:pt x="17808" y="7458"/>
                  </a:cubicBezTo>
                  <a:cubicBezTo>
                    <a:pt x="18387" y="7008"/>
                    <a:pt x="18997" y="6236"/>
                    <a:pt x="18997" y="5079"/>
                  </a:cubicBezTo>
                  <a:cubicBezTo>
                    <a:pt x="18997" y="4854"/>
                    <a:pt x="18997" y="4661"/>
                    <a:pt x="18933" y="4436"/>
                  </a:cubicBezTo>
                  <a:cubicBezTo>
                    <a:pt x="18837" y="3761"/>
                    <a:pt x="18483" y="3150"/>
                    <a:pt x="17937" y="2636"/>
                  </a:cubicBezTo>
                  <a:cubicBezTo>
                    <a:pt x="16362" y="1029"/>
                    <a:pt x="13276" y="0"/>
                    <a:pt x="9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4375;p64">
              <a:extLst>
                <a:ext uri="{FF2B5EF4-FFF2-40B4-BE49-F238E27FC236}">
                  <a16:creationId xmlns:a16="http://schemas.microsoft.com/office/drawing/2014/main" id="{7F97DC52-B3B6-C607-8B84-03CBD8395EE9}"/>
                </a:ext>
              </a:extLst>
            </p:cNvPr>
            <p:cNvSpPr/>
            <p:nvPr/>
          </p:nvSpPr>
          <p:spPr>
            <a:xfrm>
              <a:off x="2647575" y="1608275"/>
              <a:ext cx="315425" cy="350275"/>
            </a:xfrm>
            <a:custGeom>
              <a:avLst/>
              <a:gdLst/>
              <a:ahLst/>
              <a:cxnLst/>
              <a:rect l="l" t="t" r="r" b="b"/>
              <a:pathLst>
                <a:path w="12617" h="14011" extrusionOk="0">
                  <a:moveTo>
                    <a:pt x="11491" y="0"/>
                  </a:moveTo>
                  <a:cubicBezTo>
                    <a:pt x="11491" y="0"/>
                    <a:pt x="11041" y="1704"/>
                    <a:pt x="9530" y="1704"/>
                  </a:cubicBezTo>
                  <a:cubicBezTo>
                    <a:pt x="8020" y="1704"/>
                    <a:pt x="6541" y="1222"/>
                    <a:pt x="6541" y="1222"/>
                  </a:cubicBezTo>
                  <a:lnTo>
                    <a:pt x="6541" y="1222"/>
                  </a:lnTo>
                  <a:cubicBezTo>
                    <a:pt x="6541" y="1222"/>
                    <a:pt x="7280" y="3183"/>
                    <a:pt x="6702" y="4018"/>
                  </a:cubicBezTo>
                  <a:cubicBezTo>
                    <a:pt x="6155" y="4886"/>
                    <a:pt x="5223" y="4693"/>
                    <a:pt x="5030" y="5079"/>
                  </a:cubicBezTo>
                  <a:cubicBezTo>
                    <a:pt x="4837" y="5433"/>
                    <a:pt x="4934" y="7136"/>
                    <a:pt x="4837" y="7490"/>
                  </a:cubicBezTo>
                  <a:cubicBezTo>
                    <a:pt x="4773" y="7747"/>
                    <a:pt x="4466" y="8419"/>
                    <a:pt x="4097" y="8419"/>
                  </a:cubicBezTo>
                  <a:cubicBezTo>
                    <a:pt x="3912" y="8419"/>
                    <a:pt x="3712" y="8251"/>
                    <a:pt x="3519" y="7779"/>
                  </a:cubicBezTo>
                  <a:cubicBezTo>
                    <a:pt x="3519" y="7779"/>
                    <a:pt x="3712" y="6269"/>
                    <a:pt x="1848" y="6108"/>
                  </a:cubicBezTo>
                  <a:cubicBezTo>
                    <a:pt x="1751" y="6098"/>
                    <a:pt x="1660" y="6093"/>
                    <a:pt x="1575" y="6093"/>
                  </a:cubicBezTo>
                  <a:cubicBezTo>
                    <a:pt x="0" y="6093"/>
                    <a:pt x="453" y="7726"/>
                    <a:pt x="819" y="8519"/>
                  </a:cubicBezTo>
                  <a:cubicBezTo>
                    <a:pt x="1173" y="9387"/>
                    <a:pt x="2491" y="10029"/>
                    <a:pt x="2491" y="10029"/>
                  </a:cubicBezTo>
                  <a:cubicBezTo>
                    <a:pt x="2491" y="10029"/>
                    <a:pt x="2973" y="12183"/>
                    <a:pt x="3616" y="12376"/>
                  </a:cubicBezTo>
                  <a:cubicBezTo>
                    <a:pt x="4243" y="12555"/>
                    <a:pt x="7671" y="14010"/>
                    <a:pt x="8748" y="14010"/>
                  </a:cubicBezTo>
                  <a:cubicBezTo>
                    <a:pt x="8831" y="14010"/>
                    <a:pt x="8899" y="14002"/>
                    <a:pt x="8952" y="13983"/>
                  </a:cubicBezTo>
                  <a:cubicBezTo>
                    <a:pt x="9723" y="13694"/>
                    <a:pt x="10463" y="10222"/>
                    <a:pt x="10463" y="10222"/>
                  </a:cubicBezTo>
                  <a:cubicBezTo>
                    <a:pt x="10463" y="10222"/>
                    <a:pt x="11781" y="9579"/>
                    <a:pt x="11781" y="8904"/>
                  </a:cubicBezTo>
                  <a:cubicBezTo>
                    <a:pt x="11781" y="8262"/>
                    <a:pt x="11202" y="6365"/>
                    <a:pt x="11202" y="5915"/>
                  </a:cubicBezTo>
                  <a:cubicBezTo>
                    <a:pt x="11202" y="5433"/>
                    <a:pt x="12263" y="4115"/>
                    <a:pt x="12423" y="3086"/>
                  </a:cubicBezTo>
                  <a:cubicBezTo>
                    <a:pt x="12616" y="2058"/>
                    <a:pt x="11491" y="0"/>
                    <a:pt x="11491" y="0"/>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4376;p64">
              <a:extLst>
                <a:ext uri="{FF2B5EF4-FFF2-40B4-BE49-F238E27FC236}">
                  <a16:creationId xmlns:a16="http://schemas.microsoft.com/office/drawing/2014/main" id="{D202D64D-FD38-2080-9AA6-6201C11CF063}"/>
                </a:ext>
              </a:extLst>
            </p:cNvPr>
            <p:cNvSpPr/>
            <p:nvPr/>
          </p:nvSpPr>
          <p:spPr>
            <a:xfrm>
              <a:off x="2652775" y="1601625"/>
              <a:ext cx="312625" cy="363475"/>
            </a:xfrm>
            <a:custGeom>
              <a:avLst/>
              <a:gdLst/>
              <a:ahLst/>
              <a:cxnLst/>
              <a:rect l="l" t="t" r="r" b="b"/>
              <a:pathLst>
                <a:path w="12505" h="14539" extrusionOk="0">
                  <a:moveTo>
                    <a:pt x="11312" y="902"/>
                  </a:moveTo>
                  <a:cubicBezTo>
                    <a:pt x="11404" y="1095"/>
                    <a:pt x="11508" y="1328"/>
                    <a:pt x="11605" y="1584"/>
                  </a:cubicBezTo>
                  <a:cubicBezTo>
                    <a:pt x="11798" y="2099"/>
                    <a:pt x="11990" y="2709"/>
                    <a:pt x="11990" y="3095"/>
                  </a:cubicBezTo>
                  <a:cubicBezTo>
                    <a:pt x="11990" y="3192"/>
                    <a:pt x="11990" y="3256"/>
                    <a:pt x="11958" y="3320"/>
                  </a:cubicBezTo>
                  <a:cubicBezTo>
                    <a:pt x="11894" y="3770"/>
                    <a:pt x="11605" y="4349"/>
                    <a:pt x="11315" y="4863"/>
                  </a:cubicBezTo>
                  <a:cubicBezTo>
                    <a:pt x="11187" y="5120"/>
                    <a:pt x="11026" y="5345"/>
                    <a:pt x="10930" y="5570"/>
                  </a:cubicBezTo>
                  <a:cubicBezTo>
                    <a:pt x="10833" y="5795"/>
                    <a:pt x="10737" y="5956"/>
                    <a:pt x="10737" y="6181"/>
                  </a:cubicBezTo>
                  <a:cubicBezTo>
                    <a:pt x="10737" y="6342"/>
                    <a:pt x="10769" y="6535"/>
                    <a:pt x="10833" y="6792"/>
                  </a:cubicBezTo>
                  <a:cubicBezTo>
                    <a:pt x="10930" y="7177"/>
                    <a:pt x="11026" y="7660"/>
                    <a:pt x="11123" y="8110"/>
                  </a:cubicBezTo>
                  <a:cubicBezTo>
                    <a:pt x="11219" y="8560"/>
                    <a:pt x="11315" y="8978"/>
                    <a:pt x="11315" y="9170"/>
                  </a:cubicBezTo>
                  <a:cubicBezTo>
                    <a:pt x="11315" y="9235"/>
                    <a:pt x="11251" y="9363"/>
                    <a:pt x="11155" y="9492"/>
                  </a:cubicBezTo>
                  <a:cubicBezTo>
                    <a:pt x="10994" y="9685"/>
                    <a:pt x="10737" y="9878"/>
                    <a:pt x="10544" y="10006"/>
                  </a:cubicBezTo>
                  <a:cubicBezTo>
                    <a:pt x="10415" y="10103"/>
                    <a:pt x="10319" y="10135"/>
                    <a:pt x="10255" y="10199"/>
                  </a:cubicBezTo>
                  <a:lnTo>
                    <a:pt x="10158" y="10231"/>
                  </a:lnTo>
                  <a:lnTo>
                    <a:pt x="10126" y="10231"/>
                  </a:lnTo>
                  <a:cubicBezTo>
                    <a:pt x="10062" y="10295"/>
                    <a:pt x="10030" y="10360"/>
                    <a:pt x="9997" y="10424"/>
                  </a:cubicBezTo>
                  <a:cubicBezTo>
                    <a:pt x="9997" y="10424"/>
                    <a:pt x="9965" y="10649"/>
                    <a:pt x="9869" y="10970"/>
                  </a:cubicBezTo>
                  <a:cubicBezTo>
                    <a:pt x="9740" y="11453"/>
                    <a:pt x="9547" y="12192"/>
                    <a:pt x="9322" y="12835"/>
                  </a:cubicBezTo>
                  <a:cubicBezTo>
                    <a:pt x="9194" y="13156"/>
                    <a:pt x="9065" y="13446"/>
                    <a:pt x="8937" y="13638"/>
                  </a:cubicBezTo>
                  <a:cubicBezTo>
                    <a:pt x="8872" y="13767"/>
                    <a:pt x="8808" y="13831"/>
                    <a:pt x="8776" y="13896"/>
                  </a:cubicBezTo>
                  <a:cubicBezTo>
                    <a:pt x="8712" y="13960"/>
                    <a:pt x="8680" y="13992"/>
                    <a:pt x="8680" y="13992"/>
                  </a:cubicBezTo>
                  <a:lnTo>
                    <a:pt x="8519" y="13992"/>
                  </a:lnTo>
                  <a:cubicBezTo>
                    <a:pt x="8294" y="13992"/>
                    <a:pt x="7908" y="13928"/>
                    <a:pt x="7426" y="13767"/>
                  </a:cubicBezTo>
                  <a:cubicBezTo>
                    <a:pt x="6719" y="13574"/>
                    <a:pt x="5851" y="13253"/>
                    <a:pt x="5112" y="12996"/>
                  </a:cubicBezTo>
                  <a:cubicBezTo>
                    <a:pt x="4726" y="12835"/>
                    <a:pt x="4404" y="12706"/>
                    <a:pt x="4115" y="12610"/>
                  </a:cubicBezTo>
                  <a:cubicBezTo>
                    <a:pt x="3826" y="12513"/>
                    <a:pt x="3633" y="12417"/>
                    <a:pt x="3472" y="12385"/>
                  </a:cubicBezTo>
                  <a:cubicBezTo>
                    <a:pt x="3440" y="12385"/>
                    <a:pt x="3311" y="12256"/>
                    <a:pt x="3183" y="12063"/>
                  </a:cubicBezTo>
                  <a:cubicBezTo>
                    <a:pt x="3022" y="11742"/>
                    <a:pt x="2829" y="11292"/>
                    <a:pt x="2733" y="10906"/>
                  </a:cubicBezTo>
                  <a:cubicBezTo>
                    <a:pt x="2669" y="10713"/>
                    <a:pt x="2636" y="10553"/>
                    <a:pt x="2604" y="10424"/>
                  </a:cubicBezTo>
                  <a:cubicBezTo>
                    <a:pt x="2572" y="10328"/>
                    <a:pt x="2540" y="10231"/>
                    <a:pt x="2540" y="10231"/>
                  </a:cubicBezTo>
                  <a:cubicBezTo>
                    <a:pt x="2540" y="10167"/>
                    <a:pt x="2476" y="10103"/>
                    <a:pt x="2411" y="10070"/>
                  </a:cubicBezTo>
                  <a:lnTo>
                    <a:pt x="2347" y="10038"/>
                  </a:lnTo>
                  <a:cubicBezTo>
                    <a:pt x="2251" y="9974"/>
                    <a:pt x="1929" y="9781"/>
                    <a:pt x="1608" y="9556"/>
                  </a:cubicBezTo>
                  <a:cubicBezTo>
                    <a:pt x="1286" y="9299"/>
                    <a:pt x="965" y="8978"/>
                    <a:pt x="836" y="8688"/>
                  </a:cubicBezTo>
                  <a:cubicBezTo>
                    <a:pt x="708" y="8335"/>
                    <a:pt x="515" y="7820"/>
                    <a:pt x="515" y="7402"/>
                  </a:cubicBezTo>
                  <a:cubicBezTo>
                    <a:pt x="515" y="7177"/>
                    <a:pt x="579" y="6952"/>
                    <a:pt x="708" y="6856"/>
                  </a:cubicBezTo>
                  <a:cubicBezTo>
                    <a:pt x="804" y="6727"/>
                    <a:pt x="997" y="6631"/>
                    <a:pt x="1383" y="6599"/>
                  </a:cubicBezTo>
                  <a:cubicBezTo>
                    <a:pt x="1447" y="6599"/>
                    <a:pt x="1511" y="6631"/>
                    <a:pt x="1608" y="6631"/>
                  </a:cubicBezTo>
                  <a:cubicBezTo>
                    <a:pt x="2315" y="6695"/>
                    <a:pt x="2669" y="6952"/>
                    <a:pt x="2829" y="7242"/>
                  </a:cubicBezTo>
                  <a:cubicBezTo>
                    <a:pt x="3022" y="7499"/>
                    <a:pt x="3054" y="7788"/>
                    <a:pt x="3054" y="7949"/>
                  </a:cubicBezTo>
                  <a:lnTo>
                    <a:pt x="3054" y="8013"/>
                  </a:lnTo>
                  <a:lnTo>
                    <a:pt x="3086" y="8142"/>
                  </a:lnTo>
                  <a:cubicBezTo>
                    <a:pt x="3183" y="8399"/>
                    <a:pt x="3279" y="8592"/>
                    <a:pt x="3408" y="8720"/>
                  </a:cubicBezTo>
                  <a:cubicBezTo>
                    <a:pt x="3536" y="8849"/>
                    <a:pt x="3697" y="8945"/>
                    <a:pt x="3890" y="8945"/>
                  </a:cubicBezTo>
                  <a:cubicBezTo>
                    <a:pt x="4051" y="8945"/>
                    <a:pt x="4212" y="8881"/>
                    <a:pt x="4308" y="8785"/>
                  </a:cubicBezTo>
                  <a:cubicBezTo>
                    <a:pt x="4501" y="8656"/>
                    <a:pt x="4597" y="8463"/>
                    <a:pt x="4694" y="8303"/>
                  </a:cubicBezTo>
                  <a:cubicBezTo>
                    <a:pt x="4790" y="8110"/>
                    <a:pt x="4854" y="7949"/>
                    <a:pt x="4887" y="7820"/>
                  </a:cubicBezTo>
                  <a:cubicBezTo>
                    <a:pt x="4919" y="7692"/>
                    <a:pt x="4951" y="7499"/>
                    <a:pt x="4951" y="7274"/>
                  </a:cubicBezTo>
                  <a:cubicBezTo>
                    <a:pt x="4951" y="6952"/>
                    <a:pt x="4951" y="6535"/>
                    <a:pt x="4983" y="6181"/>
                  </a:cubicBezTo>
                  <a:cubicBezTo>
                    <a:pt x="4983" y="5988"/>
                    <a:pt x="4983" y="5827"/>
                    <a:pt x="5015" y="5699"/>
                  </a:cubicBezTo>
                  <a:cubicBezTo>
                    <a:pt x="5015" y="5570"/>
                    <a:pt x="5047" y="5474"/>
                    <a:pt x="5047" y="5442"/>
                  </a:cubicBezTo>
                  <a:lnTo>
                    <a:pt x="5079" y="5442"/>
                  </a:lnTo>
                  <a:cubicBezTo>
                    <a:pt x="5112" y="5409"/>
                    <a:pt x="5208" y="5377"/>
                    <a:pt x="5304" y="5345"/>
                  </a:cubicBezTo>
                  <a:cubicBezTo>
                    <a:pt x="5497" y="5281"/>
                    <a:pt x="5722" y="5217"/>
                    <a:pt x="5979" y="5088"/>
                  </a:cubicBezTo>
                  <a:cubicBezTo>
                    <a:pt x="6237" y="4959"/>
                    <a:pt x="6526" y="4767"/>
                    <a:pt x="6719" y="4445"/>
                  </a:cubicBezTo>
                  <a:cubicBezTo>
                    <a:pt x="6944" y="4156"/>
                    <a:pt x="6976" y="3770"/>
                    <a:pt x="6976" y="3417"/>
                  </a:cubicBezTo>
                  <a:cubicBezTo>
                    <a:pt x="6976" y="2862"/>
                    <a:pt x="6848" y="2275"/>
                    <a:pt x="6734" y="1876"/>
                  </a:cubicBezTo>
                  <a:lnTo>
                    <a:pt x="6734" y="1876"/>
                  </a:lnTo>
                  <a:cubicBezTo>
                    <a:pt x="7309" y="2019"/>
                    <a:pt x="8309" y="2227"/>
                    <a:pt x="9322" y="2227"/>
                  </a:cubicBezTo>
                  <a:cubicBezTo>
                    <a:pt x="10190" y="2227"/>
                    <a:pt x="10769" y="1713"/>
                    <a:pt x="11090" y="1263"/>
                  </a:cubicBezTo>
                  <a:cubicBezTo>
                    <a:pt x="11178" y="1140"/>
                    <a:pt x="11252" y="1017"/>
                    <a:pt x="11312" y="902"/>
                  </a:cubicBezTo>
                  <a:close/>
                  <a:moveTo>
                    <a:pt x="11316" y="1"/>
                  </a:moveTo>
                  <a:cubicBezTo>
                    <a:pt x="11296" y="1"/>
                    <a:pt x="11274" y="4"/>
                    <a:pt x="11251" y="9"/>
                  </a:cubicBezTo>
                  <a:cubicBezTo>
                    <a:pt x="11155" y="9"/>
                    <a:pt x="11058" y="106"/>
                    <a:pt x="11026" y="202"/>
                  </a:cubicBezTo>
                  <a:cubicBezTo>
                    <a:pt x="10994" y="266"/>
                    <a:pt x="10865" y="684"/>
                    <a:pt x="10608" y="1038"/>
                  </a:cubicBezTo>
                  <a:cubicBezTo>
                    <a:pt x="10319" y="1391"/>
                    <a:pt x="9933" y="1681"/>
                    <a:pt x="9322" y="1681"/>
                  </a:cubicBezTo>
                  <a:cubicBezTo>
                    <a:pt x="8583" y="1681"/>
                    <a:pt x="7876" y="1584"/>
                    <a:pt x="7297" y="1456"/>
                  </a:cubicBezTo>
                  <a:cubicBezTo>
                    <a:pt x="7040" y="1391"/>
                    <a:pt x="6815" y="1327"/>
                    <a:pt x="6654" y="1295"/>
                  </a:cubicBezTo>
                  <a:cubicBezTo>
                    <a:pt x="6558" y="1263"/>
                    <a:pt x="6494" y="1263"/>
                    <a:pt x="6462" y="1263"/>
                  </a:cubicBezTo>
                  <a:lnTo>
                    <a:pt x="6397" y="1231"/>
                  </a:lnTo>
                  <a:cubicBezTo>
                    <a:pt x="6371" y="1222"/>
                    <a:pt x="6346" y="1218"/>
                    <a:pt x="6320" y="1218"/>
                  </a:cubicBezTo>
                  <a:cubicBezTo>
                    <a:pt x="6252" y="1218"/>
                    <a:pt x="6187" y="1248"/>
                    <a:pt x="6140" y="1295"/>
                  </a:cubicBezTo>
                  <a:cubicBezTo>
                    <a:pt x="6044" y="1391"/>
                    <a:pt x="6044" y="1488"/>
                    <a:pt x="6076" y="1584"/>
                  </a:cubicBezTo>
                  <a:lnTo>
                    <a:pt x="6076" y="1616"/>
                  </a:lnTo>
                  <a:cubicBezTo>
                    <a:pt x="6172" y="1809"/>
                    <a:pt x="6462" y="2709"/>
                    <a:pt x="6462" y="3417"/>
                  </a:cubicBezTo>
                  <a:cubicBezTo>
                    <a:pt x="6462" y="3738"/>
                    <a:pt x="6397" y="3995"/>
                    <a:pt x="6301" y="4156"/>
                  </a:cubicBezTo>
                  <a:cubicBezTo>
                    <a:pt x="6044" y="4509"/>
                    <a:pt x="5754" y="4638"/>
                    <a:pt x="5433" y="4734"/>
                  </a:cubicBezTo>
                  <a:cubicBezTo>
                    <a:pt x="5272" y="4799"/>
                    <a:pt x="5144" y="4831"/>
                    <a:pt x="4983" y="4895"/>
                  </a:cubicBezTo>
                  <a:cubicBezTo>
                    <a:pt x="4919" y="4895"/>
                    <a:pt x="4854" y="4959"/>
                    <a:pt x="4758" y="4992"/>
                  </a:cubicBezTo>
                  <a:cubicBezTo>
                    <a:pt x="4694" y="5056"/>
                    <a:pt x="4629" y="5120"/>
                    <a:pt x="4565" y="5217"/>
                  </a:cubicBezTo>
                  <a:cubicBezTo>
                    <a:pt x="4533" y="5281"/>
                    <a:pt x="4533" y="5377"/>
                    <a:pt x="4501" y="5474"/>
                  </a:cubicBezTo>
                  <a:cubicBezTo>
                    <a:pt x="4437" y="5795"/>
                    <a:pt x="4437" y="6277"/>
                    <a:pt x="4404" y="6727"/>
                  </a:cubicBezTo>
                  <a:cubicBezTo>
                    <a:pt x="4404" y="6952"/>
                    <a:pt x="4404" y="7177"/>
                    <a:pt x="4404" y="7338"/>
                  </a:cubicBezTo>
                  <a:cubicBezTo>
                    <a:pt x="4404" y="7531"/>
                    <a:pt x="4372" y="7660"/>
                    <a:pt x="4372" y="7692"/>
                  </a:cubicBezTo>
                  <a:cubicBezTo>
                    <a:pt x="4340" y="7788"/>
                    <a:pt x="4276" y="8013"/>
                    <a:pt x="4147" y="8174"/>
                  </a:cubicBezTo>
                  <a:cubicBezTo>
                    <a:pt x="4083" y="8270"/>
                    <a:pt x="4051" y="8335"/>
                    <a:pt x="3987" y="8367"/>
                  </a:cubicBezTo>
                  <a:cubicBezTo>
                    <a:pt x="3922" y="8399"/>
                    <a:pt x="3890" y="8431"/>
                    <a:pt x="3890" y="8431"/>
                  </a:cubicBezTo>
                  <a:cubicBezTo>
                    <a:pt x="3890" y="8399"/>
                    <a:pt x="3858" y="8431"/>
                    <a:pt x="3794" y="8367"/>
                  </a:cubicBezTo>
                  <a:cubicBezTo>
                    <a:pt x="3737" y="8310"/>
                    <a:pt x="3680" y="8203"/>
                    <a:pt x="3601" y="8023"/>
                  </a:cubicBezTo>
                  <a:lnTo>
                    <a:pt x="3601" y="8023"/>
                  </a:lnTo>
                  <a:cubicBezTo>
                    <a:pt x="3601" y="8001"/>
                    <a:pt x="3601" y="7975"/>
                    <a:pt x="3601" y="7949"/>
                  </a:cubicBezTo>
                  <a:cubicBezTo>
                    <a:pt x="3601" y="7724"/>
                    <a:pt x="3569" y="7306"/>
                    <a:pt x="3279" y="6920"/>
                  </a:cubicBezTo>
                  <a:cubicBezTo>
                    <a:pt x="3022" y="6535"/>
                    <a:pt x="2508" y="6181"/>
                    <a:pt x="1672" y="6085"/>
                  </a:cubicBezTo>
                  <a:lnTo>
                    <a:pt x="1383" y="6085"/>
                  </a:lnTo>
                  <a:cubicBezTo>
                    <a:pt x="901" y="6085"/>
                    <a:pt x="515" y="6213"/>
                    <a:pt x="290" y="6502"/>
                  </a:cubicBezTo>
                  <a:cubicBezTo>
                    <a:pt x="65" y="6760"/>
                    <a:pt x="1" y="7081"/>
                    <a:pt x="1" y="7402"/>
                  </a:cubicBezTo>
                  <a:cubicBezTo>
                    <a:pt x="1" y="7949"/>
                    <a:pt x="193" y="8528"/>
                    <a:pt x="354" y="8913"/>
                  </a:cubicBezTo>
                  <a:cubicBezTo>
                    <a:pt x="579" y="9395"/>
                    <a:pt x="1029" y="9813"/>
                    <a:pt x="1415" y="10070"/>
                  </a:cubicBezTo>
                  <a:cubicBezTo>
                    <a:pt x="1693" y="10263"/>
                    <a:pt x="1928" y="10398"/>
                    <a:pt x="2055" y="10477"/>
                  </a:cubicBezTo>
                  <a:lnTo>
                    <a:pt x="2055" y="10477"/>
                  </a:lnTo>
                  <a:cubicBezTo>
                    <a:pt x="2103" y="10668"/>
                    <a:pt x="2208" y="11068"/>
                    <a:pt x="2347" y="11485"/>
                  </a:cubicBezTo>
                  <a:cubicBezTo>
                    <a:pt x="2444" y="11774"/>
                    <a:pt x="2572" y="12096"/>
                    <a:pt x="2733" y="12321"/>
                  </a:cubicBezTo>
                  <a:cubicBezTo>
                    <a:pt x="2894" y="12578"/>
                    <a:pt x="3054" y="12803"/>
                    <a:pt x="3344" y="12899"/>
                  </a:cubicBezTo>
                  <a:cubicBezTo>
                    <a:pt x="3472" y="12931"/>
                    <a:pt x="3794" y="13060"/>
                    <a:pt x="4212" y="13221"/>
                  </a:cubicBezTo>
                  <a:cubicBezTo>
                    <a:pt x="4854" y="13446"/>
                    <a:pt x="5690" y="13799"/>
                    <a:pt x="6494" y="14056"/>
                  </a:cubicBezTo>
                  <a:cubicBezTo>
                    <a:pt x="6912" y="14185"/>
                    <a:pt x="7297" y="14314"/>
                    <a:pt x="7651" y="14378"/>
                  </a:cubicBezTo>
                  <a:cubicBezTo>
                    <a:pt x="7972" y="14474"/>
                    <a:pt x="8294" y="14539"/>
                    <a:pt x="8519" y="14539"/>
                  </a:cubicBezTo>
                  <a:cubicBezTo>
                    <a:pt x="8647" y="14539"/>
                    <a:pt x="8744" y="14539"/>
                    <a:pt x="8840" y="14474"/>
                  </a:cubicBezTo>
                  <a:cubicBezTo>
                    <a:pt x="9033" y="14410"/>
                    <a:pt x="9130" y="14314"/>
                    <a:pt x="9258" y="14153"/>
                  </a:cubicBezTo>
                  <a:cubicBezTo>
                    <a:pt x="9451" y="13896"/>
                    <a:pt x="9612" y="13574"/>
                    <a:pt x="9740" y="13188"/>
                  </a:cubicBezTo>
                  <a:cubicBezTo>
                    <a:pt x="10117" y="12220"/>
                    <a:pt x="10404" y="11026"/>
                    <a:pt x="10487" y="10663"/>
                  </a:cubicBezTo>
                  <a:lnTo>
                    <a:pt x="10487" y="10663"/>
                  </a:lnTo>
                  <a:cubicBezTo>
                    <a:pt x="10618" y="10596"/>
                    <a:pt x="10854" y="10467"/>
                    <a:pt x="11090" y="10295"/>
                  </a:cubicBezTo>
                  <a:cubicBezTo>
                    <a:pt x="11251" y="10167"/>
                    <a:pt x="11444" y="10006"/>
                    <a:pt x="11573" y="9813"/>
                  </a:cubicBezTo>
                  <a:cubicBezTo>
                    <a:pt x="11733" y="9653"/>
                    <a:pt x="11830" y="9428"/>
                    <a:pt x="11830" y="9170"/>
                  </a:cubicBezTo>
                  <a:cubicBezTo>
                    <a:pt x="11830" y="8978"/>
                    <a:pt x="11798" y="8720"/>
                    <a:pt x="11733" y="8431"/>
                  </a:cubicBezTo>
                  <a:cubicBezTo>
                    <a:pt x="11669" y="8013"/>
                    <a:pt x="11540" y="7531"/>
                    <a:pt x="11444" y="7081"/>
                  </a:cubicBezTo>
                  <a:cubicBezTo>
                    <a:pt x="11412" y="6888"/>
                    <a:pt x="11348" y="6695"/>
                    <a:pt x="11315" y="6502"/>
                  </a:cubicBezTo>
                  <a:cubicBezTo>
                    <a:pt x="11283" y="6342"/>
                    <a:pt x="11283" y="6213"/>
                    <a:pt x="11283" y="6181"/>
                  </a:cubicBezTo>
                  <a:cubicBezTo>
                    <a:pt x="11283" y="6149"/>
                    <a:pt x="11315" y="5988"/>
                    <a:pt x="11412" y="5795"/>
                  </a:cubicBezTo>
                  <a:cubicBezTo>
                    <a:pt x="11540" y="5506"/>
                    <a:pt x="11798" y="5120"/>
                    <a:pt x="11990" y="4702"/>
                  </a:cubicBezTo>
                  <a:cubicBezTo>
                    <a:pt x="12215" y="4284"/>
                    <a:pt x="12408" y="3834"/>
                    <a:pt x="12505" y="3417"/>
                  </a:cubicBezTo>
                  <a:cubicBezTo>
                    <a:pt x="12505" y="3320"/>
                    <a:pt x="12505" y="3224"/>
                    <a:pt x="12505" y="3095"/>
                  </a:cubicBezTo>
                  <a:cubicBezTo>
                    <a:pt x="12505" y="2484"/>
                    <a:pt x="12248" y="1777"/>
                    <a:pt x="12023" y="1166"/>
                  </a:cubicBezTo>
                  <a:cubicBezTo>
                    <a:pt x="11765" y="588"/>
                    <a:pt x="11540" y="138"/>
                    <a:pt x="11540" y="138"/>
                  </a:cubicBezTo>
                  <a:cubicBezTo>
                    <a:pt x="11488" y="58"/>
                    <a:pt x="11413" y="1"/>
                    <a:pt x="11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4377;p64">
              <a:extLst>
                <a:ext uri="{FF2B5EF4-FFF2-40B4-BE49-F238E27FC236}">
                  <a16:creationId xmlns:a16="http://schemas.microsoft.com/office/drawing/2014/main" id="{60EFA1C3-2E39-1E5E-340F-252EDCEA9034}"/>
                </a:ext>
              </a:extLst>
            </p:cNvPr>
            <p:cNvSpPr/>
            <p:nvPr/>
          </p:nvSpPr>
          <p:spPr>
            <a:xfrm>
              <a:off x="2962975" y="1971500"/>
              <a:ext cx="295750" cy="594125"/>
            </a:xfrm>
            <a:custGeom>
              <a:avLst/>
              <a:gdLst/>
              <a:ahLst/>
              <a:cxnLst/>
              <a:rect l="l" t="t" r="r" b="b"/>
              <a:pathLst>
                <a:path w="11830" h="23765" extrusionOk="0">
                  <a:moveTo>
                    <a:pt x="2925" y="1"/>
                  </a:moveTo>
                  <a:lnTo>
                    <a:pt x="0" y="3472"/>
                  </a:lnTo>
                  <a:cubicBezTo>
                    <a:pt x="0" y="3472"/>
                    <a:pt x="482" y="7233"/>
                    <a:pt x="1415" y="8712"/>
                  </a:cubicBezTo>
                  <a:cubicBezTo>
                    <a:pt x="2347" y="10223"/>
                    <a:pt x="6301" y="16041"/>
                    <a:pt x="6301" y="16041"/>
                  </a:cubicBezTo>
                  <a:cubicBezTo>
                    <a:pt x="6301" y="16041"/>
                    <a:pt x="6011" y="18002"/>
                    <a:pt x="6301" y="18580"/>
                  </a:cubicBezTo>
                  <a:cubicBezTo>
                    <a:pt x="6558" y="19127"/>
                    <a:pt x="7683" y="21859"/>
                    <a:pt x="7683" y="22213"/>
                  </a:cubicBezTo>
                  <a:cubicBezTo>
                    <a:pt x="7683" y="22441"/>
                    <a:pt x="7954" y="22636"/>
                    <a:pt x="8195" y="22636"/>
                  </a:cubicBezTo>
                  <a:cubicBezTo>
                    <a:pt x="8360" y="22636"/>
                    <a:pt x="8511" y="22544"/>
                    <a:pt x="8551" y="22309"/>
                  </a:cubicBezTo>
                  <a:cubicBezTo>
                    <a:pt x="8647" y="21763"/>
                    <a:pt x="8647" y="20991"/>
                    <a:pt x="8647" y="20991"/>
                  </a:cubicBezTo>
                  <a:lnTo>
                    <a:pt x="10222" y="23434"/>
                  </a:lnTo>
                  <a:cubicBezTo>
                    <a:pt x="10222" y="23434"/>
                    <a:pt x="10632" y="23765"/>
                    <a:pt x="10977" y="23765"/>
                  </a:cubicBezTo>
                  <a:cubicBezTo>
                    <a:pt x="11125" y="23765"/>
                    <a:pt x="11261" y="23704"/>
                    <a:pt x="11347" y="23530"/>
                  </a:cubicBezTo>
                  <a:cubicBezTo>
                    <a:pt x="11637" y="22984"/>
                    <a:pt x="11444" y="19962"/>
                    <a:pt x="11637" y="18741"/>
                  </a:cubicBezTo>
                  <a:cubicBezTo>
                    <a:pt x="11829" y="17552"/>
                    <a:pt x="10897" y="15848"/>
                    <a:pt x="10126" y="15109"/>
                  </a:cubicBezTo>
                  <a:cubicBezTo>
                    <a:pt x="9386" y="14337"/>
                    <a:pt x="8454" y="13051"/>
                    <a:pt x="8165" y="12762"/>
                  </a:cubicBezTo>
                  <a:cubicBezTo>
                    <a:pt x="7876" y="12473"/>
                    <a:pt x="6654" y="8069"/>
                    <a:pt x="6108" y="5080"/>
                  </a:cubicBezTo>
                  <a:cubicBezTo>
                    <a:pt x="5529" y="2058"/>
                    <a:pt x="4051" y="194"/>
                    <a:pt x="2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4378;p64">
              <a:extLst>
                <a:ext uri="{FF2B5EF4-FFF2-40B4-BE49-F238E27FC236}">
                  <a16:creationId xmlns:a16="http://schemas.microsoft.com/office/drawing/2014/main" id="{B2FBBF0B-907E-2546-16FD-52C7AB22701F}"/>
                </a:ext>
              </a:extLst>
            </p:cNvPr>
            <p:cNvSpPr/>
            <p:nvPr/>
          </p:nvSpPr>
          <p:spPr>
            <a:xfrm>
              <a:off x="2955750" y="1964925"/>
              <a:ext cx="305375" cy="607700"/>
            </a:xfrm>
            <a:custGeom>
              <a:avLst/>
              <a:gdLst/>
              <a:ahLst/>
              <a:cxnLst/>
              <a:rect l="l" t="t" r="r" b="b"/>
              <a:pathLst>
                <a:path w="12215" h="24308" extrusionOk="0">
                  <a:moveTo>
                    <a:pt x="3186" y="0"/>
                  </a:moveTo>
                  <a:cubicBezTo>
                    <a:pt x="3054" y="0"/>
                    <a:pt x="2953" y="92"/>
                    <a:pt x="2925" y="232"/>
                  </a:cubicBezTo>
                  <a:cubicBezTo>
                    <a:pt x="2925" y="360"/>
                    <a:pt x="3022" y="521"/>
                    <a:pt x="3150" y="521"/>
                  </a:cubicBezTo>
                  <a:cubicBezTo>
                    <a:pt x="3600" y="585"/>
                    <a:pt x="4211" y="1067"/>
                    <a:pt x="4790" y="1903"/>
                  </a:cubicBezTo>
                  <a:cubicBezTo>
                    <a:pt x="5336" y="2739"/>
                    <a:pt x="5850" y="3896"/>
                    <a:pt x="6140" y="5375"/>
                  </a:cubicBezTo>
                  <a:cubicBezTo>
                    <a:pt x="6397" y="6885"/>
                    <a:pt x="6847" y="8750"/>
                    <a:pt x="7265" y="10261"/>
                  </a:cubicBezTo>
                  <a:cubicBezTo>
                    <a:pt x="7490" y="11032"/>
                    <a:pt x="7683" y="11707"/>
                    <a:pt x="7843" y="12189"/>
                  </a:cubicBezTo>
                  <a:cubicBezTo>
                    <a:pt x="7908" y="12446"/>
                    <a:pt x="8004" y="12671"/>
                    <a:pt x="8068" y="12832"/>
                  </a:cubicBezTo>
                  <a:cubicBezTo>
                    <a:pt x="8100" y="12896"/>
                    <a:pt x="8133" y="12993"/>
                    <a:pt x="8165" y="13025"/>
                  </a:cubicBezTo>
                  <a:cubicBezTo>
                    <a:pt x="8197" y="13089"/>
                    <a:pt x="8197" y="13154"/>
                    <a:pt x="8261" y="13218"/>
                  </a:cubicBezTo>
                  <a:cubicBezTo>
                    <a:pt x="8325" y="13250"/>
                    <a:pt x="8422" y="13379"/>
                    <a:pt x="8550" y="13572"/>
                  </a:cubicBezTo>
                  <a:cubicBezTo>
                    <a:pt x="8968" y="14086"/>
                    <a:pt x="9643" y="14954"/>
                    <a:pt x="10222" y="15564"/>
                  </a:cubicBezTo>
                  <a:cubicBezTo>
                    <a:pt x="10543" y="15854"/>
                    <a:pt x="10929" y="16400"/>
                    <a:pt x="11186" y="16947"/>
                  </a:cubicBezTo>
                  <a:cubicBezTo>
                    <a:pt x="11476" y="17525"/>
                    <a:pt x="11668" y="18168"/>
                    <a:pt x="11668" y="18682"/>
                  </a:cubicBezTo>
                  <a:cubicBezTo>
                    <a:pt x="11668" y="18779"/>
                    <a:pt x="11668" y="18875"/>
                    <a:pt x="11668" y="18972"/>
                  </a:cubicBezTo>
                  <a:cubicBezTo>
                    <a:pt x="11572" y="19615"/>
                    <a:pt x="11572" y="20675"/>
                    <a:pt x="11540" y="21640"/>
                  </a:cubicBezTo>
                  <a:cubicBezTo>
                    <a:pt x="11540" y="22122"/>
                    <a:pt x="11540" y="22604"/>
                    <a:pt x="11508" y="22958"/>
                  </a:cubicBezTo>
                  <a:cubicBezTo>
                    <a:pt x="11508" y="23151"/>
                    <a:pt x="11476" y="23311"/>
                    <a:pt x="11476" y="23440"/>
                  </a:cubicBezTo>
                  <a:cubicBezTo>
                    <a:pt x="11443" y="23568"/>
                    <a:pt x="11411" y="23665"/>
                    <a:pt x="11411" y="23665"/>
                  </a:cubicBezTo>
                  <a:lnTo>
                    <a:pt x="11347" y="23729"/>
                  </a:lnTo>
                  <a:lnTo>
                    <a:pt x="11283" y="23761"/>
                  </a:lnTo>
                  <a:cubicBezTo>
                    <a:pt x="11186" y="23761"/>
                    <a:pt x="11026" y="23697"/>
                    <a:pt x="10897" y="23633"/>
                  </a:cubicBezTo>
                  <a:cubicBezTo>
                    <a:pt x="10833" y="23601"/>
                    <a:pt x="10768" y="23568"/>
                    <a:pt x="10736" y="23536"/>
                  </a:cubicBezTo>
                  <a:lnTo>
                    <a:pt x="10704" y="23504"/>
                  </a:lnTo>
                  <a:lnTo>
                    <a:pt x="10695" y="23504"/>
                  </a:lnTo>
                  <a:lnTo>
                    <a:pt x="9161" y="21125"/>
                  </a:lnTo>
                  <a:cubicBezTo>
                    <a:pt x="9108" y="21046"/>
                    <a:pt x="9012" y="20989"/>
                    <a:pt x="8908" y="20989"/>
                  </a:cubicBezTo>
                  <a:cubicBezTo>
                    <a:pt x="8885" y="20989"/>
                    <a:pt x="8863" y="20991"/>
                    <a:pt x="8840" y="20997"/>
                  </a:cubicBezTo>
                  <a:cubicBezTo>
                    <a:pt x="8743" y="21061"/>
                    <a:pt x="8647" y="21158"/>
                    <a:pt x="8647" y="21254"/>
                  </a:cubicBezTo>
                  <a:cubicBezTo>
                    <a:pt x="8647" y="21254"/>
                    <a:pt x="8647" y="21447"/>
                    <a:pt x="8647" y="21704"/>
                  </a:cubicBezTo>
                  <a:cubicBezTo>
                    <a:pt x="8647" y="21961"/>
                    <a:pt x="8615" y="22283"/>
                    <a:pt x="8550" y="22540"/>
                  </a:cubicBezTo>
                  <a:cubicBezTo>
                    <a:pt x="8550" y="22604"/>
                    <a:pt x="8550" y="22604"/>
                    <a:pt x="8518" y="22604"/>
                  </a:cubicBezTo>
                  <a:lnTo>
                    <a:pt x="8486" y="22636"/>
                  </a:lnTo>
                  <a:cubicBezTo>
                    <a:pt x="8422" y="22636"/>
                    <a:pt x="8358" y="22604"/>
                    <a:pt x="8325" y="22572"/>
                  </a:cubicBezTo>
                  <a:lnTo>
                    <a:pt x="8261" y="22508"/>
                  </a:lnTo>
                  <a:lnTo>
                    <a:pt x="8261" y="22476"/>
                  </a:lnTo>
                  <a:cubicBezTo>
                    <a:pt x="8261" y="22379"/>
                    <a:pt x="8229" y="22283"/>
                    <a:pt x="8197" y="22186"/>
                  </a:cubicBezTo>
                  <a:cubicBezTo>
                    <a:pt x="7972" y="21350"/>
                    <a:pt x="7072" y="19229"/>
                    <a:pt x="6815" y="18715"/>
                  </a:cubicBezTo>
                  <a:cubicBezTo>
                    <a:pt x="6782" y="18650"/>
                    <a:pt x="6750" y="18554"/>
                    <a:pt x="6750" y="18425"/>
                  </a:cubicBezTo>
                  <a:cubicBezTo>
                    <a:pt x="6718" y="18265"/>
                    <a:pt x="6718" y="18104"/>
                    <a:pt x="6718" y="17911"/>
                  </a:cubicBezTo>
                  <a:cubicBezTo>
                    <a:pt x="6718" y="17557"/>
                    <a:pt x="6750" y="17172"/>
                    <a:pt x="6782" y="16850"/>
                  </a:cubicBezTo>
                  <a:cubicBezTo>
                    <a:pt x="6782" y="16690"/>
                    <a:pt x="6815" y="16561"/>
                    <a:pt x="6815" y="16497"/>
                  </a:cubicBezTo>
                  <a:cubicBezTo>
                    <a:pt x="6847" y="16400"/>
                    <a:pt x="6847" y="16336"/>
                    <a:pt x="6847" y="16336"/>
                  </a:cubicBezTo>
                  <a:cubicBezTo>
                    <a:pt x="6847" y="16272"/>
                    <a:pt x="6847" y="16207"/>
                    <a:pt x="6815" y="16143"/>
                  </a:cubicBezTo>
                  <a:cubicBezTo>
                    <a:pt x="6815" y="16143"/>
                    <a:pt x="6557" y="15789"/>
                    <a:pt x="6172" y="15211"/>
                  </a:cubicBezTo>
                  <a:cubicBezTo>
                    <a:pt x="5015" y="13507"/>
                    <a:pt x="2636" y="9971"/>
                    <a:pt x="1929" y="8846"/>
                  </a:cubicBezTo>
                  <a:cubicBezTo>
                    <a:pt x="1511" y="8171"/>
                    <a:pt x="1125" y="6853"/>
                    <a:pt x="900" y="5728"/>
                  </a:cubicBezTo>
                  <a:cubicBezTo>
                    <a:pt x="804" y="5182"/>
                    <a:pt x="707" y="4667"/>
                    <a:pt x="643" y="4314"/>
                  </a:cubicBezTo>
                  <a:cubicBezTo>
                    <a:pt x="579" y="3928"/>
                    <a:pt x="546" y="3703"/>
                    <a:pt x="546" y="3703"/>
                  </a:cubicBezTo>
                  <a:cubicBezTo>
                    <a:pt x="546" y="3563"/>
                    <a:pt x="449" y="3472"/>
                    <a:pt x="318" y="3472"/>
                  </a:cubicBezTo>
                  <a:cubicBezTo>
                    <a:pt x="298" y="3472"/>
                    <a:pt x="278" y="3474"/>
                    <a:pt x="257" y="3478"/>
                  </a:cubicBezTo>
                  <a:cubicBezTo>
                    <a:pt x="129" y="3478"/>
                    <a:pt x="0" y="3607"/>
                    <a:pt x="32" y="3767"/>
                  </a:cubicBezTo>
                  <a:cubicBezTo>
                    <a:pt x="32" y="3767"/>
                    <a:pt x="161" y="4732"/>
                    <a:pt x="386" y="5857"/>
                  </a:cubicBezTo>
                  <a:cubicBezTo>
                    <a:pt x="611" y="6982"/>
                    <a:pt x="964" y="8300"/>
                    <a:pt x="1479" y="9136"/>
                  </a:cubicBezTo>
                  <a:cubicBezTo>
                    <a:pt x="2335" y="10523"/>
                    <a:pt x="5741" y="15518"/>
                    <a:pt x="6290" y="16348"/>
                  </a:cubicBezTo>
                  <a:lnTo>
                    <a:pt x="6290" y="16348"/>
                  </a:lnTo>
                  <a:cubicBezTo>
                    <a:pt x="6259" y="16575"/>
                    <a:pt x="6172" y="17276"/>
                    <a:pt x="6172" y="17911"/>
                  </a:cubicBezTo>
                  <a:cubicBezTo>
                    <a:pt x="6172" y="18104"/>
                    <a:pt x="6204" y="18297"/>
                    <a:pt x="6204" y="18490"/>
                  </a:cubicBezTo>
                  <a:cubicBezTo>
                    <a:pt x="6236" y="18650"/>
                    <a:pt x="6268" y="18811"/>
                    <a:pt x="6332" y="18940"/>
                  </a:cubicBezTo>
                  <a:cubicBezTo>
                    <a:pt x="6461" y="19229"/>
                    <a:pt x="6815" y="20033"/>
                    <a:pt x="7136" y="20836"/>
                  </a:cubicBezTo>
                  <a:cubicBezTo>
                    <a:pt x="7297" y="21222"/>
                    <a:pt x="7458" y="21608"/>
                    <a:pt x="7554" y="21929"/>
                  </a:cubicBezTo>
                  <a:cubicBezTo>
                    <a:pt x="7618" y="22090"/>
                    <a:pt x="7650" y="22218"/>
                    <a:pt x="7683" y="22315"/>
                  </a:cubicBezTo>
                  <a:cubicBezTo>
                    <a:pt x="7683" y="22379"/>
                    <a:pt x="7715" y="22411"/>
                    <a:pt x="7715" y="22443"/>
                  </a:cubicBezTo>
                  <a:lnTo>
                    <a:pt x="7715" y="22476"/>
                  </a:lnTo>
                  <a:cubicBezTo>
                    <a:pt x="7715" y="22701"/>
                    <a:pt x="7843" y="22861"/>
                    <a:pt x="7972" y="22990"/>
                  </a:cubicBezTo>
                  <a:cubicBezTo>
                    <a:pt x="8133" y="23086"/>
                    <a:pt x="8293" y="23151"/>
                    <a:pt x="8486" y="23183"/>
                  </a:cubicBezTo>
                  <a:cubicBezTo>
                    <a:pt x="8615" y="23183"/>
                    <a:pt x="8743" y="23118"/>
                    <a:pt x="8872" y="23022"/>
                  </a:cubicBezTo>
                  <a:cubicBezTo>
                    <a:pt x="9000" y="22926"/>
                    <a:pt x="9065" y="22797"/>
                    <a:pt x="9097" y="22636"/>
                  </a:cubicBezTo>
                  <a:cubicBezTo>
                    <a:pt x="9124" y="22464"/>
                    <a:pt x="9144" y="22281"/>
                    <a:pt x="9158" y="22107"/>
                  </a:cubicBezTo>
                  <a:lnTo>
                    <a:pt x="9158" y="22107"/>
                  </a:lnTo>
                  <a:lnTo>
                    <a:pt x="10286" y="23858"/>
                  </a:lnTo>
                  <a:lnTo>
                    <a:pt x="10351" y="23922"/>
                  </a:lnTo>
                  <a:cubicBezTo>
                    <a:pt x="10351" y="23922"/>
                    <a:pt x="10479" y="24018"/>
                    <a:pt x="10640" y="24115"/>
                  </a:cubicBezTo>
                  <a:cubicBezTo>
                    <a:pt x="10801" y="24179"/>
                    <a:pt x="11026" y="24308"/>
                    <a:pt x="11283" y="24308"/>
                  </a:cubicBezTo>
                  <a:cubicBezTo>
                    <a:pt x="11379" y="24308"/>
                    <a:pt x="11508" y="24276"/>
                    <a:pt x="11604" y="24211"/>
                  </a:cubicBezTo>
                  <a:cubicBezTo>
                    <a:pt x="11733" y="24147"/>
                    <a:pt x="11829" y="24051"/>
                    <a:pt x="11893" y="23922"/>
                  </a:cubicBezTo>
                  <a:cubicBezTo>
                    <a:pt x="11926" y="23793"/>
                    <a:pt x="11958" y="23665"/>
                    <a:pt x="11990" y="23536"/>
                  </a:cubicBezTo>
                  <a:cubicBezTo>
                    <a:pt x="12086" y="22990"/>
                    <a:pt x="12086" y="22154"/>
                    <a:pt x="12086" y="21286"/>
                  </a:cubicBezTo>
                  <a:cubicBezTo>
                    <a:pt x="12086" y="20418"/>
                    <a:pt x="12118" y="19550"/>
                    <a:pt x="12183" y="19068"/>
                  </a:cubicBezTo>
                  <a:cubicBezTo>
                    <a:pt x="12215" y="18940"/>
                    <a:pt x="12215" y="18811"/>
                    <a:pt x="12215" y="18682"/>
                  </a:cubicBezTo>
                  <a:cubicBezTo>
                    <a:pt x="12215" y="18040"/>
                    <a:pt x="11990" y="17332"/>
                    <a:pt x="11668" y="16722"/>
                  </a:cubicBezTo>
                  <a:cubicBezTo>
                    <a:pt x="11379" y="16111"/>
                    <a:pt x="10993" y="15532"/>
                    <a:pt x="10608" y="15179"/>
                  </a:cubicBezTo>
                  <a:cubicBezTo>
                    <a:pt x="10254" y="14825"/>
                    <a:pt x="9836" y="14311"/>
                    <a:pt x="9483" y="13861"/>
                  </a:cubicBezTo>
                  <a:cubicBezTo>
                    <a:pt x="9290" y="13636"/>
                    <a:pt x="9129" y="13411"/>
                    <a:pt x="8968" y="13218"/>
                  </a:cubicBezTo>
                  <a:cubicBezTo>
                    <a:pt x="8840" y="13057"/>
                    <a:pt x="8743" y="12929"/>
                    <a:pt x="8647" y="12832"/>
                  </a:cubicBezTo>
                  <a:cubicBezTo>
                    <a:pt x="8615" y="12768"/>
                    <a:pt x="8550" y="12639"/>
                    <a:pt x="8486" y="12479"/>
                  </a:cubicBezTo>
                  <a:cubicBezTo>
                    <a:pt x="8036" y="11257"/>
                    <a:pt x="7104" y="7753"/>
                    <a:pt x="6654" y="5278"/>
                  </a:cubicBezTo>
                  <a:cubicBezTo>
                    <a:pt x="6365" y="3735"/>
                    <a:pt x="5850" y="2482"/>
                    <a:pt x="5240" y="1582"/>
                  </a:cubicBezTo>
                  <a:cubicBezTo>
                    <a:pt x="4629" y="682"/>
                    <a:pt x="3922" y="135"/>
                    <a:pt x="3247" y="7"/>
                  </a:cubicBezTo>
                  <a:cubicBezTo>
                    <a:pt x="3226" y="2"/>
                    <a:pt x="3206" y="0"/>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4379;p64">
              <a:extLst>
                <a:ext uri="{FF2B5EF4-FFF2-40B4-BE49-F238E27FC236}">
                  <a16:creationId xmlns:a16="http://schemas.microsoft.com/office/drawing/2014/main" id="{B666EB4A-B4F9-B36C-DAD4-7C3B4935E873}"/>
                </a:ext>
              </a:extLst>
            </p:cNvPr>
            <p:cNvSpPr/>
            <p:nvPr/>
          </p:nvSpPr>
          <p:spPr>
            <a:xfrm>
              <a:off x="3105200" y="2303400"/>
              <a:ext cx="153525" cy="262225"/>
            </a:xfrm>
            <a:custGeom>
              <a:avLst/>
              <a:gdLst/>
              <a:ahLst/>
              <a:cxnLst/>
              <a:rect l="l" t="t" r="r" b="b"/>
              <a:pathLst>
                <a:path w="6141" h="10489" extrusionOk="0">
                  <a:moveTo>
                    <a:pt x="2926" y="0"/>
                  </a:moveTo>
                  <a:cubicBezTo>
                    <a:pt x="1512" y="386"/>
                    <a:pt x="515" y="1286"/>
                    <a:pt x="1" y="1865"/>
                  </a:cubicBezTo>
                  <a:cubicBezTo>
                    <a:pt x="354" y="2411"/>
                    <a:pt x="612" y="2765"/>
                    <a:pt x="612" y="2765"/>
                  </a:cubicBezTo>
                  <a:cubicBezTo>
                    <a:pt x="612" y="2765"/>
                    <a:pt x="322" y="4726"/>
                    <a:pt x="612" y="5304"/>
                  </a:cubicBezTo>
                  <a:cubicBezTo>
                    <a:pt x="869" y="5851"/>
                    <a:pt x="1994" y="8583"/>
                    <a:pt x="1994" y="8937"/>
                  </a:cubicBezTo>
                  <a:cubicBezTo>
                    <a:pt x="1994" y="9165"/>
                    <a:pt x="2265" y="9360"/>
                    <a:pt x="2506" y="9360"/>
                  </a:cubicBezTo>
                  <a:cubicBezTo>
                    <a:pt x="2671" y="9360"/>
                    <a:pt x="2822" y="9268"/>
                    <a:pt x="2862" y="9033"/>
                  </a:cubicBezTo>
                  <a:cubicBezTo>
                    <a:pt x="2958" y="8487"/>
                    <a:pt x="2958" y="7715"/>
                    <a:pt x="2958" y="7715"/>
                  </a:cubicBezTo>
                  <a:lnTo>
                    <a:pt x="4533" y="10158"/>
                  </a:lnTo>
                  <a:cubicBezTo>
                    <a:pt x="4533" y="10158"/>
                    <a:pt x="4943" y="10489"/>
                    <a:pt x="5288" y="10489"/>
                  </a:cubicBezTo>
                  <a:cubicBezTo>
                    <a:pt x="5436" y="10489"/>
                    <a:pt x="5572" y="10428"/>
                    <a:pt x="5658" y="10254"/>
                  </a:cubicBezTo>
                  <a:cubicBezTo>
                    <a:pt x="5948" y="9708"/>
                    <a:pt x="5755" y="6686"/>
                    <a:pt x="5948" y="5465"/>
                  </a:cubicBezTo>
                  <a:cubicBezTo>
                    <a:pt x="6140" y="4276"/>
                    <a:pt x="5208" y="2572"/>
                    <a:pt x="4437" y="1833"/>
                  </a:cubicBezTo>
                  <a:cubicBezTo>
                    <a:pt x="3922" y="1318"/>
                    <a:pt x="3344" y="547"/>
                    <a:pt x="2926" y="0"/>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4380;p64">
              <a:extLst>
                <a:ext uri="{FF2B5EF4-FFF2-40B4-BE49-F238E27FC236}">
                  <a16:creationId xmlns:a16="http://schemas.microsoft.com/office/drawing/2014/main" id="{6E465817-A1D3-8CDC-CD70-2A48E33F1D4B}"/>
                </a:ext>
              </a:extLst>
            </p:cNvPr>
            <p:cNvSpPr/>
            <p:nvPr/>
          </p:nvSpPr>
          <p:spPr>
            <a:xfrm>
              <a:off x="3097975" y="2296750"/>
              <a:ext cx="163150" cy="275875"/>
            </a:xfrm>
            <a:custGeom>
              <a:avLst/>
              <a:gdLst/>
              <a:ahLst/>
              <a:cxnLst/>
              <a:rect l="l" t="t" r="r" b="b"/>
              <a:pathLst>
                <a:path w="6526" h="11035" extrusionOk="0">
                  <a:moveTo>
                    <a:pt x="3086" y="578"/>
                  </a:moveTo>
                  <a:cubicBezTo>
                    <a:pt x="3498" y="1087"/>
                    <a:pt x="4057" y="1786"/>
                    <a:pt x="4533" y="2291"/>
                  </a:cubicBezTo>
                  <a:cubicBezTo>
                    <a:pt x="4854" y="2581"/>
                    <a:pt x="5240" y="3127"/>
                    <a:pt x="5497" y="3674"/>
                  </a:cubicBezTo>
                  <a:cubicBezTo>
                    <a:pt x="5787" y="4252"/>
                    <a:pt x="5979" y="4895"/>
                    <a:pt x="5979" y="5409"/>
                  </a:cubicBezTo>
                  <a:cubicBezTo>
                    <a:pt x="5979" y="5506"/>
                    <a:pt x="5979" y="5602"/>
                    <a:pt x="5979" y="5699"/>
                  </a:cubicBezTo>
                  <a:cubicBezTo>
                    <a:pt x="5883" y="6342"/>
                    <a:pt x="5883" y="7402"/>
                    <a:pt x="5851" y="8367"/>
                  </a:cubicBezTo>
                  <a:cubicBezTo>
                    <a:pt x="5851" y="8849"/>
                    <a:pt x="5851" y="9331"/>
                    <a:pt x="5819" y="9685"/>
                  </a:cubicBezTo>
                  <a:cubicBezTo>
                    <a:pt x="5819" y="9878"/>
                    <a:pt x="5787" y="10038"/>
                    <a:pt x="5787" y="10167"/>
                  </a:cubicBezTo>
                  <a:cubicBezTo>
                    <a:pt x="5754" y="10295"/>
                    <a:pt x="5722" y="10392"/>
                    <a:pt x="5722" y="10392"/>
                  </a:cubicBezTo>
                  <a:lnTo>
                    <a:pt x="5658" y="10456"/>
                  </a:lnTo>
                  <a:lnTo>
                    <a:pt x="5594" y="10488"/>
                  </a:lnTo>
                  <a:cubicBezTo>
                    <a:pt x="5497" y="10488"/>
                    <a:pt x="5337" y="10424"/>
                    <a:pt x="5208" y="10360"/>
                  </a:cubicBezTo>
                  <a:cubicBezTo>
                    <a:pt x="5144" y="10328"/>
                    <a:pt x="5079" y="10295"/>
                    <a:pt x="5047" y="10263"/>
                  </a:cubicBezTo>
                  <a:lnTo>
                    <a:pt x="5015" y="10231"/>
                  </a:lnTo>
                  <a:lnTo>
                    <a:pt x="5006" y="10231"/>
                  </a:lnTo>
                  <a:lnTo>
                    <a:pt x="3472" y="7852"/>
                  </a:lnTo>
                  <a:cubicBezTo>
                    <a:pt x="3419" y="7773"/>
                    <a:pt x="3323" y="7716"/>
                    <a:pt x="3219" y="7716"/>
                  </a:cubicBezTo>
                  <a:cubicBezTo>
                    <a:pt x="3196" y="7716"/>
                    <a:pt x="3174" y="7718"/>
                    <a:pt x="3151" y="7724"/>
                  </a:cubicBezTo>
                  <a:cubicBezTo>
                    <a:pt x="3054" y="7788"/>
                    <a:pt x="2958" y="7885"/>
                    <a:pt x="2958" y="7981"/>
                  </a:cubicBezTo>
                  <a:cubicBezTo>
                    <a:pt x="2958" y="7981"/>
                    <a:pt x="2958" y="8174"/>
                    <a:pt x="2958" y="8431"/>
                  </a:cubicBezTo>
                  <a:cubicBezTo>
                    <a:pt x="2958" y="8688"/>
                    <a:pt x="2926" y="9010"/>
                    <a:pt x="2861" y="9267"/>
                  </a:cubicBezTo>
                  <a:cubicBezTo>
                    <a:pt x="2861" y="9331"/>
                    <a:pt x="2861" y="9331"/>
                    <a:pt x="2829" y="9331"/>
                  </a:cubicBezTo>
                  <a:lnTo>
                    <a:pt x="2797" y="9363"/>
                  </a:lnTo>
                  <a:cubicBezTo>
                    <a:pt x="2733" y="9363"/>
                    <a:pt x="2669" y="9331"/>
                    <a:pt x="2636" y="9299"/>
                  </a:cubicBezTo>
                  <a:lnTo>
                    <a:pt x="2572" y="9235"/>
                  </a:lnTo>
                  <a:lnTo>
                    <a:pt x="2572" y="9203"/>
                  </a:lnTo>
                  <a:cubicBezTo>
                    <a:pt x="2572" y="9106"/>
                    <a:pt x="2540" y="9010"/>
                    <a:pt x="2508" y="8913"/>
                  </a:cubicBezTo>
                  <a:cubicBezTo>
                    <a:pt x="2283" y="8077"/>
                    <a:pt x="1383" y="5956"/>
                    <a:pt x="1126" y="5442"/>
                  </a:cubicBezTo>
                  <a:cubicBezTo>
                    <a:pt x="1093" y="5377"/>
                    <a:pt x="1061" y="5281"/>
                    <a:pt x="1061" y="5152"/>
                  </a:cubicBezTo>
                  <a:cubicBezTo>
                    <a:pt x="1029" y="4992"/>
                    <a:pt x="1029" y="4831"/>
                    <a:pt x="1029" y="4638"/>
                  </a:cubicBezTo>
                  <a:cubicBezTo>
                    <a:pt x="1029" y="4284"/>
                    <a:pt x="1061" y="3899"/>
                    <a:pt x="1093" y="3577"/>
                  </a:cubicBezTo>
                  <a:cubicBezTo>
                    <a:pt x="1093" y="3417"/>
                    <a:pt x="1126" y="3288"/>
                    <a:pt x="1126" y="3224"/>
                  </a:cubicBezTo>
                  <a:cubicBezTo>
                    <a:pt x="1158" y="3127"/>
                    <a:pt x="1158" y="3063"/>
                    <a:pt x="1158" y="3063"/>
                  </a:cubicBezTo>
                  <a:cubicBezTo>
                    <a:pt x="1158" y="2999"/>
                    <a:pt x="1158" y="2934"/>
                    <a:pt x="1126" y="2870"/>
                  </a:cubicBezTo>
                  <a:cubicBezTo>
                    <a:pt x="1126" y="2870"/>
                    <a:pt x="920" y="2588"/>
                    <a:pt x="624" y="2137"/>
                  </a:cubicBezTo>
                  <a:lnTo>
                    <a:pt x="624" y="2137"/>
                  </a:lnTo>
                  <a:cubicBezTo>
                    <a:pt x="1114" y="1622"/>
                    <a:pt x="1955" y="924"/>
                    <a:pt x="3086" y="578"/>
                  </a:cubicBezTo>
                  <a:close/>
                  <a:moveTo>
                    <a:pt x="3204" y="1"/>
                  </a:moveTo>
                  <a:cubicBezTo>
                    <a:pt x="3186" y="1"/>
                    <a:pt x="3168" y="3"/>
                    <a:pt x="3151" y="9"/>
                  </a:cubicBezTo>
                  <a:cubicBezTo>
                    <a:pt x="1640" y="395"/>
                    <a:pt x="611" y="1359"/>
                    <a:pt x="65" y="1938"/>
                  </a:cubicBezTo>
                  <a:cubicBezTo>
                    <a:pt x="1" y="2034"/>
                    <a:pt x="1" y="2163"/>
                    <a:pt x="65" y="2259"/>
                  </a:cubicBezTo>
                  <a:cubicBezTo>
                    <a:pt x="303" y="2650"/>
                    <a:pt x="498" y="2938"/>
                    <a:pt x="599" y="3084"/>
                  </a:cubicBezTo>
                  <a:lnTo>
                    <a:pt x="599" y="3084"/>
                  </a:lnTo>
                  <a:cubicBezTo>
                    <a:pt x="568" y="3320"/>
                    <a:pt x="483" y="4011"/>
                    <a:pt x="483" y="4638"/>
                  </a:cubicBezTo>
                  <a:cubicBezTo>
                    <a:pt x="483" y="4831"/>
                    <a:pt x="515" y="5024"/>
                    <a:pt x="515" y="5217"/>
                  </a:cubicBezTo>
                  <a:cubicBezTo>
                    <a:pt x="547" y="5377"/>
                    <a:pt x="579" y="5538"/>
                    <a:pt x="643" y="5667"/>
                  </a:cubicBezTo>
                  <a:cubicBezTo>
                    <a:pt x="772" y="5956"/>
                    <a:pt x="1126" y="6760"/>
                    <a:pt x="1447" y="7563"/>
                  </a:cubicBezTo>
                  <a:cubicBezTo>
                    <a:pt x="1608" y="7949"/>
                    <a:pt x="1769" y="8335"/>
                    <a:pt x="1865" y="8656"/>
                  </a:cubicBezTo>
                  <a:cubicBezTo>
                    <a:pt x="1929" y="8817"/>
                    <a:pt x="1961" y="8945"/>
                    <a:pt x="1994" y="9042"/>
                  </a:cubicBezTo>
                  <a:cubicBezTo>
                    <a:pt x="1994" y="9106"/>
                    <a:pt x="2026" y="9138"/>
                    <a:pt x="2026" y="9170"/>
                  </a:cubicBezTo>
                  <a:lnTo>
                    <a:pt x="2026" y="9203"/>
                  </a:lnTo>
                  <a:cubicBezTo>
                    <a:pt x="2026" y="9428"/>
                    <a:pt x="2154" y="9588"/>
                    <a:pt x="2283" y="9717"/>
                  </a:cubicBezTo>
                  <a:cubicBezTo>
                    <a:pt x="2444" y="9813"/>
                    <a:pt x="2604" y="9878"/>
                    <a:pt x="2797" y="9910"/>
                  </a:cubicBezTo>
                  <a:cubicBezTo>
                    <a:pt x="2926" y="9910"/>
                    <a:pt x="3054" y="9845"/>
                    <a:pt x="3183" y="9749"/>
                  </a:cubicBezTo>
                  <a:cubicBezTo>
                    <a:pt x="3311" y="9653"/>
                    <a:pt x="3376" y="9524"/>
                    <a:pt x="3408" y="9363"/>
                  </a:cubicBezTo>
                  <a:cubicBezTo>
                    <a:pt x="3435" y="9191"/>
                    <a:pt x="3455" y="9008"/>
                    <a:pt x="3469" y="8834"/>
                  </a:cubicBezTo>
                  <a:lnTo>
                    <a:pt x="3469" y="8834"/>
                  </a:lnTo>
                  <a:lnTo>
                    <a:pt x="4597" y="10585"/>
                  </a:lnTo>
                  <a:lnTo>
                    <a:pt x="4662" y="10649"/>
                  </a:lnTo>
                  <a:cubicBezTo>
                    <a:pt x="4662" y="10649"/>
                    <a:pt x="4790" y="10745"/>
                    <a:pt x="4951" y="10842"/>
                  </a:cubicBezTo>
                  <a:cubicBezTo>
                    <a:pt x="5112" y="10906"/>
                    <a:pt x="5337" y="11035"/>
                    <a:pt x="5594" y="11035"/>
                  </a:cubicBezTo>
                  <a:cubicBezTo>
                    <a:pt x="5690" y="11035"/>
                    <a:pt x="5819" y="11003"/>
                    <a:pt x="5915" y="10938"/>
                  </a:cubicBezTo>
                  <a:cubicBezTo>
                    <a:pt x="6044" y="10874"/>
                    <a:pt x="6140" y="10778"/>
                    <a:pt x="6204" y="10649"/>
                  </a:cubicBezTo>
                  <a:cubicBezTo>
                    <a:pt x="6237" y="10520"/>
                    <a:pt x="6269" y="10392"/>
                    <a:pt x="6301" y="10263"/>
                  </a:cubicBezTo>
                  <a:cubicBezTo>
                    <a:pt x="6397" y="9717"/>
                    <a:pt x="6397" y="8881"/>
                    <a:pt x="6397" y="8013"/>
                  </a:cubicBezTo>
                  <a:cubicBezTo>
                    <a:pt x="6397" y="7145"/>
                    <a:pt x="6429" y="6277"/>
                    <a:pt x="6494" y="5795"/>
                  </a:cubicBezTo>
                  <a:cubicBezTo>
                    <a:pt x="6526" y="5667"/>
                    <a:pt x="6526" y="5538"/>
                    <a:pt x="6526" y="5409"/>
                  </a:cubicBezTo>
                  <a:cubicBezTo>
                    <a:pt x="6526" y="4767"/>
                    <a:pt x="6301" y="4059"/>
                    <a:pt x="5979" y="3449"/>
                  </a:cubicBezTo>
                  <a:cubicBezTo>
                    <a:pt x="5690" y="2838"/>
                    <a:pt x="5304" y="2259"/>
                    <a:pt x="4919" y="1906"/>
                  </a:cubicBezTo>
                  <a:cubicBezTo>
                    <a:pt x="4437" y="1391"/>
                    <a:pt x="3826" y="652"/>
                    <a:pt x="3408" y="106"/>
                  </a:cubicBezTo>
                  <a:cubicBezTo>
                    <a:pt x="3355" y="53"/>
                    <a:pt x="3281" y="1"/>
                    <a:pt x="3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4381;p64">
              <a:extLst>
                <a:ext uri="{FF2B5EF4-FFF2-40B4-BE49-F238E27FC236}">
                  <a16:creationId xmlns:a16="http://schemas.microsoft.com/office/drawing/2014/main" id="{28C74622-CFB5-0AB0-E85B-B39BB50C6403}"/>
                </a:ext>
              </a:extLst>
            </p:cNvPr>
            <p:cNvSpPr/>
            <p:nvPr/>
          </p:nvSpPr>
          <p:spPr>
            <a:xfrm>
              <a:off x="2323300" y="1964275"/>
              <a:ext cx="961150" cy="862825"/>
            </a:xfrm>
            <a:custGeom>
              <a:avLst/>
              <a:gdLst/>
              <a:ahLst/>
              <a:cxnLst/>
              <a:rect l="l" t="t" r="r" b="b"/>
              <a:pathLst>
                <a:path w="38446" h="34513" extrusionOk="0">
                  <a:moveTo>
                    <a:pt x="3086" y="0"/>
                  </a:moveTo>
                  <a:cubicBezTo>
                    <a:pt x="3086" y="0"/>
                    <a:pt x="1318" y="1222"/>
                    <a:pt x="643" y="3858"/>
                  </a:cubicBezTo>
                  <a:cubicBezTo>
                    <a:pt x="0" y="6494"/>
                    <a:pt x="2154" y="17166"/>
                    <a:pt x="2733" y="20251"/>
                  </a:cubicBezTo>
                  <a:cubicBezTo>
                    <a:pt x="3279" y="23369"/>
                    <a:pt x="6108" y="33656"/>
                    <a:pt x="6944" y="34331"/>
                  </a:cubicBezTo>
                  <a:cubicBezTo>
                    <a:pt x="7109" y="34458"/>
                    <a:pt x="7628" y="34512"/>
                    <a:pt x="8382" y="34512"/>
                  </a:cubicBezTo>
                  <a:cubicBezTo>
                    <a:pt x="11431" y="34512"/>
                    <a:pt x="18322" y="33625"/>
                    <a:pt x="21184" y="33109"/>
                  </a:cubicBezTo>
                  <a:cubicBezTo>
                    <a:pt x="24752" y="32466"/>
                    <a:pt x="32434" y="29734"/>
                    <a:pt x="34041" y="29252"/>
                  </a:cubicBezTo>
                  <a:cubicBezTo>
                    <a:pt x="35616" y="28802"/>
                    <a:pt x="36484" y="26359"/>
                    <a:pt x="36934" y="25877"/>
                  </a:cubicBezTo>
                  <a:cubicBezTo>
                    <a:pt x="37416" y="25427"/>
                    <a:pt x="38445" y="23819"/>
                    <a:pt x="37866" y="23273"/>
                  </a:cubicBezTo>
                  <a:cubicBezTo>
                    <a:pt x="37684" y="23080"/>
                    <a:pt x="37384" y="23016"/>
                    <a:pt x="37041" y="23016"/>
                  </a:cubicBezTo>
                  <a:cubicBezTo>
                    <a:pt x="36356" y="23016"/>
                    <a:pt x="35499" y="23273"/>
                    <a:pt x="35070" y="23273"/>
                  </a:cubicBezTo>
                  <a:cubicBezTo>
                    <a:pt x="34395" y="23273"/>
                    <a:pt x="33173" y="23177"/>
                    <a:pt x="31888" y="23177"/>
                  </a:cubicBezTo>
                  <a:cubicBezTo>
                    <a:pt x="30570" y="23177"/>
                    <a:pt x="29445" y="24109"/>
                    <a:pt x="29059" y="25427"/>
                  </a:cubicBezTo>
                  <a:cubicBezTo>
                    <a:pt x="28673" y="26745"/>
                    <a:pt x="28127" y="27388"/>
                    <a:pt x="28127" y="27388"/>
                  </a:cubicBezTo>
                  <a:cubicBezTo>
                    <a:pt x="28127" y="27388"/>
                    <a:pt x="18483" y="28705"/>
                    <a:pt x="16394" y="28705"/>
                  </a:cubicBezTo>
                  <a:cubicBezTo>
                    <a:pt x="14337" y="28705"/>
                    <a:pt x="12376" y="28416"/>
                    <a:pt x="12376" y="28416"/>
                  </a:cubicBezTo>
                  <a:cubicBezTo>
                    <a:pt x="12376" y="28416"/>
                    <a:pt x="11251" y="21955"/>
                    <a:pt x="10415" y="17905"/>
                  </a:cubicBezTo>
                  <a:cubicBezTo>
                    <a:pt x="9547" y="13887"/>
                    <a:pt x="8808" y="10801"/>
                    <a:pt x="8165" y="9772"/>
                  </a:cubicBezTo>
                  <a:lnTo>
                    <a:pt x="3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4382;p64">
              <a:extLst>
                <a:ext uri="{FF2B5EF4-FFF2-40B4-BE49-F238E27FC236}">
                  <a16:creationId xmlns:a16="http://schemas.microsoft.com/office/drawing/2014/main" id="{A69302F3-7EC9-D46F-D2FA-1BC127315AC2}"/>
                </a:ext>
              </a:extLst>
            </p:cNvPr>
            <p:cNvSpPr/>
            <p:nvPr/>
          </p:nvSpPr>
          <p:spPr>
            <a:xfrm>
              <a:off x="2329725" y="1957850"/>
              <a:ext cx="951500" cy="875950"/>
            </a:xfrm>
            <a:custGeom>
              <a:avLst/>
              <a:gdLst/>
              <a:ahLst/>
              <a:cxnLst/>
              <a:rect l="l" t="t" r="r" b="b"/>
              <a:pathLst>
                <a:path w="38060" h="35038" extrusionOk="0">
                  <a:moveTo>
                    <a:pt x="2814" y="0"/>
                  </a:moveTo>
                  <a:cubicBezTo>
                    <a:pt x="2772" y="0"/>
                    <a:pt x="2733" y="11"/>
                    <a:pt x="2701" y="32"/>
                  </a:cubicBezTo>
                  <a:lnTo>
                    <a:pt x="2669" y="32"/>
                  </a:lnTo>
                  <a:cubicBezTo>
                    <a:pt x="2669" y="65"/>
                    <a:pt x="836" y="1318"/>
                    <a:pt x="129" y="4050"/>
                  </a:cubicBezTo>
                  <a:cubicBezTo>
                    <a:pt x="33" y="4436"/>
                    <a:pt x="1" y="4918"/>
                    <a:pt x="1" y="5497"/>
                  </a:cubicBezTo>
                  <a:cubicBezTo>
                    <a:pt x="1" y="7490"/>
                    <a:pt x="418" y="10576"/>
                    <a:pt x="933" y="13501"/>
                  </a:cubicBezTo>
                  <a:cubicBezTo>
                    <a:pt x="1415" y="16426"/>
                    <a:pt x="1961" y="19223"/>
                    <a:pt x="2186" y="20573"/>
                  </a:cubicBezTo>
                  <a:cubicBezTo>
                    <a:pt x="2476" y="22148"/>
                    <a:pt x="3311" y="25491"/>
                    <a:pt x="4211" y="28545"/>
                  </a:cubicBezTo>
                  <a:cubicBezTo>
                    <a:pt x="4661" y="30055"/>
                    <a:pt x="5112" y="31502"/>
                    <a:pt x="5497" y="32627"/>
                  </a:cubicBezTo>
                  <a:cubicBezTo>
                    <a:pt x="5690" y="33206"/>
                    <a:pt x="5883" y="33656"/>
                    <a:pt x="6044" y="34041"/>
                  </a:cubicBezTo>
                  <a:cubicBezTo>
                    <a:pt x="6108" y="34202"/>
                    <a:pt x="6204" y="34363"/>
                    <a:pt x="6269" y="34491"/>
                  </a:cubicBezTo>
                  <a:cubicBezTo>
                    <a:pt x="6333" y="34620"/>
                    <a:pt x="6397" y="34716"/>
                    <a:pt x="6526" y="34781"/>
                  </a:cubicBezTo>
                  <a:cubicBezTo>
                    <a:pt x="6590" y="34877"/>
                    <a:pt x="6687" y="34909"/>
                    <a:pt x="6815" y="34941"/>
                  </a:cubicBezTo>
                  <a:cubicBezTo>
                    <a:pt x="7104" y="35006"/>
                    <a:pt x="7554" y="35038"/>
                    <a:pt x="8165" y="35038"/>
                  </a:cubicBezTo>
                  <a:cubicBezTo>
                    <a:pt x="11283" y="35038"/>
                    <a:pt x="18098" y="34170"/>
                    <a:pt x="20991" y="33623"/>
                  </a:cubicBezTo>
                  <a:cubicBezTo>
                    <a:pt x="22791" y="33302"/>
                    <a:pt x="25587" y="32434"/>
                    <a:pt x="28159" y="31630"/>
                  </a:cubicBezTo>
                  <a:cubicBezTo>
                    <a:pt x="30731" y="30795"/>
                    <a:pt x="33077" y="30023"/>
                    <a:pt x="33849" y="29766"/>
                  </a:cubicBezTo>
                  <a:cubicBezTo>
                    <a:pt x="34749" y="29509"/>
                    <a:pt x="35392" y="28705"/>
                    <a:pt x="35874" y="27966"/>
                  </a:cubicBezTo>
                  <a:cubicBezTo>
                    <a:pt x="36131" y="27612"/>
                    <a:pt x="36324" y="27227"/>
                    <a:pt x="36484" y="26937"/>
                  </a:cubicBezTo>
                  <a:cubicBezTo>
                    <a:pt x="36645" y="26648"/>
                    <a:pt x="36806" y="26391"/>
                    <a:pt x="36870" y="26327"/>
                  </a:cubicBezTo>
                  <a:cubicBezTo>
                    <a:pt x="37095" y="26134"/>
                    <a:pt x="37352" y="25748"/>
                    <a:pt x="37609" y="25330"/>
                  </a:cubicBezTo>
                  <a:cubicBezTo>
                    <a:pt x="37834" y="24880"/>
                    <a:pt x="38060" y="24430"/>
                    <a:pt x="38060" y="23980"/>
                  </a:cubicBezTo>
                  <a:cubicBezTo>
                    <a:pt x="38060" y="23755"/>
                    <a:pt x="37995" y="23498"/>
                    <a:pt x="37802" y="23337"/>
                  </a:cubicBezTo>
                  <a:cubicBezTo>
                    <a:pt x="37545" y="23048"/>
                    <a:pt x="37159" y="23016"/>
                    <a:pt x="36774" y="23016"/>
                  </a:cubicBezTo>
                  <a:cubicBezTo>
                    <a:pt x="36420" y="23016"/>
                    <a:pt x="36002" y="23080"/>
                    <a:pt x="35649" y="23144"/>
                  </a:cubicBezTo>
                  <a:cubicBezTo>
                    <a:pt x="35295" y="23209"/>
                    <a:pt x="34974" y="23241"/>
                    <a:pt x="34813" y="23241"/>
                  </a:cubicBezTo>
                  <a:cubicBezTo>
                    <a:pt x="34170" y="23241"/>
                    <a:pt x="32949" y="23144"/>
                    <a:pt x="31631" y="23144"/>
                  </a:cubicBezTo>
                  <a:cubicBezTo>
                    <a:pt x="30184" y="23144"/>
                    <a:pt x="28963" y="24173"/>
                    <a:pt x="28545" y="25587"/>
                  </a:cubicBezTo>
                  <a:cubicBezTo>
                    <a:pt x="28352" y="26230"/>
                    <a:pt x="28127" y="26712"/>
                    <a:pt x="27966" y="27034"/>
                  </a:cubicBezTo>
                  <a:cubicBezTo>
                    <a:pt x="27870" y="27162"/>
                    <a:pt x="27805" y="27291"/>
                    <a:pt x="27741" y="27355"/>
                  </a:cubicBezTo>
                  <a:lnTo>
                    <a:pt x="27710" y="27401"/>
                  </a:lnTo>
                  <a:lnTo>
                    <a:pt x="27710" y="27401"/>
                  </a:lnTo>
                  <a:cubicBezTo>
                    <a:pt x="27485" y="27427"/>
                    <a:pt x="26976" y="27486"/>
                    <a:pt x="26295" y="27580"/>
                  </a:cubicBezTo>
                  <a:cubicBezTo>
                    <a:pt x="24880" y="27773"/>
                    <a:pt x="22727" y="28030"/>
                    <a:pt x="20734" y="28287"/>
                  </a:cubicBezTo>
                  <a:cubicBezTo>
                    <a:pt x="18741" y="28512"/>
                    <a:pt x="16876" y="28705"/>
                    <a:pt x="16137" y="28705"/>
                  </a:cubicBezTo>
                  <a:cubicBezTo>
                    <a:pt x="15141" y="28705"/>
                    <a:pt x="14144" y="28609"/>
                    <a:pt x="13373" y="28545"/>
                  </a:cubicBezTo>
                  <a:cubicBezTo>
                    <a:pt x="13019" y="28512"/>
                    <a:pt x="12698" y="28480"/>
                    <a:pt x="12505" y="28448"/>
                  </a:cubicBezTo>
                  <a:cubicBezTo>
                    <a:pt x="12442" y="28439"/>
                    <a:pt x="12386" y="28433"/>
                    <a:pt x="12339" y="28428"/>
                  </a:cubicBezTo>
                  <a:lnTo>
                    <a:pt x="12339" y="28428"/>
                  </a:lnTo>
                  <a:cubicBezTo>
                    <a:pt x="12138" y="27277"/>
                    <a:pt x="11161" y="21717"/>
                    <a:pt x="10415" y="18130"/>
                  </a:cubicBezTo>
                  <a:cubicBezTo>
                    <a:pt x="9997" y="16105"/>
                    <a:pt x="9580" y="14305"/>
                    <a:pt x="9226" y="12890"/>
                  </a:cubicBezTo>
                  <a:cubicBezTo>
                    <a:pt x="8840" y="11476"/>
                    <a:pt x="8487" y="10447"/>
                    <a:pt x="8133" y="9869"/>
                  </a:cubicBezTo>
                  <a:cubicBezTo>
                    <a:pt x="8075" y="9791"/>
                    <a:pt x="7993" y="9748"/>
                    <a:pt x="7909" y="9748"/>
                  </a:cubicBezTo>
                  <a:cubicBezTo>
                    <a:pt x="7854" y="9748"/>
                    <a:pt x="7798" y="9766"/>
                    <a:pt x="7747" y="9804"/>
                  </a:cubicBezTo>
                  <a:cubicBezTo>
                    <a:pt x="7619" y="9869"/>
                    <a:pt x="7587" y="10029"/>
                    <a:pt x="7683" y="10158"/>
                  </a:cubicBezTo>
                  <a:cubicBezTo>
                    <a:pt x="7972" y="10608"/>
                    <a:pt x="8326" y="11637"/>
                    <a:pt x="8680" y="13051"/>
                  </a:cubicBezTo>
                  <a:cubicBezTo>
                    <a:pt x="9065" y="14433"/>
                    <a:pt x="9451" y="16233"/>
                    <a:pt x="9901" y="18226"/>
                  </a:cubicBezTo>
                  <a:cubicBezTo>
                    <a:pt x="10319" y="20251"/>
                    <a:pt x="10801" y="22855"/>
                    <a:pt x="11187" y="24977"/>
                  </a:cubicBezTo>
                  <a:cubicBezTo>
                    <a:pt x="11380" y="26037"/>
                    <a:pt x="11540" y="26969"/>
                    <a:pt x="11669" y="27645"/>
                  </a:cubicBezTo>
                  <a:cubicBezTo>
                    <a:pt x="11798" y="28320"/>
                    <a:pt x="11862" y="28737"/>
                    <a:pt x="11862" y="28737"/>
                  </a:cubicBezTo>
                  <a:cubicBezTo>
                    <a:pt x="11862" y="28834"/>
                    <a:pt x="11958" y="28930"/>
                    <a:pt x="12087" y="28930"/>
                  </a:cubicBezTo>
                  <a:cubicBezTo>
                    <a:pt x="12087" y="28930"/>
                    <a:pt x="14048" y="29220"/>
                    <a:pt x="16137" y="29220"/>
                  </a:cubicBezTo>
                  <a:cubicBezTo>
                    <a:pt x="16683" y="29220"/>
                    <a:pt x="17680" y="29155"/>
                    <a:pt x="18869" y="29027"/>
                  </a:cubicBezTo>
                  <a:cubicBezTo>
                    <a:pt x="22469" y="28641"/>
                    <a:pt x="27902" y="27902"/>
                    <a:pt x="27902" y="27902"/>
                  </a:cubicBezTo>
                  <a:cubicBezTo>
                    <a:pt x="27966" y="27902"/>
                    <a:pt x="28030" y="27870"/>
                    <a:pt x="28063" y="27805"/>
                  </a:cubicBezTo>
                  <a:cubicBezTo>
                    <a:pt x="28095" y="27805"/>
                    <a:pt x="28673" y="27098"/>
                    <a:pt x="29059" y="25748"/>
                  </a:cubicBezTo>
                  <a:cubicBezTo>
                    <a:pt x="29413" y="24526"/>
                    <a:pt x="30441" y="23691"/>
                    <a:pt x="31631" y="23691"/>
                  </a:cubicBezTo>
                  <a:cubicBezTo>
                    <a:pt x="32916" y="23691"/>
                    <a:pt x="34138" y="23787"/>
                    <a:pt x="34813" y="23787"/>
                  </a:cubicBezTo>
                  <a:cubicBezTo>
                    <a:pt x="35070" y="23787"/>
                    <a:pt x="35392" y="23723"/>
                    <a:pt x="35745" y="23659"/>
                  </a:cubicBezTo>
                  <a:cubicBezTo>
                    <a:pt x="36099" y="23594"/>
                    <a:pt x="36484" y="23530"/>
                    <a:pt x="36774" y="23530"/>
                  </a:cubicBezTo>
                  <a:cubicBezTo>
                    <a:pt x="37095" y="23530"/>
                    <a:pt x="37320" y="23594"/>
                    <a:pt x="37417" y="23723"/>
                  </a:cubicBezTo>
                  <a:cubicBezTo>
                    <a:pt x="37481" y="23755"/>
                    <a:pt x="37513" y="23851"/>
                    <a:pt x="37513" y="23980"/>
                  </a:cubicBezTo>
                  <a:cubicBezTo>
                    <a:pt x="37513" y="24237"/>
                    <a:pt x="37352" y="24687"/>
                    <a:pt x="37127" y="25073"/>
                  </a:cubicBezTo>
                  <a:cubicBezTo>
                    <a:pt x="36934" y="25427"/>
                    <a:pt x="36645" y="25812"/>
                    <a:pt x="36484" y="25941"/>
                  </a:cubicBezTo>
                  <a:cubicBezTo>
                    <a:pt x="36324" y="26134"/>
                    <a:pt x="36195" y="26359"/>
                    <a:pt x="36034" y="26680"/>
                  </a:cubicBezTo>
                  <a:cubicBezTo>
                    <a:pt x="35777" y="27130"/>
                    <a:pt x="35456" y="27709"/>
                    <a:pt x="35070" y="28191"/>
                  </a:cubicBezTo>
                  <a:cubicBezTo>
                    <a:pt x="34684" y="28705"/>
                    <a:pt x="34202" y="29123"/>
                    <a:pt x="33688" y="29252"/>
                  </a:cubicBezTo>
                  <a:cubicBezTo>
                    <a:pt x="32884" y="29509"/>
                    <a:pt x="30570" y="30312"/>
                    <a:pt x="27998" y="31116"/>
                  </a:cubicBezTo>
                  <a:cubicBezTo>
                    <a:pt x="25459" y="31952"/>
                    <a:pt x="22630" y="32788"/>
                    <a:pt x="20894" y="33109"/>
                  </a:cubicBezTo>
                  <a:cubicBezTo>
                    <a:pt x="18066" y="33623"/>
                    <a:pt x="11187" y="34491"/>
                    <a:pt x="8165" y="34491"/>
                  </a:cubicBezTo>
                  <a:cubicBezTo>
                    <a:pt x="7779" y="34491"/>
                    <a:pt x="7458" y="34491"/>
                    <a:pt x="7233" y="34459"/>
                  </a:cubicBezTo>
                  <a:cubicBezTo>
                    <a:pt x="7104" y="34459"/>
                    <a:pt x="7008" y="34427"/>
                    <a:pt x="6944" y="34395"/>
                  </a:cubicBezTo>
                  <a:lnTo>
                    <a:pt x="6879" y="34395"/>
                  </a:lnTo>
                  <a:lnTo>
                    <a:pt x="6847" y="34363"/>
                  </a:lnTo>
                  <a:cubicBezTo>
                    <a:pt x="6847" y="34363"/>
                    <a:pt x="6783" y="34298"/>
                    <a:pt x="6719" y="34202"/>
                  </a:cubicBezTo>
                  <a:cubicBezTo>
                    <a:pt x="6494" y="33848"/>
                    <a:pt x="6140" y="32948"/>
                    <a:pt x="5787" y="31791"/>
                  </a:cubicBezTo>
                  <a:cubicBezTo>
                    <a:pt x="4629" y="28384"/>
                    <a:pt x="3119" y="22630"/>
                    <a:pt x="2733" y="20476"/>
                  </a:cubicBezTo>
                  <a:cubicBezTo>
                    <a:pt x="2476" y="19126"/>
                    <a:pt x="1929" y="16330"/>
                    <a:pt x="1447" y="13404"/>
                  </a:cubicBezTo>
                  <a:cubicBezTo>
                    <a:pt x="965" y="10479"/>
                    <a:pt x="547" y="7426"/>
                    <a:pt x="547" y="5497"/>
                  </a:cubicBezTo>
                  <a:cubicBezTo>
                    <a:pt x="547" y="4950"/>
                    <a:pt x="579" y="4468"/>
                    <a:pt x="643" y="4179"/>
                  </a:cubicBezTo>
                  <a:cubicBezTo>
                    <a:pt x="965" y="2925"/>
                    <a:pt x="1576" y="1993"/>
                    <a:pt x="2058" y="1382"/>
                  </a:cubicBezTo>
                  <a:cubicBezTo>
                    <a:pt x="2315" y="1061"/>
                    <a:pt x="2540" y="836"/>
                    <a:pt x="2733" y="707"/>
                  </a:cubicBezTo>
                  <a:cubicBezTo>
                    <a:pt x="2797" y="643"/>
                    <a:pt x="2861" y="579"/>
                    <a:pt x="2926" y="547"/>
                  </a:cubicBezTo>
                  <a:lnTo>
                    <a:pt x="2958" y="515"/>
                  </a:lnTo>
                  <a:lnTo>
                    <a:pt x="2990" y="482"/>
                  </a:lnTo>
                  <a:cubicBezTo>
                    <a:pt x="3119" y="418"/>
                    <a:pt x="3151" y="225"/>
                    <a:pt x="3054" y="129"/>
                  </a:cubicBezTo>
                  <a:cubicBezTo>
                    <a:pt x="2990" y="43"/>
                    <a:pt x="2897" y="0"/>
                    <a:pt x="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4383;p64">
              <a:extLst>
                <a:ext uri="{FF2B5EF4-FFF2-40B4-BE49-F238E27FC236}">
                  <a16:creationId xmlns:a16="http://schemas.microsoft.com/office/drawing/2014/main" id="{6EA50927-7406-BD98-6CD6-EE3B28022D90}"/>
                </a:ext>
              </a:extLst>
            </p:cNvPr>
            <p:cNvSpPr/>
            <p:nvPr/>
          </p:nvSpPr>
          <p:spPr>
            <a:xfrm>
              <a:off x="3009575" y="2539650"/>
              <a:ext cx="274875" cy="206550"/>
            </a:xfrm>
            <a:custGeom>
              <a:avLst/>
              <a:gdLst/>
              <a:ahLst/>
              <a:cxnLst/>
              <a:rect l="l" t="t" r="r" b="b"/>
              <a:pathLst>
                <a:path w="10995" h="8262" extrusionOk="0">
                  <a:moveTo>
                    <a:pt x="9590" y="1"/>
                  </a:moveTo>
                  <a:cubicBezTo>
                    <a:pt x="8905" y="1"/>
                    <a:pt x="8048" y="258"/>
                    <a:pt x="7619" y="258"/>
                  </a:cubicBezTo>
                  <a:cubicBezTo>
                    <a:pt x="6944" y="258"/>
                    <a:pt x="5722" y="162"/>
                    <a:pt x="4437" y="162"/>
                  </a:cubicBezTo>
                  <a:cubicBezTo>
                    <a:pt x="3119" y="162"/>
                    <a:pt x="1994" y="1094"/>
                    <a:pt x="1608" y="2412"/>
                  </a:cubicBezTo>
                  <a:cubicBezTo>
                    <a:pt x="1222" y="3730"/>
                    <a:pt x="676" y="4373"/>
                    <a:pt x="676" y="4373"/>
                  </a:cubicBezTo>
                  <a:cubicBezTo>
                    <a:pt x="676" y="4373"/>
                    <a:pt x="419" y="4405"/>
                    <a:pt x="1" y="4469"/>
                  </a:cubicBezTo>
                  <a:cubicBezTo>
                    <a:pt x="226" y="4983"/>
                    <a:pt x="451" y="5594"/>
                    <a:pt x="483" y="6237"/>
                  </a:cubicBezTo>
                  <a:cubicBezTo>
                    <a:pt x="515" y="6944"/>
                    <a:pt x="451" y="7651"/>
                    <a:pt x="354" y="8262"/>
                  </a:cubicBezTo>
                  <a:cubicBezTo>
                    <a:pt x="3151" y="7394"/>
                    <a:pt x="5722" y="6494"/>
                    <a:pt x="6590" y="6237"/>
                  </a:cubicBezTo>
                  <a:cubicBezTo>
                    <a:pt x="8165" y="5787"/>
                    <a:pt x="9033" y="3344"/>
                    <a:pt x="9483" y="2862"/>
                  </a:cubicBezTo>
                  <a:cubicBezTo>
                    <a:pt x="9965" y="2412"/>
                    <a:pt x="10994" y="804"/>
                    <a:pt x="10415" y="258"/>
                  </a:cubicBezTo>
                  <a:cubicBezTo>
                    <a:pt x="10233" y="65"/>
                    <a:pt x="9933" y="1"/>
                    <a:pt x="9590" y="1"/>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4384;p64">
              <a:extLst>
                <a:ext uri="{FF2B5EF4-FFF2-40B4-BE49-F238E27FC236}">
                  <a16:creationId xmlns:a16="http://schemas.microsoft.com/office/drawing/2014/main" id="{E74FF9C8-3835-E689-3921-5EED8FA2D7AA}"/>
                </a:ext>
              </a:extLst>
            </p:cNvPr>
            <p:cNvSpPr/>
            <p:nvPr/>
          </p:nvSpPr>
          <p:spPr>
            <a:xfrm>
              <a:off x="3002350" y="2533225"/>
              <a:ext cx="278875" cy="219750"/>
            </a:xfrm>
            <a:custGeom>
              <a:avLst/>
              <a:gdLst/>
              <a:ahLst/>
              <a:cxnLst/>
              <a:rect l="l" t="t" r="r" b="b"/>
              <a:pathLst>
                <a:path w="11155" h="8790" extrusionOk="0">
                  <a:moveTo>
                    <a:pt x="9869" y="515"/>
                  </a:moveTo>
                  <a:cubicBezTo>
                    <a:pt x="10190" y="515"/>
                    <a:pt x="10415" y="579"/>
                    <a:pt x="10512" y="708"/>
                  </a:cubicBezTo>
                  <a:cubicBezTo>
                    <a:pt x="10576" y="740"/>
                    <a:pt x="10608" y="836"/>
                    <a:pt x="10608" y="965"/>
                  </a:cubicBezTo>
                  <a:cubicBezTo>
                    <a:pt x="10608" y="1222"/>
                    <a:pt x="10447" y="1672"/>
                    <a:pt x="10222" y="2058"/>
                  </a:cubicBezTo>
                  <a:cubicBezTo>
                    <a:pt x="10029" y="2412"/>
                    <a:pt x="9740" y="2797"/>
                    <a:pt x="9579" y="2926"/>
                  </a:cubicBezTo>
                  <a:cubicBezTo>
                    <a:pt x="9419" y="3119"/>
                    <a:pt x="9290" y="3344"/>
                    <a:pt x="9129" y="3665"/>
                  </a:cubicBezTo>
                  <a:cubicBezTo>
                    <a:pt x="8872" y="4115"/>
                    <a:pt x="8551" y="4694"/>
                    <a:pt x="8165" y="5176"/>
                  </a:cubicBezTo>
                  <a:cubicBezTo>
                    <a:pt x="7779" y="5690"/>
                    <a:pt x="7297" y="6108"/>
                    <a:pt x="6783" y="6237"/>
                  </a:cubicBezTo>
                  <a:cubicBezTo>
                    <a:pt x="5958" y="6481"/>
                    <a:pt x="3592" y="7307"/>
                    <a:pt x="984" y="8134"/>
                  </a:cubicBezTo>
                  <a:lnTo>
                    <a:pt x="984" y="8134"/>
                  </a:lnTo>
                  <a:cubicBezTo>
                    <a:pt x="1027" y="7751"/>
                    <a:pt x="1061" y="7331"/>
                    <a:pt x="1061" y="6912"/>
                  </a:cubicBezTo>
                  <a:cubicBezTo>
                    <a:pt x="1061" y="6783"/>
                    <a:pt x="1061" y="6622"/>
                    <a:pt x="1029" y="6494"/>
                  </a:cubicBezTo>
                  <a:cubicBezTo>
                    <a:pt x="1003" y="5926"/>
                    <a:pt x="853" y="5400"/>
                    <a:pt x="662" y="4932"/>
                  </a:cubicBezTo>
                  <a:lnTo>
                    <a:pt x="662" y="4932"/>
                  </a:lnTo>
                  <a:cubicBezTo>
                    <a:pt x="875" y="4902"/>
                    <a:pt x="997" y="4887"/>
                    <a:pt x="997" y="4887"/>
                  </a:cubicBezTo>
                  <a:cubicBezTo>
                    <a:pt x="1061" y="4887"/>
                    <a:pt x="1125" y="4855"/>
                    <a:pt x="1158" y="4790"/>
                  </a:cubicBezTo>
                  <a:cubicBezTo>
                    <a:pt x="1190" y="4790"/>
                    <a:pt x="1768" y="4083"/>
                    <a:pt x="2154" y="2733"/>
                  </a:cubicBezTo>
                  <a:cubicBezTo>
                    <a:pt x="2508" y="1511"/>
                    <a:pt x="3536" y="676"/>
                    <a:pt x="4726" y="676"/>
                  </a:cubicBezTo>
                  <a:cubicBezTo>
                    <a:pt x="6011" y="676"/>
                    <a:pt x="7233" y="772"/>
                    <a:pt x="7908" y="772"/>
                  </a:cubicBezTo>
                  <a:cubicBezTo>
                    <a:pt x="8165" y="772"/>
                    <a:pt x="8487" y="708"/>
                    <a:pt x="8840" y="644"/>
                  </a:cubicBezTo>
                  <a:cubicBezTo>
                    <a:pt x="9194" y="579"/>
                    <a:pt x="9579" y="515"/>
                    <a:pt x="9869" y="515"/>
                  </a:cubicBezTo>
                  <a:close/>
                  <a:moveTo>
                    <a:pt x="9869" y="1"/>
                  </a:moveTo>
                  <a:cubicBezTo>
                    <a:pt x="9515" y="1"/>
                    <a:pt x="9097" y="65"/>
                    <a:pt x="8744" y="129"/>
                  </a:cubicBezTo>
                  <a:cubicBezTo>
                    <a:pt x="8390" y="194"/>
                    <a:pt x="8069" y="226"/>
                    <a:pt x="7908" y="226"/>
                  </a:cubicBezTo>
                  <a:cubicBezTo>
                    <a:pt x="7265" y="226"/>
                    <a:pt x="6044" y="129"/>
                    <a:pt x="4726" y="129"/>
                  </a:cubicBezTo>
                  <a:cubicBezTo>
                    <a:pt x="3279" y="129"/>
                    <a:pt x="2058" y="1158"/>
                    <a:pt x="1640" y="2572"/>
                  </a:cubicBezTo>
                  <a:cubicBezTo>
                    <a:pt x="1447" y="3215"/>
                    <a:pt x="1222" y="3697"/>
                    <a:pt x="1061" y="4019"/>
                  </a:cubicBezTo>
                  <a:cubicBezTo>
                    <a:pt x="965" y="4147"/>
                    <a:pt x="900" y="4276"/>
                    <a:pt x="836" y="4340"/>
                  </a:cubicBezTo>
                  <a:lnTo>
                    <a:pt x="803" y="4389"/>
                  </a:lnTo>
                  <a:lnTo>
                    <a:pt x="803" y="4389"/>
                  </a:lnTo>
                  <a:cubicBezTo>
                    <a:pt x="688" y="4405"/>
                    <a:pt x="500" y="4432"/>
                    <a:pt x="258" y="4469"/>
                  </a:cubicBezTo>
                  <a:cubicBezTo>
                    <a:pt x="161" y="4469"/>
                    <a:pt x="97" y="4533"/>
                    <a:pt x="65" y="4597"/>
                  </a:cubicBezTo>
                  <a:cubicBezTo>
                    <a:pt x="0" y="4662"/>
                    <a:pt x="0" y="4758"/>
                    <a:pt x="33" y="4822"/>
                  </a:cubicBezTo>
                  <a:cubicBezTo>
                    <a:pt x="258" y="5337"/>
                    <a:pt x="483" y="5915"/>
                    <a:pt x="515" y="6526"/>
                  </a:cubicBezTo>
                  <a:cubicBezTo>
                    <a:pt x="515" y="6655"/>
                    <a:pt x="515" y="6783"/>
                    <a:pt x="515" y="6912"/>
                  </a:cubicBezTo>
                  <a:cubicBezTo>
                    <a:pt x="515" y="7458"/>
                    <a:pt x="450" y="8005"/>
                    <a:pt x="386" y="8487"/>
                  </a:cubicBezTo>
                  <a:cubicBezTo>
                    <a:pt x="386" y="8583"/>
                    <a:pt x="418" y="8680"/>
                    <a:pt x="483" y="8744"/>
                  </a:cubicBezTo>
                  <a:cubicBezTo>
                    <a:pt x="528" y="8767"/>
                    <a:pt x="590" y="8789"/>
                    <a:pt x="656" y="8789"/>
                  </a:cubicBezTo>
                  <a:cubicBezTo>
                    <a:pt x="683" y="8789"/>
                    <a:pt x="711" y="8786"/>
                    <a:pt x="740" y="8776"/>
                  </a:cubicBezTo>
                  <a:cubicBezTo>
                    <a:pt x="3504" y="7908"/>
                    <a:pt x="6108" y="7008"/>
                    <a:pt x="6944" y="6751"/>
                  </a:cubicBezTo>
                  <a:cubicBezTo>
                    <a:pt x="7844" y="6494"/>
                    <a:pt x="8487" y="5690"/>
                    <a:pt x="8969" y="4951"/>
                  </a:cubicBezTo>
                  <a:cubicBezTo>
                    <a:pt x="9226" y="4597"/>
                    <a:pt x="9419" y="4212"/>
                    <a:pt x="9579" y="3922"/>
                  </a:cubicBezTo>
                  <a:cubicBezTo>
                    <a:pt x="9740" y="3633"/>
                    <a:pt x="9901" y="3376"/>
                    <a:pt x="9965" y="3312"/>
                  </a:cubicBezTo>
                  <a:cubicBezTo>
                    <a:pt x="10190" y="3119"/>
                    <a:pt x="10447" y="2733"/>
                    <a:pt x="10704" y="2315"/>
                  </a:cubicBezTo>
                  <a:cubicBezTo>
                    <a:pt x="10929" y="1865"/>
                    <a:pt x="11155" y="1415"/>
                    <a:pt x="11155" y="965"/>
                  </a:cubicBezTo>
                  <a:cubicBezTo>
                    <a:pt x="11155" y="740"/>
                    <a:pt x="11090" y="483"/>
                    <a:pt x="10897" y="322"/>
                  </a:cubicBezTo>
                  <a:cubicBezTo>
                    <a:pt x="10640" y="33"/>
                    <a:pt x="10254" y="1"/>
                    <a:pt x="9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4385;p64">
              <a:extLst>
                <a:ext uri="{FF2B5EF4-FFF2-40B4-BE49-F238E27FC236}">
                  <a16:creationId xmlns:a16="http://schemas.microsoft.com/office/drawing/2014/main" id="{54F5ECA4-6BF5-5DC5-841E-FC3D9448C502}"/>
                </a:ext>
              </a:extLst>
            </p:cNvPr>
            <p:cNvSpPr/>
            <p:nvPr/>
          </p:nvSpPr>
          <p:spPr>
            <a:xfrm>
              <a:off x="3041725" y="2911725"/>
              <a:ext cx="238700" cy="81200"/>
            </a:xfrm>
            <a:custGeom>
              <a:avLst/>
              <a:gdLst/>
              <a:ahLst/>
              <a:cxnLst/>
              <a:rect l="l" t="t" r="r" b="b"/>
              <a:pathLst>
                <a:path w="9548" h="3248" extrusionOk="0">
                  <a:moveTo>
                    <a:pt x="1897" y="1"/>
                  </a:moveTo>
                  <a:lnTo>
                    <a:pt x="0" y="3022"/>
                  </a:lnTo>
                  <a:cubicBezTo>
                    <a:pt x="0" y="3022"/>
                    <a:pt x="2411" y="3247"/>
                    <a:pt x="3215" y="3247"/>
                  </a:cubicBezTo>
                  <a:cubicBezTo>
                    <a:pt x="4019" y="3247"/>
                    <a:pt x="9547" y="2637"/>
                    <a:pt x="8744" y="1737"/>
                  </a:cubicBezTo>
                  <a:cubicBezTo>
                    <a:pt x="7940" y="804"/>
                    <a:pt x="1897" y="1"/>
                    <a:pt x="18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4386;p64">
              <a:extLst>
                <a:ext uri="{FF2B5EF4-FFF2-40B4-BE49-F238E27FC236}">
                  <a16:creationId xmlns:a16="http://schemas.microsoft.com/office/drawing/2014/main" id="{6085A1C8-DC11-CAE7-B735-BD28ADCA36F0}"/>
                </a:ext>
              </a:extLst>
            </p:cNvPr>
            <p:cNvSpPr/>
            <p:nvPr/>
          </p:nvSpPr>
          <p:spPr>
            <a:xfrm>
              <a:off x="3034500" y="2905300"/>
              <a:ext cx="234675" cy="94050"/>
            </a:xfrm>
            <a:custGeom>
              <a:avLst/>
              <a:gdLst/>
              <a:ahLst/>
              <a:cxnLst/>
              <a:rect l="l" t="t" r="r" b="b"/>
              <a:pathLst>
                <a:path w="9387" h="3762" extrusionOk="0">
                  <a:moveTo>
                    <a:pt x="2318" y="567"/>
                  </a:moveTo>
                  <a:cubicBezTo>
                    <a:pt x="2486" y="586"/>
                    <a:pt x="2755" y="620"/>
                    <a:pt x="3086" y="676"/>
                  </a:cubicBezTo>
                  <a:cubicBezTo>
                    <a:pt x="3954" y="804"/>
                    <a:pt x="5272" y="1029"/>
                    <a:pt x="6429" y="1286"/>
                  </a:cubicBezTo>
                  <a:cubicBezTo>
                    <a:pt x="7040" y="1447"/>
                    <a:pt x="7586" y="1576"/>
                    <a:pt x="8004" y="1736"/>
                  </a:cubicBezTo>
                  <a:cubicBezTo>
                    <a:pt x="8422" y="1897"/>
                    <a:pt x="8743" y="2058"/>
                    <a:pt x="8840" y="2154"/>
                  </a:cubicBezTo>
                  <a:cubicBezTo>
                    <a:pt x="8840" y="2154"/>
                    <a:pt x="8776" y="2219"/>
                    <a:pt x="8615" y="2283"/>
                  </a:cubicBezTo>
                  <a:cubicBezTo>
                    <a:pt x="8390" y="2411"/>
                    <a:pt x="7972" y="2572"/>
                    <a:pt x="7490" y="2669"/>
                  </a:cubicBezTo>
                  <a:cubicBezTo>
                    <a:pt x="6750" y="2829"/>
                    <a:pt x="5850" y="2990"/>
                    <a:pt x="5111" y="3086"/>
                  </a:cubicBezTo>
                  <a:cubicBezTo>
                    <a:pt x="4340" y="3183"/>
                    <a:pt x="3697" y="3215"/>
                    <a:pt x="3504" y="3215"/>
                  </a:cubicBezTo>
                  <a:cubicBezTo>
                    <a:pt x="3118" y="3215"/>
                    <a:pt x="2315" y="3183"/>
                    <a:pt x="1607" y="3119"/>
                  </a:cubicBezTo>
                  <a:cubicBezTo>
                    <a:pt x="1286" y="3104"/>
                    <a:pt x="984" y="3083"/>
                    <a:pt x="751" y="3064"/>
                  </a:cubicBezTo>
                  <a:lnTo>
                    <a:pt x="751" y="3064"/>
                  </a:lnTo>
                  <a:lnTo>
                    <a:pt x="2318" y="567"/>
                  </a:lnTo>
                  <a:close/>
                  <a:moveTo>
                    <a:pt x="2218" y="1"/>
                  </a:moveTo>
                  <a:cubicBezTo>
                    <a:pt x="2090" y="1"/>
                    <a:pt x="1993" y="33"/>
                    <a:pt x="1929" y="129"/>
                  </a:cubicBezTo>
                  <a:lnTo>
                    <a:pt x="32" y="3151"/>
                  </a:lnTo>
                  <a:cubicBezTo>
                    <a:pt x="0" y="3215"/>
                    <a:pt x="0" y="3311"/>
                    <a:pt x="32" y="3408"/>
                  </a:cubicBezTo>
                  <a:cubicBezTo>
                    <a:pt x="64" y="3504"/>
                    <a:pt x="161" y="3536"/>
                    <a:pt x="257" y="3569"/>
                  </a:cubicBezTo>
                  <a:cubicBezTo>
                    <a:pt x="257" y="3569"/>
                    <a:pt x="2668" y="3762"/>
                    <a:pt x="3504" y="3762"/>
                  </a:cubicBezTo>
                  <a:cubicBezTo>
                    <a:pt x="3697" y="3762"/>
                    <a:pt x="4147" y="3729"/>
                    <a:pt x="4725" y="3665"/>
                  </a:cubicBezTo>
                  <a:cubicBezTo>
                    <a:pt x="5561" y="3569"/>
                    <a:pt x="6686" y="3408"/>
                    <a:pt x="7586" y="3183"/>
                  </a:cubicBezTo>
                  <a:cubicBezTo>
                    <a:pt x="8036" y="3086"/>
                    <a:pt x="8454" y="2958"/>
                    <a:pt x="8776" y="2829"/>
                  </a:cubicBezTo>
                  <a:cubicBezTo>
                    <a:pt x="8936" y="2765"/>
                    <a:pt x="9065" y="2669"/>
                    <a:pt x="9161" y="2572"/>
                  </a:cubicBezTo>
                  <a:cubicBezTo>
                    <a:pt x="9258" y="2476"/>
                    <a:pt x="9386" y="2347"/>
                    <a:pt x="9386" y="2154"/>
                  </a:cubicBezTo>
                  <a:cubicBezTo>
                    <a:pt x="9386" y="2026"/>
                    <a:pt x="9322" y="1897"/>
                    <a:pt x="9226" y="1801"/>
                  </a:cubicBezTo>
                  <a:cubicBezTo>
                    <a:pt x="9065" y="1640"/>
                    <a:pt x="8872" y="1511"/>
                    <a:pt x="8615" y="1415"/>
                  </a:cubicBezTo>
                  <a:cubicBezTo>
                    <a:pt x="7715" y="997"/>
                    <a:pt x="6140" y="676"/>
                    <a:pt x="4758" y="418"/>
                  </a:cubicBezTo>
                  <a:cubicBezTo>
                    <a:pt x="3375" y="161"/>
                    <a:pt x="2218" y="1"/>
                    <a:pt x="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4387;p64">
              <a:extLst>
                <a:ext uri="{FF2B5EF4-FFF2-40B4-BE49-F238E27FC236}">
                  <a16:creationId xmlns:a16="http://schemas.microsoft.com/office/drawing/2014/main" id="{40EF3B51-79F3-3FB9-0878-86DD8F6CBBA4}"/>
                </a:ext>
              </a:extLst>
            </p:cNvPr>
            <p:cNvSpPr/>
            <p:nvPr/>
          </p:nvSpPr>
          <p:spPr>
            <a:xfrm>
              <a:off x="2902700" y="2851450"/>
              <a:ext cx="604350" cy="551325"/>
            </a:xfrm>
            <a:custGeom>
              <a:avLst/>
              <a:gdLst/>
              <a:ahLst/>
              <a:cxnLst/>
              <a:rect l="l" t="t" r="r" b="b"/>
              <a:pathLst>
                <a:path w="24174" h="22053" extrusionOk="0">
                  <a:moveTo>
                    <a:pt x="17616" y="1"/>
                  </a:moveTo>
                  <a:lnTo>
                    <a:pt x="0" y="8166"/>
                  </a:lnTo>
                  <a:lnTo>
                    <a:pt x="6847" y="22052"/>
                  </a:lnTo>
                  <a:lnTo>
                    <a:pt x="24173" y="13277"/>
                  </a:lnTo>
                  <a:lnTo>
                    <a:pt x="176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4388;p64">
              <a:extLst>
                <a:ext uri="{FF2B5EF4-FFF2-40B4-BE49-F238E27FC236}">
                  <a16:creationId xmlns:a16="http://schemas.microsoft.com/office/drawing/2014/main" id="{829C4FD8-61A7-D9B0-5AFD-8B3E8754C6FF}"/>
                </a:ext>
              </a:extLst>
            </p:cNvPr>
            <p:cNvSpPr/>
            <p:nvPr/>
          </p:nvSpPr>
          <p:spPr>
            <a:xfrm>
              <a:off x="2896275" y="2845050"/>
              <a:ext cx="618000" cy="564150"/>
            </a:xfrm>
            <a:custGeom>
              <a:avLst/>
              <a:gdLst/>
              <a:ahLst/>
              <a:cxnLst/>
              <a:rect l="l" t="t" r="r" b="b"/>
              <a:pathLst>
                <a:path w="24720" h="22566" extrusionOk="0">
                  <a:moveTo>
                    <a:pt x="17765" y="623"/>
                  </a:moveTo>
                  <a:lnTo>
                    <a:pt x="24076" y="13436"/>
                  </a:lnTo>
                  <a:lnTo>
                    <a:pt x="7233" y="21954"/>
                  </a:lnTo>
                  <a:lnTo>
                    <a:pt x="643" y="8550"/>
                  </a:lnTo>
                  <a:lnTo>
                    <a:pt x="17765" y="623"/>
                  </a:lnTo>
                  <a:close/>
                  <a:moveTo>
                    <a:pt x="17904" y="1"/>
                  </a:moveTo>
                  <a:cubicBezTo>
                    <a:pt x="17861" y="1"/>
                    <a:pt x="17817" y="12"/>
                    <a:pt x="17776" y="32"/>
                  </a:cubicBezTo>
                  <a:lnTo>
                    <a:pt x="161" y="8164"/>
                  </a:lnTo>
                  <a:cubicBezTo>
                    <a:pt x="97" y="8197"/>
                    <a:pt x="32" y="8261"/>
                    <a:pt x="0" y="8325"/>
                  </a:cubicBezTo>
                  <a:cubicBezTo>
                    <a:pt x="0" y="8389"/>
                    <a:pt x="0" y="8454"/>
                    <a:pt x="32" y="8518"/>
                  </a:cubicBezTo>
                  <a:lnTo>
                    <a:pt x="6879" y="22437"/>
                  </a:lnTo>
                  <a:cubicBezTo>
                    <a:pt x="6911" y="22501"/>
                    <a:pt x="6944" y="22533"/>
                    <a:pt x="7040" y="22565"/>
                  </a:cubicBezTo>
                  <a:cubicBezTo>
                    <a:pt x="7104" y="22565"/>
                    <a:pt x="7169" y="22565"/>
                    <a:pt x="7233" y="22533"/>
                  </a:cubicBezTo>
                  <a:lnTo>
                    <a:pt x="24527" y="13790"/>
                  </a:lnTo>
                  <a:cubicBezTo>
                    <a:pt x="24687" y="13725"/>
                    <a:pt x="24719" y="13565"/>
                    <a:pt x="24655" y="13436"/>
                  </a:cubicBezTo>
                  <a:lnTo>
                    <a:pt x="18130" y="160"/>
                  </a:lnTo>
                  <a:cubicBezTo>
                    <a:pt x="18086" y="51"/>
                    <a:pt x="17997" y="1"/>
                    <a:pt x="17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4389;p64">
              <a:extLst>
                <a:ext uri="{FF2B5EF4-FFF2-40B4-BE49-F238E27FC236}">
                  <a16:creationId xmlns:a16="http://schemas.microsoft.com/office/drawing/2014/main" id="{B0EEC76C-A1B2-7AEB-0403-6EB2EBAFD6A0}"/>
                </a:ext>
              </a:extLst>
            </p:cNvPr>
            <p:cNvSpPr/>
            <p:nvPr/>
          </p:nvSpPr>
          <p:spPr>
            <a:xfrm>
              <a:off x="3048950" y="2939850"/>
              <a:ext cx="145475" cy="79925"/>
            </a:xfrm>
            <a:custGeom>
              <a:avLst/>
              <a:gdLst/>
              <a:ahLst/>
              <a:cxnLst/>
              <a:rect l="l" t="t" r="r" b="b"/>
              <a:pathLst>
                <a:path w="5819" h="3197" extrusionOk="0">
                  <a:moveTo>
                    <a:pt x="3119" y="1"/>
                  </a:moveTo>
                  <a:lnTo>
                    <a:pt x="1" y="1094"/>
                  </a:lnTo>
                  <a:cubicBezTo>
                    <a:pt x="1" y="1094"/>
                    <a:pt x="2122" y="1094"/>
                    <a:pt x="2604" y="1415"/>
                  </a:cubicBezTo>
                  <a:cubicBezTo>
                    <a:pt x="3061" y="1672"/>
                    <a:pt x="4786" y="3197"/>
                    <a:pt x="5369" y="3197"/>
                  </a:cubicBezTo>
                  <a:cubicBezTo>
                    <a:pt x="5442" y="3197"/>
                    <a:pt x="5497" y="3173"/>
                    <a:pt x="5530" y="3119"/>
                  </a:cubicBezTo>
                  <a:cubicBezTo>
                    <a:pt x="5819" y="2605"/>
                    <a:pt x="4630" y="1415"/>
                    <a:pt x="4115" y="901"/>
                  </a:cubicBezTo>
                  <a:cubicBezTo>
                    <a:pt x="3633" y="387"/>
                    <a:pt x="3119" y="1"/>
                    <a:pt x="3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4390;p64">
              <a:extLst>
                <a:ext uri="{FF2B5EF4-FFF2-40B4-BE49-F238E27FC236}">
                  <a16:creationId xmlns:a16="http://schemas.microsoft.com/office/drawing/2014/main" id="{54224800-7868-48AD-B02F-8BA357790119}"/>
                </a:ext>
              </a:extLst>
            </p:cNvPr>
            <p:cNvSpPr/>
            <p:nvPr/>
          </p:nvSpPr>
          <p:spPr>
            <a:xfrm>
              <a:off x="3042525" y="2932825"/>
              <a:ext cx="152725" cy="93850"/>
            </a:xfrm>
            <a:custGeom>
              <a:avLst/>
              <a:gdLst/>
              <a:ahLst/>
              <a:cxnLst/>
              <a:rect l="l" t="t" r="r" b="b"/>
              <a:pathLst>
                <a:path w="6109" h="3754" extrusionOk="0">
                  <a:moveTo>
                    <a:pt x="3389" y="1"/>
                  </a:moveTo>
                  <a:cubicBezTo>
                    <a:pt x="3303" y="1"/>
                    <a:pt x="3209" y="43"/>
                    <a:pt x="3151" y="121"/>
                  </a:cubicBezTo>
                  <a:cubicBezTo>
                    <a:pt x="3086" y="218"/>
                    <a:pt x="3086" y="378"/>
                    <a:pt x="3215" y="475"/>
                  </a:cubicBezTo>
                  <a:cubicBezTo>
                    <a:pt x="3215" y="475"/>
                    <a:pt x="3247" y="507"/>
                    <a:pt x="3279" y="539"/>
                  </a:cubicBezTo>
                  <a:cubicBezTo>
                    <a:pt x="3440" y="700"/>
                    <a:pt x="3826" y="989"/>
                    <a:pt x="4179" y="1375"/>
                  </a:cubicBezTo>
                  <a:cubicBezTo>
                    <a:pt x="4404" y="1600"/>
                    <a:pt x="4758" y="1953"/>
                    <a:pt x="5079" y="2307"/>
                  </a:cubicBezTo>
                  <a:cubicBezTo>
                    <a:pt x="5208" y="2500"/>
                    <a:pt x="5337" y="2693"/>
                    <a:pt x="5433" y="2853"/>
                  </a:cubicBezTo>
                  <a:cubicBezTo>
                    <a:pt x="5528" y="3012"/>
                    <a:pt x="5561" y="3139"/>
                    <a:pt x="5562" y="3204"/>
                  </a:cubicBezTo>
                  <a:lnTo>
                    <a:pt x="5562" y="3204"/>
                  </a:lnTo>
                  <a:cubicBezTo>
                    <a:pt x="5528" y="3200"/>
                    <a:pt x="5485" y="3192"/>
                    <a:pt x="5433" y="3175"/>
                  </a:cubicBezTo>
                  <a:cubicBezTo>
                    <a:pt x="5144" y="3046"/>
                    <a:pt x="4629" y="2661"/>
                    <a:pt x="4147" y="2307"/>
                  </a:cubicBezTo>
                  <a:cubicBezTo>
                    <a:pt x="3890" y="2114"/>
                    <a:pt x="3665" y="1953"/>
                    <a:pt x="3472" y="1793"/>
                  </a:cubicBezTo>
                  <a:cubicBezTo>
                    <a:pt x="3279" y="1632"/>
                    <a:pt x="3119" y="1535"/>
                    <a:pt x="3022" y="1439"/>
                  </a:cubicBezTo>
                  <a:cubicBezTo>
                    <a:pt x="2829" y="1343"/>
                    <a:pt x="2572" y="1278"/>
                    <a:pt x="2283" y="1246"/>
                  </a:cubicBezTo>
                  <a:cubicBezTo>
                    <a:pt x="1447" y="1118"/>
                    <a:pt x="258" y="1118"/>
                    <a:pt x="258" y="1118"/>
                  </a:cubicBezTo>
                  <a:cubicBezTo>
                    <a:pt x="97" y="1118"/>
                    <a:pt x="1" y="1246"/>
                    <a:pt x="1" y="1375"/>
                  </a:cubicBezTo>
                  <a:cubicBezTo>
                    <a:pt x="1" y="1535"/>
                    <a:pt x="97" y="1664"/>
                    <a:pt x="258" y="1664"/>
                  </a:cubicBezTo>
                  <a:lnTo>
                    <a:pt x="579" y="1664"/>
                  </a:lnTo>
                  <a:cubicBezTo>
                    <a:pt x="901" y="1664"/>
                    <a:pt x="1351" y="1664"/>
                    <a:pt x="1801" y="1728"/>
                  </a:cubicBezTo>
                  <a:cubicBezTo>
                    <a:pt x="2026" y="1728"/>
                    <a:pt x="2219" y="1760"/>
                    <a:pt x="2379" y="1793"/>
                  </a:cubicBezTo>
                  <a:cubicBezTo>
                    <a:pt x="2572" y="1825"/>
                    <a:pt x="2701" y="1889"/>
                    <a:pt x="2733" y="1921"/>
                  </a:cubicBezTo>
                  <a:cubicBezTo>
                    <a:pt x="2829" y="1953"/>
                    <a:pt x="3022" y="2114"/>
                    <a:pt x="3247" y="2275"/>
                  </a:cubicBezTo>
                  <a:cubicBezTo>
                    <a:pt x="3601" y="2564"/>
                    <a:pt x="4019" y="2918"/>
                    <a:pt x="4437" y="3207"/>
                  </a:cubicBezTo>
                  <a:cubicBezTo>
                    <a:pt x="4662" y="3336"/>
                    <a:pt x="4854" y="3464"/>
                    <a:pt x="5047" y="3561"/>
                  </a:cubicBezTo>
                  <a:cubicBezTo>
                    <a:pt x="5240" y="3657"/>
                    <a:pt x="5433" y="3753"/>
                    <a:pt x="5626" y="3753"/>
                  </a:cubicBezTo>
                  <a:cubicBezTo>
                    <a:pt x="5690" y="3753"/>
                    <a:pt x="5754" y="3721"/>
                    <a:pt x="5819" y="3689"/>
                  </a:cubicBezTo>
                  <a:cubicBezTo>
                    <a:pt x="5915" y="3657"/>
                    <a:pt x="5979" y="3593"/>
                    <a:pt x="6012" y="3528"/>
                  </a:cubicBezTo>
                  <a:cubicBezTo>
                    <a:pt x="6076" y="3432"/>
                    <a:pt x="6108" y="3303"/>
                    <a:pt x="6108" y="3207"/>
                  </a:cubicBezTo>
                  <a:cubicBezTo>
                    <a:pt x="6108" y="2982"/>
                    <a:pt x="6012" y="2789"/>
                    <a:pt x="5915" y="2596"/>
                  </a:cubicBezTo>
                  <a:cubicBezTo>
                    <a:pt x="5562" y="1985"/>
                    <a:pt x="4919" y="1343"/>
                    <a:pt x="4565" y="989"/>
                  </a:cubicBezTo>
                  <a:cubicBezTo>
                    <a:pt x="4051" y="475"/>
                    <a:pt x="3537" y="57"/>
                    <a:pt x="3537" y="57"/>
                  </a:cubicBezTo>
                  <a:cubicBezTo>
                    <a:pt x="3498" y="19"/>
                    <a:pt x="3445" y="1"/>
                    <a:pt x="3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4391;p64">
              <a:extLst>
                <a:ext uri="{FF2B5EF4-FFF2-40B4-BE49-F238E27FC236}">
                  <a16:creationId xmlns:a16="http://schemas.microsoft.com/office/drawing/2014/main" id="{E450523A-28CD-B734-DFB2-DE07FC184BDA}"/>
                </a:ext>
              </a:extLst>
            </p:cNvPr>
            <p:cNvSpPr/>
            <p:nvPr/>
          </p:nvSpPr>
          <p:spPr>
            <a:xfrm>
              <a:off x="2426975" y="2793600"/>
              <a:ext cx="662175" cy="222625"/>
            </a:xfrm>
            <a:custGeom>
              <a:avLst/>
              <a:gdLst/>
              <a:ahLst/>
              <a:cxnLst/>
              <a:rect l="l" t="t" r="r" b="b"/>
              <a:pathLst>
                <a:path w="26487" h="8905" extrusionOk="0">
                  <a:moveTo>
                    <a:pt x="8325" y="1"/>
                  </a:moveTo>
                  <a:cubicBezTo>
                    <a:pt x="0" y="386"/>
                    <a:pt x="4532" y="6622"/>
                    <a:pt x="4532" y="6622"/>
                  </a:cubicBezTo>
                  <a:lnTo>
                    <a:pt x="23626" y="8905"/>
                  </a:lnTo>
                  <a:lnTo>
                    <a:pt x="26487" y="4726"/>
                  </a:lnTo>
                  <a:lnTo>
                    <a:pt x="83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4392;p64">
              <a:extLst>
                <a:ext uri="{FF2B5EF4-FFF2-40B4-BE49-F238E27FC236}">
                  <a16:creationId xmlns:a16="http://schemas.microsoft.com/office/drawing/2014/main" id="{1AB40B66-D007-3CC5-B443-BD99D04BA806}"/>
                </a:ext>
              </a:extLst>
            </p:cNvPr>
            <p:cNvSpPr/>
            <p:nvPr/>
          </p:nvSpPr>
          <p:spPr>
            <a:xfrm>
              <a:off x="2503300" y="2787175"/>
              <a:ext cx="592300" cy="235475"/>
            </a:xfrm>
            <a:custGeom>
              <a:avLst/>
              <a:gdLst/>
              <a:ahLst/>
              <a:cxnLst/>
              <a:rect l="l" t="t" r="r" b="b"/>
              <a:pathLst>
                <a:path w="23692" h="9419" extrusionOk="0">
                  <a:moveTo>
                    <a:pt x="5272" y="531"/>
                  </a:moveTo>
                  <a:lnTo>
                    <a:pt x="22984" y="5143"/>
                  </a:lnTo>
                  <a:lnTo>
                    <a:pt x="20445" y="8872"/>
                  </a:lnTo>
                  <a:lnTo>
                    <a:pt x="1653" y="6639"/>
                  </a:lnTo>
                  <a:lnTo>
                    <a:pt x="1653" y="6639"/>
                  </a:lnTo>
                  <a:cubicBezTo>
                    <a:pt x="1541" y="6464"/>
                    <a:pt x="1301" y="6073"/>
                    <a:pt x="1062" y="5594"/>
                  </a:cubicBezTo>
                  <a:cubicBezTo>
                    <a:pt x="772" y="4983"/>
                    <a:pt x="515" y="4243"/>
                    <a:pt x="515" y="3504"/>
                  </a:cubicBezTo>
                  <a:cubicBezTo>
                    <a:pt x="547" y="2797"/>
                    <a:pt x="740" y="2122"/>
                    <a:pt x="1447" y="1575"/>
                  </a:cubicBezTo>
                  <a:cubicBezTo>
                    <a:pt x="2122" y="1029"/>
                    <a:pt x="3344" y="611"/>
                    <a:pt x="5272" y="547"/>
                  </a:cubicBezTo>
                  <a:lnTo>
                    <a:pt x="5272" y="531"/>
                  </a:lnTo>
                  <a:close/>
                  <a:moveTo>
                    <a:pt x="5272" y="0"/>
                  </a:moveTo>
                  <a:cubicBezTo>
                    <a:pt x="3247" y="97"/>
                    <a:pt x="1929" y="515"/>
                    <a:pt x="1094" y="1158"/>
                  </a:cubicBezTo>
                  <a:cubicBezTo>
                    <a:pt x="290" y="1800"/>
                    <a:pt x="1" y="2668"/>
                    <a:pt x="1" y="3504"/>
                  </a:cubicBezTo>
                  <a:cubicBezTo>
                    <a:pt x="1" y="4404"/>
                    <a:pt x="322" y="5272"/>
                    <a:pt x="644" y="5947"/>
                  </a:cubicBezTo>
                  <a:cubicBezTo>
                    <a:pt x="965" y="6590"/>
                    <a:pt x="1287" y="7040"/>
                    <a:pt x="1287" y="7040"/>
                  </a:cubicBezTo>
                  <a:cubicBezTo>
                    <a:pt x="1319" y="7104"/>
                    <a:pt x="1383" y="7136"/>
                    <a:pt x="1447" y="7136"/>
                  </a:cubicBezTo>
                  <a:lnTo>
                    <a:pt x="20541" y="9419"/>
                  </a:lnTo>
                  <a:cubicBezTo>
                    <a:pt x="20637" y="9419"/>
                    <a:pt x="20734" y="9387"/>
                    <a:pt x="20798" y="9290"/>
                  </a:cubicBezTo>
                  <a:lnTo>
                    <a:pt x="23627" y="5143"/>
                  </a:lnTo>
                  <a:cubicBezTo>
                    <a:pt x="23691" y="5079"/>
                    <a:pt x="23691" y="4983"/>
                    <a:pt x="23659" y="4886"/>
                  </a:cubicBezTo>
                  <a:cubicBezTo>
                    <a:pt x="23627" y="4822"/>
                    <a:pt x="23563" y="4758"/>
                    <a:pt x="23498" y="4726"/>
                  </a:cubicBezTo>
                  <a:lnTo>
                    <a:pt x="5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4393;p64">
              <a:extLst>
                <a:ext uri="{FF2B5EF4-FFF2-40B4-BE49-F238E27FC236}">
                  <a16:creationId xmlns:a16="http://schemas.microsoft.com/office/drawing/2014/main" id="{E5AA8E70-C103-34F5-7315-7DD87F3992AD}"/>
                </a:ext>
              </a:extLst>
            </p:cNvPr>
            <p:cNvSpPr/>
            <p:nvPr/>
          </p:nvSpPr>
          <p:spPr>
            <a:xfrm>
              <a:off x="1989800" y="2788450"/>
              <a:ext cx="709600" cy="1210775"/>
            </a:xfrm>
            <a:custGeom>
              <a:avLst/>
              <a:gdLst/>
              <a:ahLst/>
              <a:cxnLst/>
              <a:rect l="l" t="t" r="r" b="b"/>
              <a:pathLst>
                <a:path w="28384" h="48431" extrusionOk="0">
                  <a:moveTo>
                    <a:pt x="15726" y="0"/>
                  </a:moveTo>
                  <a:cubicBezTo>
                    <a:pt x="14816" y="0"/>
                    <a:pt x="13906" y="302"/>
                    <a:pt x="12987" y="1010"/>
                  </a:cubicBezTo>
                  <a:cubicBezTo>
                    <a:pt x="12987" y="1010"/>
                    <a:pt x="8551" y="4771"/>
                    <a:pt x="7072" y="9303"/>
                  </a:cubicBezTo>
                  <a:cubicBezTo>
                    <a:pt x="5626" y="13868"/>
                    <a:pt x="4661" y="22965"/>
                    <a:pt x="4661" y="22965"/>
                  </a:cubicBezTo>
                  <a:cubicBezTo>
                    <a:pt x="4661" y="22965"/>
                    <a:pt x="0" y="29683"/>
                    <a:pt x="0" y="30358"/>
                  </a:cubicBezTo>
                  <a:cubicBezTo>
                    <a:pt x="0" y="30572"/>
                    <a:pt x="429" y="30644"/>
                    <a:pt x="1001" y="30644"/>
                  </a:cubicBezTo>
                  <a:cubicBezTo>
                    <a:pt x="2143" y="30644"/>
                    <a:pt x="3858" y="30358"/>
                    <a:pt x="3858" y="30358"/>
                  </a:cubicBezTo>
                  <a:lnTo>
                    <a:pt x="3858" y="30358"/>
                  </a:lnTo>
                  <a:lnTo>
                    <a:pt x="129" y="36787"/>
                  </a:lnTo>
                  <a:cubicBezTo>
                    <a:pt x="129" y="36787"/>
                    <a:pt x="129" y="42123"/>
                    <a:pt x="3054" y="44952"/>
                  </a:cubicBezTo>
                  <a:cubicBezTo>
                    <a:pt x="5520" y="47284"/>
                    <a:pt x="8813" y="48431"/>
                    <a:pt x="11703" y="48431"/>
                  </a:cubicBezTo>
                  <a:cubicBezTo>
                    <a:pt x="12279" y="48431"/>
                    <a:pt x="12839" y="48385"/>
                    <a:pt x="13373" y="48295"/>
                  </a:cubicBezTo>
                  <a:cubicBezTo>
                    <a:pt x="16587" y="47748"/>
                    <a:pt x="22502" y="40516"/>
                    <a:pt x="23144" y="40130"/>
                  </a:cubicBezTo>
                  <a:cubicBezTo>
                    <a:pt x="23819" y="39712"/>
                    <a:pt x="21537" y="33573"/>
                    <a:pt x="21023" y="31290"/>
                  </a:cubicBezTo>
                  <a:cubicBezTo>
                    <a:pt x="20476" y="29008"/>
                    <a:pt x="21537" y="27401"/>
                    <a:pt x="22212" y="26983"/>
                  </a:cubicBezTo>
                  <a:cubicBezTo>
                    <a:pt x="22887" y="26597"/>
                    <a:pt x="26777" y="24186"/>
                    <a:pt x="27580" y="22451"/>
                  </a:cubicBezTo>
                  <a:cubicBezTo>
                    <a:pt x="28384" y="20715"/>
                    <a:pt x="28255" y="17757"/>
                    <a:pt x="27966" y="15475"/>
                  </a:cubicBezTo>
                  <a:cubicBezTo>
                    <a:pt x="27709" y="13193"/>
                    <a:pt x="24366" y="5285"/>
                    <a:pt x="21409" y="2875"/>
                  </a:cubicBezTo>
                  <a:cubicBezTo>
                    <a:pt x="19445" y="1256"/>
                    <a:pt x="17584" y="0"/>
                    <a:pt x="157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4394;p64">
              <a:extLst>
                <a:ext uri="{FF2B5EF4-FFF2-40B4-BE49-F238E27FC236}">
                  <a16:creationId xmlns:a16="http://schemas.microsoft.com/office/drawing/2014/main" id="{2698D80A-80AF-3DB3-06C6-97D3C18F8867}"/>
                </a:ext>
              </a:extLst>
            </p:cNvPr>
            <p:cNvSpPr/>
            <p:nvPr/>
          </p:nvSpPr>
          <p:spPr>
            <a:xfrm>
              <a:off x="1982575" y="2781550"/>
              <a:ext cx="718450" cy="1223925"/>
            </a:xfrm>
            <a:custGeom>
              <a:avLst/>
              <a:gdLst/>
              <a:ahLst/>
              <a:cxnLst/>
              <a:rect l="l" t="t" r="r" b="b"/>
              <a:pathLst>
                <a:path w="28738" h="48957" extrusionOk="0">
                  <a:moveTo>
                    <a:pt x="16008" y="547"/>
                  </a:moveTo>
                  <a:cubicBezTo>
                    <a:pt x="16876" y="547"/>
                    <a:pt x="17744" y="836"/>
                    <a:pt x="18676" y="1350"/>
                  </a:cubicBezTo>
                  <a:cubicBezTo>
                    <a:pt x="19608" y="1865"/>
                    <a:pt x="20540" y="2572"/>
                    <a:pt x="21537" y="3376"/>
                  </a:cubicBezTo>
                  <a:cubicBezTo>
                    <a:pt x="22951" y="4501"/>
                    <a:pt x="24526" y="7072"/>
                    <a:pt x="25748" y="9612"/>
                  </a:cubicBezTo>
                  <a:cubicBezTo>
                    <a:pt x="26359" y="10897"/>
                    <a:pt x="26905" y="12151"/>
                    <a:pt x="27291" y="13244"/>
                  </a:cubicBezTo>
                  <a:cubicBezTo>
                    <a:pt x="27676" y="14337"/>
                    <a:pt x="27934" y="15269"/>
                    <a:pt x="27998" y="15783"/>
                  </a:cubicBezTo>
                  <a:cubicBezTo>
                    <a:pt x="28127" y="16780"/>
                    <a:pt x="28191" y="17873"/>
                    <a:pt x="28191" y="18933"/>
                  </a:cubicBezTo>
                  <a:cubicBezTo>
                    <a:pt x="28223" y="20348"/>
                    <a:pt x="28062" y="21698"/>
                    <a:pt x="27612" y="22598"/>
                  </a:cubicBezTo>
                  <a:cubicBezTo>
                    <a:pt x="27451" y="22984"/>
                    <a:pt x="27066" y="23466"/>
                    <a:pt x="26584" y="23916"/>
                  </a:cubicBezTo>
                  <a:cubicBezTo>
                    <a:pt x="25169" y="25298"/>
                    <a:pt x="22855" y="26745"/>
                    <a:pt x="22373" y="27034"/>
                  </a:cubicBezTo>
                  <a:cubicBezTo>
                    <a:pt x="22051" y="27227"/>
                    <a:pt x="21665" y="27645"/>
                    <a:pt x="21376" y="28191"/>
                  </a:cubicBezTo>
                  <a:cubicBezTo>
                    <a:pt x="21087" y="28770"/>
                    <a:pt x="20894" y="29477"/>
                    <a:pt x="20894" y="30345"/>
                  </a:cubicBezTo>
                  <a:cubicBezTo>
                    <a:pt x="20894" y="30730"/>
                    <a:pt x="20926" y="31181"/>
                    <a:pt x="21055" y="31631"/>
                  </a:cubicBezTo>
                  <a:cubicBezTo>
                    <a:pt x="21280" y="32627"/>
                    <a:pt x="21858" y="34363"/>
                    <a:pt x="22341" y="36034"/>
                  </a:cubicBezTo>
                  <a:cubicBezTo>
                    <a:pt x="22598" y="36870"/>
                    <a:pt x="22855" y="37674"/>
                    <a:pt x="23016" y="38381"/>
                  </a:cubicBezTo>
                  <a:cubicBezTo>
                    <a:pt x="23208" y="39088"/>
                    <a:pt x="23305" y="39667"/>
                    <a:pt x="23305" y="39988"/>
                  </a:cubicBezTo>
                  <a:cubicBezTo>
                    <a:pt x="23305" y="40085"/>
                    <a:pt x="23305" y="40149"/>
                    <a:pt x="23273" y="40181"/>
                  </a:cubicBezTo>
                  <a:lnTo>
                    <a:pt x="23284" y="40192"/>
                  </a:lnTo>
                  <a:lnTo>
                    <a:pt x="23284" y="40192"/>
                  </a:lnTo>
                  <a:cubicBezTo>
                    <a:pt x="23226" y="40227"/>
                    <a:pt x="23166" y="40284"/>
                    <a:pt x="23080" y="40342"/>
                  </a:cubicBezTo>
                  <a:cubicBezTo>
                    <a:pt x="22758" y="40663"/>
                    <a:pt x="22212" y="41242"/>
                    <a:pt x="21473" y="42013"/>
                  </a:cubicBezTo>
                  <a:cubicBezTo>
                    <a:pt x="20412" y="43170"/>
                    <a:pt x="18965" y="44649"/>
                    <a:pt x="17519" y="45903"/>
                  </a:cubicBezTo>
                  <a:cubicBezTo>
                    <a:pt x="16812" y="46513"/>
                    <a:pt x="16105" y="47092"/>
                    <a:pt x="15429" y="47510"/>
                  </a:cubicBezTo>
                  <a:cubicBezTo>
                    <a:pt x="14754" y="47928"/>
                    <a:pt x="14144" y="48217"/>
                    <a:pt x="13629" y="48314"/>
                  </a:cubicBezTo>
                  <a:cubicBezTo>
                    <a:pt x="13115" y="48378"/>
                    <a:pt x="12569" y="48442"/>
                    <a:pt x="11990" y="48442"/>
                  </a:cubicBezTo>
                  <a:cubicBezTo>
                    <a:pt x="9193" y="48442"/>
                    <a:pt x="5947" y="47317"/>
                    <a:pt x="3536" y="45035"/>
                  </a:cubicBezTo>
                  <a:cubicBezTo>
                    <a:pt x="2122" y="43685"/>
                    <a:pt x="1415" y="41692"/>
                    <a:pt x="1029" y="40020"/>
                  </a:cubicBezTo>
                  <a:cubicBezTo>
                    <a:pt x="868" y="39184"/>
                    <a:pt x="772" y="38445"/>
                    <a:pt x="707" y="37899"/>
                  </a:cubicBezTo>
                  <a:cubicBezTo>
                    <a:pt x="707" y="37642"/>
                    <a:pt x="675" y="37417"/>
                    <a:pt x="675" y="37288"/>
                  </a:cubicBezTo>
                  <a:cubicBezTo>
                    <a:pt x="675" y="37222"/>
                    <a:pt x="675" y="37172"/>
                    <a:pt x="675" y="37137"/>
                  </a:cubicBezTo>
                  <a:lnTo>
                    <a:pt x="675" y="37137"/>
                  </a:lnTo>
                  <a:lnTo>
                    <a:pt x="4404" y="30763"/>
                  </a:lnTo>
                  <a:cubicBezTo>
                    <a:pt x="4436" y="30666"/>
                    <a:pt x="4436" y="30538"/>
                    <a:pt x="4372" y="30473"/>
                  </a:cubicBezTo>
                  <a:cubicBezTo>
                    <a:pt x="4308" y="30377"/>
                    <a:pt x="4211" y="30345"/>
                    <a:pt x="4115" y="30345"/>
                  </a:cubicBezTo>
                  <a:cubicBezTo>
                    <a:pt x="4115" y="30345"/>
                    <a:pt x="4018" y="30377"/>
                    <a:pt x="3825" y="30409"/>
                  </a:cubicBezTo>
                  <a:cubicBezTo>
                    <a:pt x="3311" y="30473"/>
                    <a:pt x="2122" y="30634"/>
                    <a:pt x="1286" y="30634"/>
                  </a:cubicBezTo>
                  <a:cubicBezTo>
                    <a:pt x="997" y="30634"/>
                    <a:pt x="772" y="30634"/>
                    <a:pt x="643" y="30602"/>
                  </a:cubicBezTo>
                  <a:cubicBezTo>
                    <a:pt x="604" y="30589"/>
                    <a:pt x="575" y="30576"/>
                    <a:pt x="555" y="30565"/>
                  </a:cubicBezTo>
                  <a:lnTo>
                    <a:pt x="555" y="30565"/>
                  </a:lnTo>
                  <a:cubicBezTo>
                    <a:pt x="563" y="30537"/>
                    <a:pt x="579" y="30505"/>
                    <a:pt x="611" y="30473"/>
                  </a:cubicBezTo>
                  <a:cubicBezTo>
                    <a:pt x="740" y="30152"/>
                    <a:pt x="1093" y="29541"/>
                    <a:pt x="1575" y="28802"/>
                  </a:cubicBezTo>
                  <a:cubicBezTo>
                    <a:pt x="2250" y="27709"/>
                    <a:pt x="3150" y="26359"/>
                    <a:pt x="3890" y="25266"/>
                  </a:cubicBezTo>
                  <a:cubicBezTo>
                    <a:pt x="4243" y="24752"/>
                    <a:pt x="4565" y="24269"/>
                    <a:pt x="4822" y="23948"/>
                  </a:cubicBezTo>
                  <a:cubicBezTo>
                    <a:pt x="5047" y="23594"/>
                    <a:pt x="5175" y="23402"/>
                    <a:pt x="5175" y="23402"/>
                  </a:cubicBezTo>
                  <a:lnTo>
                    <a:pt x="5240" y="23273"/>
                  </a:lnTo>
                  <a:cubicBezTo>
                    <a:pt x="5240" y="23273"/>
                    <a:pt x="5272" y="22727"/>
                    <a:pt x="5400" y="21794"/>
                  </a:cubicBezTo>
                  <a:cubicBezTo>
                    <a:pt x="5722" y="19030"/>
                    <a:pt x="6525" y="13051"/>
                    <a:pt x="7618" y="9676"/>
                  </a:cubicBezTo>
                  <a:cubicBezTo>
                    <a:pt x="8358" y="7458"/>
                    <a:pt x="9804" y="5401"/>
                    <a:pt x="11090" y="3890"/>
                  </a:cubicBezTo>
                  <a:cubicBezTo>
                    <a:pt x="11701" y="3151"/>
                    <a:pt x="12311" y="2540"/>
                    <a:pt x="12729" y="2122"/>
                  </a:cubicBezTo>
                  <a:cubicBezTo>
                    <a:pt x="12954" y="1929"/>
                    <a:pt x="13147" y="1768"/>
                    <a:pt x="13244" y="1640"/>
                  </a:cubicBezTo>
                  <a:cubicBezTo>
                    <a:pt x="13308" y="1608"/>
                    <a:pt x="13372" y="1543"/>
                    <a:pt x="13404" y="1543"/>
                  </a:cubicBezTo>
                  <a:lnTo>
                    <a:pt x="13427" y="1498"/>
                  </a:lnTo>
                  <a:lnTo>
                    <a:pt x="13437" y="1511"/>
                  </a:lnTo>
                  <a:cubicBezTo>
                    <a:pt x="14304" y="836"/>
                    <a:pt x="15140" y="547"/>
                    <a:pt x="16008" y="547"/>
                  </a:cubicBezTo>
                  <a:close/>
                  <a:moveTo>
                    <a:pt x="16008" y="0"/>
                  </a:moveTo>
                  <a:cubicBezTo>
                    <a:pt x="15044" y="0"/>
                    <a:pt x="14047" y="354"/>
                    <a:pt x="13115" y="1061"/>
                  </a:cubicBezTo>
                  <a:lnTo>
                    <a:pt x="13083" y="1093"/>
                  </a:lnTo>
                  <a:cubicBezTo>
                    <a:pt x="13083" y="1093"/>
                    <a:pt x="11958" y="2025"/>
                    <a:pt x="10672" y="3568"/>
                  </a:cubicBezTo>
                  <a:cubicBezTo>
                    <a:pt x="9354" y="5079"/>
                    <a:pt x="7876" y="7169"/>
                    <a:pt x="7104" y="9515"/>
                  </a:cubicBezTo>
                  <a:cubicBezTo>
                    <a:pt x="6365" y="11830"/>
                    <a:pt x="5786" y="15237"/>
                    <a:pt x="5336" y="18098"/>
                  </a:cubicBezTo>
                  <a:cubicBezTo>
                    <a:pt x="4931" y="20837"/>
                    <a:pt x="4708" y="23064"/>
                    <a:pt x="4694" y="23202"/>
                  </a:cubicBezTo>
                  <a:lnTo>
                    <a:pt x="4694" y="23202"/>
                  </a:lnTo>
                  <a:cubicBezTo>
                    <a:pt x="4433" y="23571"/>
                    <a:pt x="3410" y="25021"/>
                    <a:pt x="2411" y="26520"/>
                  </a:cubicBezTo>
                  <a:cubicBezTo>
                    <a:pt x="1800" y="27420"/>
                    <a:pt x="1222" y="28320"/>
                    <a:pt x="772" y="29059"/>
                  </a:cubicBezTo>
                  <a:cubicBezTo>
                    <a:pt x="547" y="29413"/>
                    <a:pt x="386" y="29734"/>
                    <a:pt x="225" y="29991"/>
                  </a:cubicBezTo>
                  <a:cubicBezTo>
                    <a:pt x="161" y="30120"/>
                    <a:pt x="129" y="30216"/>
                    <a:pt x="64" y="30313"/>
                  </a:cubicBezTo>
                  <a:cubicBezTo>
                    <a:pt x="32" y="30441"/>
                    <a:pt x="0" y="30505"/>
                    <a:pt x="0" y="30634"/>
                  </a:cubicBezTo>
                  <a:cubicBezTo>
                    <a:pt x="0" y="30763"/>
                    <a:pt x="97" y="30891"/>
                    <a:pt x="193" y="30956"/>
                  </a:cubicBezTo>
                  <a:cubicBezTo>
                    <a:pt x="322" y="31084"/>
                    <a:pt x="482" y="31116"/>
                    <a:pt x="675" y="31148"/>
                  </a:cubicBezTo>
                  <a:cubicBezTo>
                    <a:pt x="836" y="31181"/>
                    <a:pt x="1061" y="31181"/>
                    <a:pt x="1286" y="31181"/>
                  </a:cubicBezTo>
                  <a:cubicBezTo>
                    <a:pt x="2041" y="31181"/>
                    <a:pt x="3017" y="31064"/>
                    <a:pt x="3629" y="30979"/>
                  </a:cubicBezTo>
                  <a:lnTo>
                    <a:pt x="3629" y="30979"/>
                  </a:lnTo>
                  <a:lnTo>
                    <a:pt x="193" y="36902"/>
                  </a:lnTo>
                  <a:lnTo>
                    <a:pt x="129" y="37063"/>
                  </a:lnTo>
                  <a:cubicBezTo>
                    <a:pt x="129" y="37063"/>
                    <a:pt x="129" y="38413"/>
                    <a:pt x="514" y="40149"/>
                  </a:cubicBezTo>
                  <a:cubicBezTo>
                    <a:pt x="900" y="41852"/>
                    <a:pt x="1640" y="43942"/>
                    <a:pt x="3182" y="45421"/>
                  </a:cubicBezTo>
                  <a:cubicBezTo>
                    <a:pt x="5690" y="47799"/>
                    <a:pt x="9033" y="48956"/>
                    <a:pt x="11990" y="48956"/>
                  </a:cubicBezTo>
                  <a:cubicBezTo>
                    <a:pt x="12601" y="48956"/>
                    <a:pt x="13179" y="48924"/>
                    <a:pt x="13726" y="48828"/>
                  </a:cubicBezTo>
                  <a:cubicBezTo>
                    <a:pt x="14594" y="48667"/>
                    <a:pt x="15590" y="48089"/>
                    <a:pt x="16619" y="47349"/>
                  </a:cubicBezTo>
                  <a:cubicBezTo>
                    <a:pt x="18162" y="46192"/>
                    <a:pt x="19801" y="44553"/>
                    <a:pt x="21087" y="43203"/>
                  </a:cubicBezTo>
                  <a:cubicBezTo>
                    <a:pt x="21762" y="42528"/>
                    <a:pt x="22341" y="41917"/>
                    <a:pt x="22758" y="41435"/>
                  </a:cubicBezTo>
                  <a:cubicBezTo>
                    <a:pt x="22983" y="41210"/>
                    <a:pt x="23176" y="41017"/>
                    <a:pt x="23305" y="40856"/>
                  </a:cubicBezTo>
                  <a:cubicBezTo>
                    <a:pt x="23466" y="40727"/>
                    <a:pt x="23562" y="40631"/>
                    <a:pt x="23594" y="40631"/>
                  </a:cubicBezTo>
                  <a:cubicBezTo>
                    <a:pt x="23723" y="40535"/>
                    <a:pt x="23755" y="40438"/>
                    <a:pt x="23787" y="40342"/>
                  </a:cubicBezTo>
                  <a:cubicBezTo>
                    <a:pt x="23819" y="40213"/>
                    <a:pt x="23819" y="40117"/>
                    <a:pt x="23819" y="39988"/>
                  </a:cubicBezTo>
                  <a:cubicBezTo>
                    <a:pt x="23819" y="39570"/>
                    <a:pt x="23723" y="38959"/>
                    <a:pt x="23530" y="38252"/>
                  </a:cubicBezTo>
                  <a:cubicBezTo>
                    <a:pt x="23016" y="36131"/>
                    <a:pt x="21891" y="32948"/>
                    <a:pt x="21569" y="31502"/>
                  </a:cubicBezTo>
                  <a:cubicBezTo>
                    <a:pt x="21473" y="31084"/>
                    <a:pt x="21440" y="30698"/>
                    <a:pt x="21440" y="30345"/>
                  </a:cubicBezTo>
                  <a:cubicBezTo>
                    <a:pt x="21440" y="29573"/>
                    <a:pt x="21601" y="28930"/>
                    <a:pt x="21858" y="28448"/>
                  </a:cubicBezTo>
                  <a:cubicBezTo>
                    <a:pt x="22116" y="27966"/>
                    <a:pt x="22437" y="27612"/>
                    <a:pt x="22630" y="27484"/>
                  </a:cubicBezTo>
                  <a:cubicBezTo>
                    <a:pt x="22983" y="27291"/>
                    <a:pt x="24141" y="26584"/>
                    <a:pt x="25298" y="25716"/>
                  </a:cubicBezTo>
                  <a:cubicBezTo>
                    <a:pt x="25876" y="25266"/>
                    <a:pt x="26455" y="24784"/>
                    <a:pt x="26969" y="24302"/>
                  </a:cubicBezTo>
                  <a:cubicBezTo>
                    <a:pt x="27484" y="23819"/>
                    <a:pt x="27869" y="23305"/>
                    <a:pt x="28094" y="22823"/>
                  </a:cubicBezTo>
                  <a:cubicBezTo>
                    <a:pt x="28577" y="21794"/>
                    <a:pt x="28737" y="20380"/>
                    <a:pt x="28737" y="18933"/>
                  </a:cubicBezTo>
                  <a:cubicBezTo>
                    <a:pt x="28737" y="17841"/>
                    <a:pt x="28641" y="16715"/>
                    <a:pt x="28544" y="15719"/>
                  </a:cubicBezTo>
                  <a:cubicBezTo>
                    <a:pt x="28448" y="15108"/>
                    <a:pt x="28191" y="14176"/>
                    <a:pt x="27805" y="13083"/>
                  </a:cubicBezTo>
                  <a:cubicBezTo>
                    <a:pt x="27194" y="11412"/>
                    <a:pt x="26294" y="9354"/>
                    <a:pt x="25234" y="7490"/>
                  </a:cubicBezTo>
                  <a:cubicBezTo>
                    <a:pt x="24205" y="5593"/>
                    <a:pt x="23016" y="3890"/>
                    <a:pt x="21858" y="2958"/>
                  </a:cubicBezTo>
                  <a:cubicBezTo>
                    <a:pt x="20862" y="2154"/>
                    <a:pt x="19898" y="1415"/>
                    <a:pt x="18933" y="868"/>
                  </a:cubicBezTo>
                  <a:cubicBezTo>
                    <a:pt x="17969" y="354"/>
                    <a:pt x="17005" y="32"/>
                    <a:pt x="16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4395;p64">
              <a:extLst>
                <a:ext uri="{FF2B5EF4-FFF2-40B4-BE49-F238E27FC236}">
                  <a16:creationId xmlns:a16="http://schemas.microsoft.com/office/drawing/2014/main" id="{332FD7AD-E17E-70CA-3B82-3E857364CF77}"/>
                </a:ext>
              </a:extLst>
            </p:cNvPr>
            <p:cNvSpPr/>
            <p:nvPr/>
          </p:nvSpPr>
          <p:spPr>
            <a:xfrm>
              <a:off x="2331325" y="2776500"/>
              <a:ext cx="384950" cy="435925"/>
            </a:xfrm>
            <a:custGeom>
              <a:avLst/>
              <a:gdLst/>
              <a:ahLst/>
              <a:cxnLst/>
              <a:rect l="l" t="t" r="r" b="b"/>
              <a:pathLst>
                <a:path w="15398" h="17437" extrusionOk="0">
                  <a:moveTo>
                    <a:pt x="5322" y="0"/>
                  </a:moveTo>
                  <a:cubicBezTo>
                    <a:pt x="4137" y="0"/>
                    <a:pt x="2959" y="251"/>
                    <a:pt x="1994" y="813"/>
                  </a:cubicBezTo>
                  <a:cubicBezTo>
                    <a:pt x="1994" y="813"/>
                    <a:pt x="1" y="3770"/>
                    <a:pt x="1" y="5924"/>
                  </a:cubicBezTo>
                  <a:cubicBezTo>
                    <a:pt x="1" y="8046"/>
                    <a:pt x="1737" y="11549"/>
                    <a:pt x="3055" y="13157"/>
                  </a:cubicBezTo>
                  <a:cubicBezTo>
                    <a:pt x="4405" y="14764"/>
                    <a:pt x="5626" y="15825"/>
                    <a:pt x="5626" y="15825"/>
                  </a:cubicBezTo>
                  <a:lnTo>
                    <a:pt x="8551" y="15150"/>
                  </a:lnTo>
                  <a:lnTo>
                    <a:pt x="8680" y="17432"/>
                  </a:lnTo>
                  <a:cubicBezTo>
                    <a:pt x="8680" y="17432"/>
                    <a:pt x="9062" y="16740"/>
                    <a:pt x="10059" y="16740"/>
                  </a:cubicBezTo>
                  <a:cubicBezTo>
                    <a:pt x="10387" y="16740"/>
                    <a:pt x="10782" y="16815"/>
                    <a:pt x="11251" y="17014"/>
                  </a:cubicBezTo>
                  <a:cubicBezTo>
                    <a:pt x="11967" y="17323"/>
                    <a:pt x="12584" y="17437"/>
                    <a:pt x="13071" y="17437"/>
                  </a:cubicBezTo>
                  <a:cubicBezTo>
                    <a:pt x="13854" y="17437"/>
                    <a:pt x="14305" y="17143"/>
                    <a:pt x="14305" y="16885"/>
                  </a:cubicBezTo>
                  <a:cubicBezTo>
                    <a:pt x="14305" y="16500"/>
                    <a:pt x="15398" y="13671"/>
                    <a:pt x="14305" y="8978"/>
                  </a:cubicBezTo>
                  <a:cubicBezTo>
                    <a:pt x="13244" y="4317"/>
                    <a:pt x="12055" y="3513"/>
                    <a:pt x="10287" y="1745"/>
                  </a:cubicBezTo>
                  <a:cubicBezTo>
                    <a:pt x="9211" y="669"/>
                    <a:pt x="7257" y="0"/>
                    <a:pt x="5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4396;p64">
              <a:extLst>
                <a:ext uri="{FF2B5EF4-FFF2-40B4-BE49-F238E27FC236}">
                  <a16:creationId xmlns:a16="http://schemas.microsoft.com/office/drawing/2014/main" id="{0B1B8208-03F0-8449-1659-7D367EC9C6DE}"/>
                </a:ext>
              </a:extLst>
            </p:cNvPr>
            <p:cNvSpPr/>
            <p:nvPr/>
          </p:nvSpPr>
          <p:spPr>
            <a:xfrm>
              <a:off x="2324100" y="2770300"/>
              <a:ext cx="384150" cy="449250"/>
            </a:xfrm>
            <a:custGeom>
              <a:avLst/>
              <a:gdLst/>
              <a:ahLst/>
              <a:cxnLst/>
              <a:rect l="l" t="t" r="r" b="b"/>
              <a:pathLst>
                <a:path w="15366" h="17970" extrusionOk="0">
                  <a:moveTo>
                    <a:pt x="5626" y="515"/>
                  </a:moveTo>
                  <a:cubicBezTo>
                    <a:pt x="7490" y="515"/>
                    <a:pt x="9387" y="1190"/>
                    <a:pt x="10383" y="2186"/>
                  </a:cubicBezTo>
                  <a:cubicBezTo>
                    <a:pt x="11283" y="3086"/>
                    <a:pt x="11990" y="3697"/>
                    <a:pt x="12633" y="4661"/>
                  </a:cubicBezTo>
                  <a:cubicBezTo>
                    <a:pt x="13244" y="5626"/>
                    <a:pt x="13823" y="6976"/>
                    <a:pt x="14337" y="9290"/>
                  </a:cubicBezTo>
                  <a:cubicBezTo>
                    <a:pt x="14691" y="10833"/>
                    <a:pt x="14819" y="12183"/>
                    <a:pt x="14819" y="13276"/>
                  </a:cubicBezTo>
                  <a:cubicBezTo>
                    <a:pt x="14819" y="14401"/>
                    <a:pt x="14691" y="15269"/>
                    <a:pt x="14594" y="15912"/>
                  </a:cubicBezTo>
                  <a:cubicBezTo>
                    <a:pt x="14530" y="16233"/>
                    <a:pt x="14466" y="16490"/>
                    <a:pt x="14433" y="16683"/>
                  </a:cubicBezTo>
                  <a:cubicBezTo>
                    <a:pt x="14401" y="16780"/>
                    <a:pt x="14369" y="16876"/>
                    <a:pt x="14369" y="16940"/>
                  </a:cubicBezTo>
                  <a:cubicBezTo>
                    <a:pt x="14337" y="17005"/>
                    <a:pt x="14337" y="17069"/>
                    <a:pt x="14337" y="17133"/>
                  </a:cubicBezTo>
                  <a:cubicBezTo>
                    <a:pt x="14337" y="17133"/>
                    <a:pt x="14273" y="17230"/>
                    <a:pt x="14080" y="17294"/>
                  </a:cubicBezTo>
                  <a:cubicBezTo>
                    <a:pt x="13919" y="17358"/>
                    <a:pt x="13662" y="17423"/>
                    <a:pt x="13340" y="17423"/>
                  </a:cubicBezTo>
                  <a:cubicBezTo>
                    <a:pt x="12890" y="17423"/>
                    <a:pt x="12312" y="17326"/>
                    <a:pt x="11637" y="17037"/>
                  </a:cubicBezTo>
                  <a:cubicBezTo>
                    <a:pt x="11123" y="16812"/>
                    <a:pt x="10705" y="16715"/>
                    <a:pt x="10351" y="16715"/>
                  </a:cubicBezTo>
                  <a:cubicBezTo>
                    <a:pt x="9840" y="16715"/>
                    <a:pt x="9479" y="16891"/>
                    <a:pt x="9225" y="17065"/>
                  </a:cubicBezTo>
                  <a:lnTo>
                    <a:pt x="9225" y="17065"/>
                  </a:lnTo>
                  <a:lnTo>
                    <a:pt x="9130" y="15398"/>
                  </a:lnTo>
                  <a:cubicBezTo>
                    <a:pt x="9097" y="15301"/>
                    <a:pt x="9065" y="15237"/>
                    <a:pt x="9001" y="15173"/>
                  </a:cubicBezTo>
                  <a:cubicBezTo>
                    <a:pt x="8956" y="15150"/>
                    <a:pt x="8910" y="15127"/>
                    <a:pt x="8853" y="15127"/>
                  </a:cubicBezTo>
                  <a:cubicBezTo>
                    <a:pt x="8830" y="15127"/>
                    <a:pt x="8804" y="15131"/>
                    <a:pt x="8776" y="15140"/>
                  </a:cubicBezTo>
                  <a:lnTo>
                    <a:pt x="5981" y="15785"/>
                  </a:lnTo>
                  <a:lnTo>
                    <a:pt x="5981" y="15785"/>
                  </a:lnTo>
                  <a:cubicBezTo>
                    <a:pt x="5954" y="15758"/>
                    <a:pt x="5922" y="15725"/>
                    <a:pt x="5883" y="15687"/>
                  </a:cubicBezTo>
                  <a:cubicBezTo>
                    <a:pt x="5465" y="15301"/>
                    <a:pt x="4565" y="14401"/>
                    <a:pt x="3569" y="13212"/>
                  </a:cubicBezTo>
                  <a:cubicBezTo>
                    <a:pt x="2926" y="12440"/>
                    <a:pt x="2154" y="11187"/>
                    <a:pt x="1543" y="9869"/>
                  </a:cubicBezTo>
                  <a:cubicBezTo>
                    <a:pt x="965" y="8551"/>
                    <a:pt x="547" y="7169"/>
                    <a:pt x="547" y="6172"/>
                  </a:cubicBezTo>
                  <a:cubicBezTo>
                    <a:pt x="547" y="5176"/>
                    <a:pt x="1029" y="3922"/>
                    <a:pt x="1511" y="2925"/>
                  </a:cubicBezTo>
                  <a:cubicBezTo>
                    <a:pt x="1768" y="2443"/>
                    <a:pt x="2026" y="1993"/>
                    <a:pt x="2186" y="1704"/>
                  </a:cubicBezTo>
                  <a:cubicBezTo>
                    <a:pt x="2283" y="1543"/>
                    <a:pt x="2379" y="1415"/>
                    <a:pt x="2411" y="1350"/>
                  </a:cubicBezTo>
                  <a:cubicBezTo>
                    <a:pt x="2447" y="1298"/>
                    <a:pt x="2472" y="1264"/>
                    <a:pt x="2488" y="1245"/>
                  </a:cubicBezTo>
                  <a:lnTo>
                    <a:pt x="2488" y="1245"/>
                  </a:lnTo>
                  <a:cubicBezTo>
                    <a:pt x="3405" y="758"/>
                    <a:pt x="4500" y="515"/>
                    <a:pt x="5626" y="515"/>
                  </a:cubicBezTo>
                  <a:close/>
                  <a:moveTo>
                    <a:pt x="5626" y="0"/>
                  </a:moveTo>
                  <a:cubicBezTo>
                    <a:pt x="4404" y="0"/>
                    <a:pt x="3183" y="257"/>
                    <a:pt x="2154" y="836"/>
                  </a:cubicBezTo>
                  <a:lnTo>
                    <a:pt x="2058" y="900"/>
                  </a:lnTo>
                  <a:cubicBezTo>
                    <a:pt x="2058" y="933"/>
                    <a:pt x="1543" y="1672"/>
                    <a:pt x="1029" y="2700"/>
                  </a:cubicBezTo>
                  <a:cubicBezTo>
                    <a:pt x="547" y="3697"/>
                    <a:pt x="1" y="5015"/>
                    <a:pt x="1" y="6172"/>
                  </a:cubicBezTo>
                  <a:cubicBezTo>
                    <a:pt x="1" y="7297"/>
                    <a:pt x="451" y="8711"/>
                    <a:pt x="1061" y="10094"/>
                  </a:cubicBezTo>
                  <a:cubicBezTo>
                    <a:pt x="1672" y="11444"/>
                    <a:pt x="2444" y="12730"/>
                    <a:pt x="3151" y="13565"/>
                  </a:cubicBezTo>
                  <a:cubicBezTo>
                    <a:pt x="4501" y="15173"/>
                    <a:pt x="5722" y="16265"/>
                    <a:pt x="5722" y="16265"/>
                  </a:cubicBezTo>
                  <a:cubicBezTo>
                    <a:pt x="5769" y="16313"/>
                    <a:pt x="5834" y="16342"/>
                    <a:pt x="5890" y="16342"/>
                  </a:cubicBezTo>
                  <a:cubicBezTo>
                    <a:pt x="5910" y="16342"/>
                    <a:pt x="5930" y="16338"/>
                    <a:pt x="5947" y="16330"/>
                  </a:cubicBezTo>
                  <a:lnTo>
                    <a:pt x="8583" y="15719"/>
                  </a:lnTo>
                  <a:lnTo>
                    <a:pt x="8712" y="17680"/>
                  </a:lnTo>
                  <a:cubicBezTo>
                    <a:pt x="8712" y="17808"/>
                    <a:pt x="8808" y="17905"/>
                    <a:pt x="8937" y="17937"/>
                  </a:cubicBezTo>
                  <a:cubicBezTo>
                    <a:pt x="8954" y="17943"/>
                    <a:pt x="8972" y="17945"/>
                    <a:pt x="8990" y="17945"/>
                  </a:cubicBezTo>
                  <a:cubicBezTo>
                    <a:pt x="9077" y="17945"/>
                    <a:pt x="9173" y="17888"/>
                    <a:pt x="9226" y="17808"/>
                  </a:cubicBezTo>
                  <a:cubicBezTo>
                    <a:pt x="9226" y="17776"/>
                    <a:pt x="9322" y="17648"/>
                    <a:pt x="9483" y="17519"/>
                  </a:cubicBezTo>
                  <a:cubicBezTo>
                    <a:pt x="9676" y="17391"/>
                    <a:pt x="9933" y="17262"/>
                    <a:pt x="10351" y="17262"/>
                  </a:cubicBezTo>
                  <a:cubicBezTo>
                    <a:pt x="10608" y="17262"/>
                    <a:pt x="10994" y="17326"/>
                    <a:pt x="11412" y="17519"/>
                  </a:cubicBezTo>
                  <a:cubicBezTo>
                    <a:pt x="12151" y="17841"/>
                    <a:pt x="12794" y="17969"/>
                    <a:pt x="13340" y="17969"/>
                  </a:cubicBezTo>
                  <a:cubicBezTo>
                    <a:pt x="13758" y="17969"/>
                    <a:pt x="14112" y="17873"/>
                    <a:pt x="14401" y="17744"/>
                  </a:cubicBezTo>
                  <a:cubicBezTo>
                    <a:pt x="14530" y="17680"/>
                    <a:pt x="14626" y="17616"/>
                    <a:pt x="14723" y="17519"/>
                  </a:cubicBezTo>
                  <a:cubicBezTo>
                    <a:pt x="14819" y="17423"/>
                    <a:pt x="14883" y="17294"/>
                    <a:pt x="14883" y="17133"/>
                  </a:cubicBezTo>
                  <a:lnTo>
                    <a:pt x="14883" y="17101"/>
                  </a:lnTo>
                  <a:cubicBezTo>
                    <a:pt x="14883" y="17037"/>
                    <a:pt x="14916" y="16876"/>
                    <a:pt x="14980" y="16683"/>
                  </a:cubicBezTo>
                  <a:cubicBezTo>
                    <a:pt x="15108" y="16040"/>
                    <a:pt x="15366" y="14883"/>
                    <a:pt x="15333" y="13276"/>
                  </a:cubicBezTo>
                  <a:cubicBezTo>
                    <a:pt x="15366" y="12119"/>
                    <a:pt x="15237" y="10769"/>
                    <a:pt x="14883" y="9162"/>
                  </a:cubicBezTo>
                  <a:cubicBezTo>
                    <a:pt x="14337" y="6815"/>
                    <a:pt x="13758" y="5401"/>
                    <a:pt x="13083" y="4372"/>
                  </a:cubicBezTo>
                  <a:cubicBezTo>
                    <a:pt x="12408" y="3343"/>
                    <a:pt x="11637" y="2668"/>
                    <a:pt x="10769" y="1800"/>
                  </a:cubicBezTo>
                  <a:cubicBezTo>
                    <a:pt x="9612" y="675"/>
                    <a:pt x="7619" y="0"/>
                    <a:pt x="5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4397;p64">
              <a:extLst>
                <a:ext uri="{FF2B5EF4-FFF2-40B4-BE49-F238E27FC236}">
                  <a16:creationId xmlns:a16="http://schemas.microsoft.com/office/drawing/2014/main" id="{FEE8227B-FC39-B6B6-FE6E-2C08D98DFBE7}"/>
                </a:ext>
              </a:extLst>
            </p:cNvPr>
            <p:cNvSpPr/>
            <p:nvPr/>
          </p:nvSpPr>
          <p:spPr>
            <a:xfrm>
              <a:off x="2377950" y="2807100"/>
              <a:ext cx="307800" cy="365025"/>
            </a:xfrm>
            <a:custGeom>
              <a:avLst/>
              <a:gdLst/>
              <a:ahLst/>
              <a:cxnLst/>
              <a:rect l="l" t="t" r="r" b="b"/>
              <a:pathLst>
                <a:path w="12312" h="14601" extrusionOk="0">
                  <a:moveTo>
                    <a:pt x="2462" y="0"/>
                  </a:moveTo>
                  <a:cubicBezTo>
                    <a:pt x="2040" y="0"/>
                    <a:pt x="1701" y="90"/>
                    <a:pt x="1479" y="264"/>
                  </a:cubicBezTo>
                  <a:cubicBezTo>
                    <a:pt x="1479" y="264"/>
                    <a:pt x="0" y="2804"/>
                    <a:pt x="804" y="4829"/>
                  </a:cubicBezTo>
                  <a:cubicBezTo>
                    <a:pt x="1607" y="6822"/>
                    <a:pt x="4147" y="9232"/>
                    <a:pt x="6172" y="10968"/>
                  </a:cubicBezTo>
                  <a:cubicBezTo>
                    <a:pt x="8165" y="12736"/>
                    <a:pt x="10704" y="14601"/>
                    <a:pt x="10704" y="14601"/>
                  </a:cubicBezTo>
                  <a:cubicBezTo>
                    <a:pt x="10704" y="14601"/>
                    <a:pt x="12312" y="10454"/>
                    <a:pt x="9772" y="5632"/>
                  </a:cubicBezTo>
                  <a:cubicBezTo>
                    <a:pt x="7707" y="1710"/>
                    <a:pt x="4301" y="0"/>
                    <a:pt x="2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4398;p64">
              <a:extLst>
                <a:ext uri="{FF2B5EF4-FFF2-40B4-BE49-F238E27FC236}">
                  <a16:creationId xmlns:a16="http://schemas.microsoft.com/office/drawing/2014/main" id="{8022D29D-F112-CE1F-DD96-25DBFCA19719}"/>
                </a:ext>
              </a:extLst>
            </p:cNvPr>
            <p:cNvSpPr/>
            <p:nvPr/>
          </p:nvSpPr>
          <p:spPr>
            <a:xfrm>
              <a:off x="2385175" y="2800025"/>
              <a:ext cx="279675" cy="378875"/>
            </a:xfrm>
            <a:custGeom>
              <a:avLst/>
              <a:gdLst/>
              <a:ahLst/>
              <a:cxnLst/>
              <a:rect l="l" t="t" r="r" b="b"/>
              <a:pathLst>
                <a:path w="11187" h="15155" extrusionOk="0">
                  <a:moveTo>
                    <a:pt x="2186" y="547"/>
                  </a:moveTo>
                  <a:cubicBezTo>
                    <a:pt x="3022" y="547"/>
                    <a:pt x="4308" y="965"/>
                    <a:pt x="5594" y="1833"/>
                  </a:cubicBezTo>
                  <a:cubicBezTo>
                    <a:pt x="6912" y="2733"/>
                    <a:pt x="8229" y="4115"/>
                    <a:pt x="9258" y="6044"/>
                  </a:cubicBezTo>
                  <a:cubicBezTo>
                    <a:pt x="10351" y="8101"/>
                    <a:pt x="10640" y="10062"/>
                    <a:pt x="10640" y="11605"/>
                  </a:cubicBezTo>
                  <a:cubicBezTo>
                    <a:pt x="10640" y="12569"/>
                    <a:pt x="10544" y="13373"/>
                    <a:pt x="10415" y="13919"/>
                  </a:cubicBezTo>
                  <a:cubicBezTo>
                    <a:pt x="10368" y="14134"/>
                    <a:pt x="10320" y="14314"/>
                    <a:pt x="10285" y="14445"/>
                  </a:cubicBezTo>
                  <a:lnTo>
                    <a:pt x="10285" y="14445"/>
                  </a:lnTo>
                  <a:cubicBezTo>
                    <a:pt x="10246" y="14413"/>
                    <a:pt x="10204" y="14377"/>
                    <a:pt x="10158" y="14337"/>
                  </a:cubicBezTo>
                  <a:cubicBezTo>
                    <a:pt x="9355" y="13726"/>
                    <a:pt x="7554" y="12344"/>
                    <a:pt x="6044" y="11058"/>
                  </a:cubicBezTo>
                  <a:cubicBezTo>
                    <a:pt x="5047" y="10190"/>
                    <a:pt x="3922" y="9162"/>
                    <a:pt x="2926" y="8101"/>
                  </a:cubicBezTo>
                  <a:cubicBezTo>
                    <a:pt x="1961" y="7040"/>
                    <a:pt x="1126" y="5947"/>
                    <a:pt x="772" y="5015"/>
                  </a:cubicBezTo>
                  <a:cubicBezTo>
                    <a:pt x="611" y="4597"/>
                    <a:pt x="547" y="4179"/>
                    <a:pt x="547" y="3762"/>
                  </a:cubicBezTo>
                  <a:cubicBezTo>
                    <a:pt x="547" y="2990"/>
                    <a:pt x="740" y="2219"/>
                    <a:pt x="965" y="1640"/>
                  </a:cubicBezTo>
                  <a:cubicBezTo>
                    <a:pt x="1093" y="1351"/>
                    <a:pt x="1190" y="1094"/>
                    <a:pt x="1286" y="933"/>
                  </a:cubicBezTo>
                  <a:cubicBezTo>
                    <a:pt x="1316" y="873"/>
                    <a:pt x="1346" y="813"/>
                    <a:pt x="1376" y="753"/>
                  </a:cubicBezTo>
                  <a:lnTo>
                    <a:pt x="1376" y="753"/>
                  </a:lnTo>
                  <a:cubicBezTo>
                    <a:pt x="1541" y="634"/>
                    <a:pt x="1820" y="547"/>
                    <a:pt x="2186" y="547"/>
                  </a:cubicBezTo>
                  <a:close/>
                  <a:moveTo>
                    <a:pt x="2186" y="1"/>
                  </a:moveTo>
                  <a:cubicBezTo>
                    <a:pt x="1704" y="1"/>
                    <a:pt x="1318" y="97"/>
                    <a:pt x="1029" y="322"/>
                  </a:cubicBezTo>
                  <a:lnTo>
                    <a:pt x="965" y="419"/>
                  </a:lnTo>
                  <a:cubicBezTo>
                    <a:pt x="933" y="419"/>
                    <a:pt x="1" y="2026"/>
                    <a:pt x="1" y="3762"/>
                  </a:cubicBezTo>
                  <a:cubicBezTo>
                    <a:pt x="1" y="4244"/>
                    <a:pt x="65" y="4726"/>
                    <a:pt x="258" y="5208"/>
                  </a:cubicBezTo>
                  <a:cubicBezTo>
                    <a:pt x="676" y="6269"/>
                    <a:pt x="1543" y="7394"/>
                    <a:pt x="2540" y="8455"/>
                  </a:cubicBezTo>
                  <a:cubicBezTo>
                    <a:pt x="3536" y="9548"/>
                    <a:pt x="4694" y="10576"/>
                    <a:pt x="5690" y="11476"/>
                  </a:cubicBezTo>
                  <a:cubicBezTo>
                    <a:pt x="7715" y="13212"/>
                    <a:pt x="10255" y="15076"/>
                    <a:pt x="10255" y="15109"/>
                  </a:cubicBezTo>
                  <a:cubicBezTo>
                    <a:pt x="10300" y="15131"/>
                    <a:pt x="10362" y="15154"/>
                    <a:pt x="10428" y="15154"/>
                  </a:cubicBezTo>
                  <a:cubicBezTo>
                    <a:pt x="10455" y="15154"/>
                    <a:pt x="10483" y="15150"/>
                    <a:pt x="10512" y="15141"/>
                  </a:cubicBezTo>
                  <a:cubicBezTo>
                    <a:pt x="10576" y="15109"/>
                    <a:pt x="10640" y="15044"/>
                    <a:pt x="10672" y="14980"/>
                  </a:cubicBezTo>
                  <a:cubicBezTo>
                    <a:pt x="10672" y="14948"/>
                    <a:pt x="11187" y="13630"/>
                    <a:pt x="11187" y="11605"/>
                  </a:cubicBezTo>
                  <a:cubicBezTo>
                    <a:pt x="11187" y="9998"/>
                    <a:pt x="10865" y="7940"/>
                    <a:pt x="9708" y="5787"/>
                  </a:cubicBezTo>
                  <a:cubicBezTo>
                    <a:pt x="8680" y="3794"/>
                    <a:pt x="7265" y="2347"/>
                    <a:pt x="5883" y="1415"/>
                  </a:cubicBezTo>
                  <a:cubicBezTo>
                    <a:pt x="4533" y="451"/>
                    <a:pt x="3183" y="1"/>
                    <a:pt x="2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4399;p64">
              <a:extLst>
                <a:ext uri="{FF2B5EF4-FFF2-40B4-BE49-F238E27FC236}">
                  <a16:creationId xmlns:a16="http://schemas.microsoft.com/office/drawing/2014/main" id="{89264F87-D7E6-7A9F-F33F-3D19A53972F9}"/>
                </a:ext>
              </a:extLst>
            </p:cNvPr>
            <p:cNvSpPr/>
            <p:nvPr/>
          </p:nvSpPr>
          <p:spPr>
            <a:xfrm>
              <a:off x="2394825" y="2509125"/>
              <a:ext cx="381725" cy="495850"/>
            </a:xfrm>
            <a:custGeom>
              <a:avLst/>
              <a:gdLst/>
              <a:ahLst/>
              <a:cxnLst/>
              <a:rect l="l" t="t" r="r" b="b"/>
              <a:pathLst>
                <a:path w="15269" h="19834" extrusionOk="0">
                  <a:moveTo>
                    <a:pt x="12440" y="0"/>
                  </a:moveTo>
                  <a:cubicBezTo>
                    <a:pt x="12440" y="0"/>
                    <a:pt x="8840" y="2154"/>
                    <a:pt x="7908" y="2540"/>
                  </a:cubicBezTo>
                  <a:cubicBezTo>
                    <a:pt x="6943" y="2958"/>
                    <a:pt x="2925" y="4822"/>
                    <a:pt x="2411" y="7233"/>
                  </a:cubicBezTo>
                  <a:cubicBezTo>
                    <a:pt x="1865" y="9644"/>
                    <a:pt x="515" y="12987"/>
                    <a:pt x="257" y="13790"/>
                  </a:cubicBezTo>
                  <a:cubicBezTo>
                    <a:pt x="0" y="14594"/>
                    <a:pt x="257" y="15655"/>
                    <a:pt x="1061" y="16748"/>
                  </a:cubicBezTo>
                  <a:cubicBezTo>
                    <a:pt x="1865" y="17808"/>
                    <a:pt x="6140" y="19834"/>
                    <a:pt x="7104" y="19834"/>
                  </a:cubicBezTo>
                  <a:cubicBezTo>
                    <a:pt x="8036" y="19834"/>
                    <a:pt x="8422" y="14208"/>
                    <a:pt x="8422" y="14208"/>
                  </a:cubicBezTo>
                  <a:lnTo>
                    <a:pt x="12183" y="14208"/>
                  </a:lnTo>
                  <a:cubicBezTo>
                    <a:pt x="13662" y="14208"/>
                    <a:pt x="13115" y="13405"/>
                    <a:pt x="13533" y="11637"/>
                  </a:cubicBezTo>
                  <a:cubicBezTo>
                    <a:pt x="13919" y="9901"/>
                    <a:pt x="13662" y="7233"/>
                    <a:pt x="13662" y="7233"/>
                  </a:cubicBezTo>
                  <a:cubicBezTo>
                    <a:pt x="13662" y="7233"/>
                    <a:pt x="14722" y="5497"/>
                    <a:pt x="14980" y="5079"/>
                  </a:cubicBezTo>
                  <a:cubicBezTo>
                    <a:pt x="15269" y="4693"/>
                    <a:pt x="13372" y="3601"/>
                    <a:pt x="13372" y="3601"/>
                  </a:cubicBezTo>
                  <a:lnTo>
                    <a:pt x="13372" y="2668"/>
                  </a:lnTo>
                  <a:cubicBezTo>
                    <a:pt x="13372" y="2283"/>
                    <a:pt x="12440" y="0"/>
                    <a:pt x="12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4400;p64">
              <a:extLst>
                <a:ext uri="{FF2B5EF4-FFF2-40B4-BE49-F238E27FC236}">
                  <a16:creationId xmlns:a16="http://schemas.microsoft.com/office/drawing/2014/main" id="{5BEE5179-C6FB-6BA2-E2C1-07C2B9415F62}"/>
                </a:ext>
              </a:extLst>
            </p:cNvPr>
            <p:cNvSpPr/>
            <p:nvPr/>
          </p:nvSpPr>
          <p:spPr>
            <a:xfrm>
              <a:off x="2392400" y="2502175"/>
              <a:ext cx="384950" cy="509225"/>
            </a:xfrm>
            <a:custGeom>
              <a:avLst/>
              <a:gdLst/>
              <a:ahLst/>
              <a:cxnLst/>
              <a:rect l="l" t="t" r="r" b="b"/>
              <a:pathLst>
                <a:path w="15398" h="20369" extrusionOk="0">
                  <a:moveTo>
                    <a:pt x="12410" y="657"/>
                  </a:moveTo>
                  <a:cubicBezTo>
                    <a:pt x="12420" y="680"/>
                    <a:pt x="12430" y="703"/>
                    <a:pt x="12441" y="728"/>
                  </a:cubicBezTo>
                  <a:cubicBezTo>
                    <a:pt x="12569" y="1050"/>
                    <a:pt x="12762" y="1564"/>
                    <a:pt x="12923" y="2014"/>
                  </a:cubicBezTo>
                  <a:cubicBezTo>
                    <a:pt x="13019" y="2239"/>
                    <a:pt x="13084" y="2464"/>
                    <a:pt x="13148" y="2625"/>
                  </a:cubicBezTo>
                  <a:cubicBezTo>
                    <a:pt x="13148" y="2721"/>
                    <a:pt x="13180" y="2786"/>
                    <a:pt x="13212" y="2850"/>
                  </a:cubicBezTo>
                  <a:cubicBezTo>
                    <a:pt x="13212" y="2914"/>
                    <a:pt x="13212" y="2946"/>
                    <a:pt x="13212" y="2946"/>
                  </a:cubicBezTo>
                  <a:cubicBezTo>
                    <a:pt x="13212" y="3364"/>
                    <a:pt x="13212" y="3879"/>
                    <a:pt x="13212" y="3879"/>
                  </a:cubicBezTo>
                  <a:cubicBezTo>
                    <a:pt x="13212" y="3975"/>
                    <a:pt x="13276" y="4071"/>
                    <a:pt x="13341" y="4136"/>
                  </a:cubicBezTo>
                  <a:lnTo>
                    <a:pt x="13405" y="4168"/>
                  </a:lnTo>
                  <a:cubicBezTo>
                    <a:pt x="13566" y="4264"/>
                    <a:pt x="13951" y="4489"/>
                    <a:pt x="14305" y="4746"/>
                  </a:cubicBezTo>
                  <a:cubicBezTo>
                    <a:pt x="14466" y="4875"/>
                    <a:pt x="14627" y="5004"/>
                    <a:pt x="14723" y="5100"/>
                  </a:cubicBezTo>
                  <a:cubicBezTo>
                    <a:pt x="14755" y="5164"/>
                    <a:pt x="14819" y="5196"/>
                    <a:pt x="14819" y="5261"/>
                  </a:cubicBezTo>
                  <a:lnTo>
                    <a:pt x="14826" y="5267"/>
                  </a:lnTo>
                  <a:lnTo>
                    <a:pt x="14826" y="5267"/>
                  </a:lnTo>
                  <a:cubicBezTo>
                    <a:pt x="14531" y="5718"/>
                    <a:pt x="13534" y="7350"/>
                    <a:pt x="13534" y="7350"/>
                  </a:cubicBezTo>
                  <a:cubicBezTo>
                    <a:pt x="13501" y="7414"/>
                    <a:pt x="13469" y="7479"/>
                    <a:pt x="13469" y="7543"/>
                  </a:cubicBezTo>
                  <a:cubicBezTo>
                    <a:pt x="13469" y="7543"/>
                    <a:pt x="13501" y="7575"/>
                    <a:pt x="13501" y="7672"/>
                  </a:cubicBezTo>
                  <a:cubicBezTo>
                    <a:pt x="13534" y="7961"/>
                    <a:pt x="13566" y="8668"/>
                    <a:pt x="13566" y="9440"/>
                  </a:cubicBezTo>
                  <a:cubicBezTo>
                    <a:pt x="13566" y="10243"/>
                    <a:pt x="13501" y="11143"/>
                    <a:pt x="13341" y="11850"/>
                  </a:cubicBezTo>
                  <a:cubicBezTo>
                    <a:pt x="13148" y="12783"/>
                    <a:pt x="13180" y="13425"/>
                    <a:pt x="13084" y="13779"/>
                  </a:cubicBezTo>
                  <a:cubicBezTo>
                    <a:pt x="13051" y="13972"/>
                    <a:pt x="12987" y="14036"/>
                    <a:pt x="12923" y="14100"/>
                  </a:cubicBezTo>
                  <a:cubicBezTo>
                    <a:pt x="12826" y="14165"/>
                    <a:pt x="12634" y="14197"/>
                    <a:pt x="12280" y="14197"/>
                  </a:cubicBezTo>
                  <a:lnTo>
                    <a:pt x="8519" y="14197"/>
                  </a:lnTo>
                  <a:cubicBezTo>
                    <a:pt x="8391" y="14197"/>
                    <a:pt x="8262" y="14326"/>
                    <a:pt x="8262" y="14454"/>
                  </a:cubicBezTo>
                  <a:cubicBezTo>
                    <a:pt x="8262" y="14454"/>
                    <a:pt x="8230" y="14808"/>
                    <a:pt x="8198" y="15322"/>
                  </a:cubicBezTo>
                  <a:cubicBezTo>
                    <a:pt x="8101" y="16093"/>
                    <a:pt x="7973" y="17283"/>
                    <a:pt x="7748" y="18247"/>
                  </a:cubicBezTo>
                  <a:cubicBezTo>
                    <a:pt x="7651" y="18729"/>
                    <a:pt x="7523" y="19179"/>
                    <a:pt x="7426" y="19469"/>
                  </a:cubicBezTo>
                  <a:cubicBezTo>
                    <a:pt x="7362" y="19629"/>
                    <a:pt x="7298" y="19726"/>
                    <a:pt x="7233" y="19790"/>
                  </a:cubicBezTo>
                  <a:lnTo>
                    <a:pt x="7171" y="19821"/>
                  </a:lnTo>
                  <a:lnTo>
                    <a:pt x="7171" y="19821"/>
                  </a:lnTo>
                  <a:cubicBezTo>
                    <a:pt x="7073" y="19816"/>
                    <a:pt x="6925" y="19787"/>
                    <a:pt x="6751" y="19758"/>
                  </a:cubicBezTo>
                  <a:cubicBezTo>
                    <a:pt x="6076" y="19565"/>
                    <a:pt x="4855" y="19051"/>
                    <a:pt x="3762" y="18472"/>
                  </a:cubicBezTo>
                  <a:cubicBezTo>
                    <a:pt x="3215" y="18183"/>
                    <a:pt x="2701" y="17894"/>
                    <a:pt x="2251" y="17604"/>
                  </a:cubicBezTo>
                  <a:cubicBezTo>
                    <a:pt x="1833" y="17315"/>
                    <a:pt x="1512" y="17026"/>
                    <a:pt x="1383" y="16865"/>
                  </a:cubicBezTo>
                  <a:cubicBezTo>
                    <a:pt x="804" y="16093"/>
                    <a:pt x="515" y="15322"/>
                    <a:pt x="515" y="14711"/>
                  </a:cubicBezTo>
                  <a:cubicBezTo>
                    <a:pt x="515" y="14518"/>
                    <a:pt x="547" y="14326"/>
                    <a:pt x="612" y="14165"/>
                  </a:cubicBezTo>
                  <a:cubicBezTo>
                    <a:pt x="740" y="13779"/>
                    <a:pt x="1158" y="12718"/>
                    <a:pt x="1576" y="11465"/>
                  </a:cubicBezTo>
                  <a:cubicBezTo>
                    <a:pt x="2026" y="10243"/>
                    <a:pt x="2476" y="8797"/>
                    <a:pt x="2765" y="7575"/>
                  </a:cubicBezTo>
                  <a:cubicBezTo>
                    <a:pt x="2990" y="6482"/>
                    <a:pt x="4083" y="5421"/>
                    <a:pt x="5240" y="4618"/>
                  </a:cubicBezTo>
                  <a:cubicBezTo>
                    <a:pt x="6398" y="3814"/>
                    <a:pt x="7651" y="3268"/>
                    <a:pt x="8101" y="3075"/>
                  </a:cubicBezTo>
                  <a:cubicBezTo>
                    <a:pt x="8358" y="2946"/>
                    <a:pt x="8744" y="2753"/>
                    <a:pt x="9226" y="2496"/>
                  </a:cubicBezTo>
                  <a:cubicBezTo>
                    <a:pt x="10336" y="1891"/>
                    <a:pt x="11821" y="1009"/>
                    <a:pt x="12410" y="657"/>
                  </a:cubicBezTo>
                  <a:close/>
                  <a:moveTo>
                    <a:pt x="12542" y="0"/>
                  </a:moveTo>
                  <a:cubicBezTo>
                    <a:pt x="12495" y="0"/>
                    <a:pt x="12446" y="16"/>
                    <a:pt x="12409" y="53"/>
                  </a:cubicBezTo>
                  <a:cubicBezTo>
                    <a:pt x="12409" y="53"/>
                    <a:pt x="12184" y="182"/>
                    <a:pt x="11830" y="375"/>
                  </a:cubicBezTo>
                  <a:cubicBezTo>
                    <a:pt x="11283" y="696"/>
                    <a:pt x="10480" y="1178"/>
                    <a:pt x="9708" y="1596"/>
                  </a:cubicBezTo>
                  <a:cubicBezTo>
                    <a:pt x="8937" y="2046"/>
                    <a:pt x="8198" y="2432"/>
                    <a:pt x="7876" y="2561"/>
                  </a:cubicBezTo>
                  <a:cubicBezTo>
                    <a:pt x="7394" y="2786"/>
                    <a:pt x="6140" y="3364"/>
                    <a:pt x="4951" y="4200"/>
                  </a:cubicBezTo>
                  <a:cubicBezTo>
                    <a:pt x="3730" y="5036"/>
                    <a:pt x="2540" y="6129"/>
                    <a:pt x="2251" y="7447"/>
                  </a:cubicBezTo>
                  <a:cubicBezTo>
                    <a:pt x="1962" y="8636"/>
                    <a:pt x="1512" y="10082"/>
                    <a:pt x="1062" y="11304"/>
                  </a:cubicBezTo>
                  <a:cubicBezTo>
                    <a:pt x="644" y="12525"/>
                    <a:pt x="226" y="13554"/>
                    <a:pt x="97" y="13972"/>
                  </a:cubicBezTo>
                  <a:cubicBezTo>
                    <a:pt x="33" y="14229"/>
                    <a:pt x="1" y="14454"/>
                    <a:pt x="1" y="14711"/>
                  </a:cubicBezTo>
                  <a:cubicBezTo>
                    <a:pt x="1" y="15483"/>
                    <a:pt x="322" y="16351"/>
                    <a:pt x="933" y="17186"/>
                  </a:cubicBezTo>
                  <a:cubicBezTo>
                    <a:pt x="1190" y="17508"/>
                    <a:pt x="1608" y="17829"/>
                    <a:pt x="2154" y="18183"/>
                  </a:cubicBezTo>
                  <a:cubicBezTo>
                    <a:pt x="2990" y="18697"/>
                    <a:pt x="4019" y="19244"/>
                    <a:pt x="4983" y="19661"/>
                  </a:cubicBezTo>
                  <a:cubicBezTo>
                    <a:pt x="5433" y="19854"/>
                    <a:pt x="5883" y="20047"/>
                    <a:pt x="6269" y="20144"/>
                  </a:cubicBezTo>
                  <a:cubicBezTo>
                    <a:pt x="6655" y="20272"/>
                    <a:pt x="6944" y="20369"/>
                    <a:pt x="7201" y="20369"/>
                  </a:cubicBezTo>
                  <a:cubicBezTo>
                    <a:pt x="7330" y="20369"/>
                    <a:pt x="7426" y="20304"/>
                    <a:pt x="7523" y="20240"/>
                  </a:cubicBezTo>
                  <a:cubicBezTo>
                    <a:pt x="7683" y="20112"/>
                    <a:pt x="7780" y="19951"/>
                    <a:pt x="7876" y="19726"/>
                  </a:cubicBezTo>
                  <a:cubicBezTo>
                    <a:pt x="8069" y="19340"/>
                    <a:pt x="8198" y="18858"/>
                    <a:pt x="8294" y="18279"/>
                  </a:cubicBezTo>
                  <a:cubicBezTo>
                    <a:pt x="8574" y="16982"/>
                    <a:pt x="8713" y="15363"/>
                    <a:pt x="8774" y="14743"/>
                  </a:cubicBezTo>
                  <a:lnTo>
                    <a:pt x="12280" y="14743"/>
                  </a:lnTo>
                  <a:cubicBezTo>
                    <a:pt x="12666" y="14743"/>
                    <a:pt x="12955" y="14679"/>
                    <a:pt x="13180" y="14551"/>
                  </a:cubicBezTo>
                  <a:cubicBezTo>
                    <a:pt x="13373" y="14422"/>
                    <a:pt x="13501" y="14261"/>
                    <a:pt x="13566" y="14100"/>
                  </a:cubicBezTo>
                  <a:cubicBezTo>
                    <a:pt x="13662" y="13843"/>
                    <a:pt x="13662" y="13554"/>
                    <a:pt x="13694" y="13200"/>
                  </a:cubicBezTo>
                  <a:cubicBezTo>
                    <a:pt x="13726" y="12847"/>
                    <a:pt x="13759" y="12461"/>
                    <a:pt x="13887" y="11979"/>
                  </a:cubicBezTo>
                  <a:cubicBezTo>
                    <a:pt x="14048" y="11207"/>
                    <a:pt x="14112" y="10275"/>
                    <a:pt x="14112" y="9440"/>
                  </a:cubicBezTo>
                  <a:cubicBezTo>
                    <a:pt x="14112" y="8582"/>
                    <a:pt x="14049" y="7830"/>
                    <a:pt x="14025" y="7573"/>
                  </a:cubicBezTo>
                  <a:lnTo>
                    <a:pt x="14025" y="7573"/>
                  </a:lnTo>
                  <a:cubicBezTo>
                    <a:pt x="14110" y="7436"/>
                    <a:pt x="14318" y="7106"/>
                    <a:pt x="14562" y="6739"/>
                  </a:cubicBezTo>
                  <a:cubicBezTo>
                    <a:pt x="14852" y="6257"/>
                    <a:pt x="15173" y="5711"/>
                    <a:pt x="15302" y="5518"/>
                  </a:cubicBezTo>
                  <a:cubicBezTo>
                    <a:pt x="15366" y="5454"/>
                    <a:pt x="15398" y="5357"/>
                    <a:pt x="15366" y="5261"/>
                  </a:cubicBezTo>
                  <a:cubicBezTo>
                    <a:pt x="15366" y="5132"/>
                    <a:pt x="15334" y="5036"/>
                    <a:pt x="15269" y="4939"/>
                  </a:cubicBezTo>
                  <a:cubicBezTo>
                    <a:pt x="15173" y="4779"/>
                    <a:pt x="15012" y="4650"/>
                    <a:pt x="14852" y="4489"/>
                  </a:cubicBezTo>
                  <a:cubicBezTo>
                    <a:pt x="14471" y="4181"/>
                    <a:pt x="13986" y="3872"/>
                    <a:pt x="13759" y="3732"/>
                  </a:cubicBezTo>
                  <a:lnTo>
                    <a:pt x="13759" y="3732"/>
                  </a:lnTo>
                  <a:lnTo>
                    <a:pt x="13759" y="2946"/>
                  </a:lnTo>
                  <a:cubicBezTo>
                    <a:pt x="13759" y="2850"/>
                    <a:pt x="13726" y="2753"/>
                    <a:pt x="13694" y="2657"/>
                  </a:cubicBezTo>
                  <a:cubicBezTo>
                    <a:pt x="13598" y="2271"/>
                    <a:pt x="13373" y="1661"/>
                    <a:pt x="13180" y="1146"/>
                  </a:cubicBezTo>
                  <a:cubicBezTo>
                    <a:pt x="12987" y="600"/>
                    <a:pt x="12794" y="182"/>
                    <a:pt x="12794" y="182"/>
                  </a:cubicBezTo>
                  <a:cubicBezTo>
                    <a:pt x="12762" y="85"/>
                    <a:pt x="12698" y="53"/>
                    <a:pt x="12634" y="21"/>
                  </a:cubicBezTo>
                  <a:cubicBezTo>
                    <a:pt x="12607" y="8"/>
                    <a:pt x="12575" y="0"/>
                    <a:pt x="12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4401;p64">
              <a:extLst>
                <a:ext uri="{FF2B5EF4-FFF2-40B4-BE49-F238E27FC236}">
                  <a16:creationId xmlns:a16="http://schemas.microsoft.com/office/drawing/2014/main" id="{1C691913-54F3-4295-E413-8487EA5EA14C}"/>
                </a:ext>
              </a:extLst>
            </p:cNvPr>
            <p:cNvSpPr/>
            <p:nvPr/>
          </p:nvSpPr>
          <p:spPr>
            <a:xfrm>
              <a:off x="2123200" y="2738050"/>
              <a:ext cx="231475" cy="220100"/>
            </a:xfrm>
            <a:custGeom>
              <a:avLst/>
              <a:gdLst/>
              <a:ahLst/>
              <a:cxnLst/>
              <a:rect l="l" t="t" r="r" b="b"/>
              <a:pathLst>
                <a:path w="9259" h="8804" extrusionOk="0">
                  <a:moveTo>
                    <a:pt x="4693" y="0"/>
                  </a:moveTo>
                  <a:cubicBezTo>
                    <a:pt x="4303" y="0"/>
                    <a:pt x="3939" y="20"/>
                    <a:pt x="3633" y="69"/>
                  </a:cubicBezTo>
                  <a:cubicBezTo>
                    <a:pt x="2026" y="358"/>
                    <a:pt x="0" y="2640"/>
                    <a:pt x="0" y="4891"/>
                  </a:cubicBezTo>
                  <a:cubicBezTo>
                    <a:pt x="0" y="7173"/>
                    <a:pt x="1736" y="8523"/>
                    <a:pt x="4565" y="8780"/>
                  </a:cubicBezTo>
                  <a:cubicBezTo>
                    <a:pt x="4721" y="8796"/>
                    <a:pt x="4874" y="8804"/>
                    <a:pt x="5024" y="8804"/>
                  </a:cubicBezTo>
                  <a:cubicBezTo>
                    <a:pt x="7567" y="8804"/>
                    <a:pt x="9258" y="6583"/>
                    <a:pt x="9258" y="5308"/>
                  </a:cubicBezTo>
                  <a:cubicBezTo>
                    <a:pt x="9258" y="3958"/>
                    <a:pt x="9129" y="2480"/>
                    <a:pt x="8454" y="358"/>
                  </a:cubicBezTo>
                  <a:cubicBezTo>
                    <a:pt x="8454" y="358"/>
                    <a:pt x="6348"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4402;p64">
              <a:extLst>
                <a:ext uri="{FF2B5EF4-FFF2-40B4-BE49-F238E27FC236}">
                  <a16:creationId xmlns:a16="http://schemas.microsoft.com/office/drawing/2014/main" id="{629615DD-B8B2-1E7D-FB31-625E22936BAD}"/>
                </a:ext>
              </a:extLst>
            </p:cNvPr>
            <p:cNvSpPr/>
            <p:nvPr/>
          </p:nvSpPr>
          <p:spPr>
            <a:xfrm>
              <a:off x="2116775" y="2731725"/>
              <a:ext cx="244325" cy="233075"/>
            </a:xfrm>
            <a:custGeom>
              <a:avLst/>
              <a:gdLst/>
              <a:ahLst/>
              <a:cxnLst/>
              <a:rect l="l" t="t" r="r" b="b"/>
              <a:pathLst>
                <a:path w="9773" h="9323" extrusionOk="0">
                  <a:moveTo>
                    <a:pt x="5015" y="515"/>
                  </a:moveTo>
                  <a:cubicBezTo>
                    <a:pt x="5818" y="515"/>
                    <a:pt x="6718" y="611"/>
                    <a:pt x="7426" y="708"/>
                  </a:cubicBezTo>
                  <a:cubicBezTo>
                    <a:pt x="7779" y="740"/>
                    <a:pt x="8101" y="772"/>
                    <a:pt x="8326" y="804"/>
                  </a:cubicBezTo>
                  <a:cubicBezTo>
                    <a:pt x="8393" y="815"/>
                    <a:pt x="8453" y="827"/>
                    <a:pt x="8502" y="837"/>
                  </a:cubicBezTo>
                  <a:lnTo>
                    <a:pt x="8502" y="837"/>
                  </a:lnTo>
                  <a:cubicBezTo>
                    <a:pt x="9104" y="2871"/>
                    <a:pt x="9226" y="4277"/>
                    <a:pt x="9226" y="5561"/>
                  </a:cubicBezTo>
                  <a:cubicBezTo>
                    <a:pt x="9226" y="5819"/>
                    <a:pt x="9161" y="6172"/>
                    <a:pt x="8969" y="6526"/>
                  </a:cubicBezTo>
                  <a:cubicBezTo>
                    <a:pt x="8679" y="7072"/>
                    <a:pt x="8197" y="7619"/>
                    <a:pt x="7586" y="8069"/>
                  </a:cubicBezTo>
                  <a:cubicBezTo>
                    <a:pt x="6943" y="8487"/>
                    <a:pt x="6140" y="8776"/>
                    <a:pt x="5240" y="8776"/>
                  </a:cubicBezTo>
                  <a:lnTo>
                    <a:pt x="4854" y="8776"/>
                  </a:lnTo>
                  <a:cubicBezTo>
                    <a:pt x="3472" y="8647"/>
                    <a:pt x="2379" y="8262"/>
                    <a:pt x="1672" y="7651"/>
                  </a:cubicBezTo>
                  <a:cubicBezTo>
                    <a:pt x="932" y="7040"/>
                    <a:pt x="547" y="6236"/>
                    <a:pt x="547" y="5144"/>
                  </a:cubicBezTo>
                  <a:cubicBezTo>
                    <a:pt x="515" y="4083"/>
                    <a:pt x="997" y="2990"/>
                    <a:pt x="1672" y="2154"/>
                  </a:cubicBezTo>
                  <a:cubicBezTo>
                    <a:pt x="2347" y="1318"/>
                    <a:pt x="3215" y="708"/>
                    <a:pt x="3922" y="611"/>
                  </a:cubicBezTo>
                  <a:cubicBezTo>
                    <a:pt x="4211" y="547"/>
                    <a:pt x="4597" y="515"/>
                    <a:pt x="5015" y="515"/>
                  </a:cubicBezTo>
                  <a:close/>
                  <a:moveTo>
                    <a:pt x="5015" y="0"/>
                  </a:moveTo>
                  <a:cubicBezTo>
                    <a:pt x="4565" y="0"/>
                    <a:pt x="4179" y="0"/>
                    <a:pt x="3825" y="65"/>
                  </a:cubicBezTo>
                  <a:cubicBezTo>
                    <a:pt x="2925" y="225"/>
                    <a:pt x="1993" y="900"/>
                    <a:pt x="1254" y="1833"/>
                  </a:cubicBezTo>
                  <a:cubicBezTo>
                    <a:pt x="515" y="2765"/>
                    <a:pt x="0" y="3922"/>
                    <a:pt x="0" y="5144"/>
                  </a:cubicBezTo>
                  <a:cubicBezTo>
                    <a:pt x="0" y="6365"/>
                    <a:pt x="482" y="7361"/>
                    <a:pt x="1318" y="8069"/>
                  </a:cubicBezTo>
                  <a:cubicBezTo>
                    <a:pt x="2154" y="8744"/>
                    <a:pt x="3343" y="9162"/>
                    <a:pt x="4790" y="9290"/>
                  </a:cubicBezTo>
                  <a:cubicBezTo>
                    <a:pt x="4951" y="9322"/>
                    <a:pt x="5111" y="9322"/>
                    <a:pt x="5240" y="9322"/>
                  </a:cubicBezTo>
                  <a:cubicBezTo>
                    <a:pt x="6622" y="9322"/>
                    <a:pt x="7747" y="8744"/>
                    <a:pt x="8519" y="7972"/>
                  </a:cubicBezTo>
                  <a:cubicBezTo>
                    <a:pt x="8904" y="7586"/>
                    <a:pt x="9226" y="7169"/>
                    <a:pt x="9451" y="6751"/>
                  </a:cubicBezTo>
                  <a:cubicBezTo>
                    <a:pt x="9644" y="6333"/>
                    <a:pt x="9772" y="5947"/>
                    <a:pt x="9772" y="5561"/>
                  </a:cubicBezTo>
                  <a:cubicBezTo>
                    <a:pt x="9772" y="4211"/>
                    <a:pt x="9644" y="2701"/>
                    <a:pt x="8969" y="515"/>
                  </a:cubicBezTo>
                  <a:cubicBezTo>
                    <a:pt x="8936" y="418"/>
                    <a:pt x="8840" y="354"/>
                    <a:pt x="8744" y="322"/>
                  </a:cubicBezTo>
                  <a:cubicBezTo>
                    <a:pt x="8744" y="322"/>
                    <a:pt x="6686" y="0"/>
                    <a:pt x="5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4403;p64">
              <a:extLst>
                <a:ext uri="{FF2B5EF4-FFF2-40B4-BE49-F238E27FC236}">
                  <a16:creationId xmlns:a16="http://schemas.microsoft.com/office/drawing/2014/main" id="{B329A41D-ED98-DA1A-622B-9B56F215894C}"/>
                </a:ext>
              </a:extLst>
            </p:cNvPr>
            <p:cNvSpPr/>
            <p:nvPr/>
          </p:nvSpPr>
          <p:spPr>
            <a:xfrm>
              <a:off x="2243750" y="2333400"/>
              <a:ext cx="502275" cy="521250"/>
            </a:xfrm>
            <a:custGeom>
              <a:avLst/>
              <a:gdLst/>
              <a:ahLst/>
              <a:cxnLst/>
              <a:rect l="l" t="t" r="r" b="b"/>
              <a:pathLst>
                <a:path w="20091" h="20850" extrusionOk="0">
                  <a:moveTo>
                    <a:pt x="13011" y="0"/>
                  </a:moveTo>
                  <a:cubicBezTo>
                    <a:pt x="11342" y="0"/>
                    <a:pt x="9372" y="221"/>
                    <a:pt x="6847" y="1147"/>
                  </a:cubicBezTo>
                  <a:cubicBezTo>
                    <a:pt x="2025" y="2883"/>
                    <a:pt x="0" y="8508"/>
                    <a:pt x="289" y="11433"/>
                  </a:cubicBezTo>
                  <a:cubicBezTo>
                    <a:pt x="547" y="14390"/>
                    <a:pt x="4950" y="20434"/>
                    <a:pt x="7233" y="20819"/>
                  </a:cubicBezTo>
                  <a:cubicBezTo>
                    <a:pt x="7345" y="20840"/>
                    <a:pt x="7453" y="20850"/>
                    <a:pt x="7555" y="20850"/>
                  </a:cubicBezTo>
                  <a:cubicBezTo>
                    <a:pt x="9515" y="20850"/>
                    <a:pt x="9515" y="17219"/>
                    <a:pt x="9515" y="17219"/>
                  </a:cubicBezTo>
                  <a:lnTo>
                    <a:pt x="11797" y="15869"/>
                  </a:lnTo>
                  <a:cubicBezTo>
                    <a:pt x="11797" y="15869"/>
                    <a:pt x="16876" y="10372"/>
                    <a:pt x="18483" y="7029"/>
                  </a:cubicBezTo>
                  <a:cubicBezTo>
                    <a:pt x="20090" y="3686"/>
                    <a:pt x="19576" y="183"/>
                    <a:pt x="17004" y="183"/>
                  </a:cubicBezTo>
                  <a:cubicBezTo>
                    <a:pt x="15795" y="183"/>
                    <a:pt x="14528" y="0"/>
                    <a:pt x="1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4404;p64">
              <a:extLst>
                <a:ext uri="{FF2B5EF4-FFF2-40B4-BE49-F238E27FC236}">
                  <a16:creationId xmlns:a16="http://schemas.microsoft.com/office/drawing/2014/main" id="{2D89B2AF-9C55-48D1-7D4F-F98E1009AE70}"/>
                </a:ext>
              </a:extLst>
            </p:cNvPr>
            <p:cNvSpPr/>
            <p:nvPr/>
          </p:nvSpPr>
          <p:spPr>
            <a:xfrm>
              <a:off x="2242925" y="2326700"/>
              <a:ext cx="492650" cy="534425"/>
            </a:xfrm>
            <a:custGeom>
              <a:avLst/>
              <a:gdLst/>
              <a:ahLst/>
              <a:cxnLst/>
              <a:rect l="l" t="t" r="r" b="b"/>
              <a:pathLst>
                <a:path w="19706" h="21377" extrusionOk="0">
                  <a:moveTo>
                    <a:pt x="13019" y="547"/>
                  </a:moveTo>
                  <a:cubicBezTo>
                    <a:pt x="14530" y="547"/>
                    <a:pt x="15816" y="740"/>
                    <a:pt x="17037" y="740"/>
                  </a:cubicBezTo>
                  <a:cubicBezTo>
                    <a:pt x="17777" y="740"/>
                    <a:pt x="18259" y="1029"/>
                    <a:pt x="18613" y="1511"/>
                  </a:cubicBezTo>
                  <a:cubicBezTo>
                    <a:pt x="18966" y="2026"/>
                    <a:pt x="19159" y="2765"/>
                    <a:pt x="19159" y="3633"/>
                  </a:cubicBezTo>
                  <a:cubicBezTo>
                    <a:pt x="19159" y="4694"/>
                    <a:pt x="18870" y="5947"/>
                    <a:pt x="18291" y="7169"/>
                  </a:cubicBezTo>
                  <a:cubicBezTo>
                    <a:pt x="17488" y="8808"/>
                    <a:pt x="15848" y="11026"/>
                    <a:pt x="14370" y="12794"/>
                  </a:cubicBezTo>
                  <a:cubicBezTo>
                    <a:pt x="13630" y="13694"/>
                    <a:pt x="12955" y="14466"/>
                    <a:pt x="12441" y="15044"/>
                  </a:cubicBezTo>
                  <a:cubicBezTo>
                    <a:pt x="12184" y="15333"/>
                    <a:pt x="11991" y="15558"/>
                    <a:pt x="11862" y="15719"/>
                  </a:cubicBezTo>
                  <a:cubicBezTo>
                    <a:pt x="11702" y="15880"/>
                    <a:pt x="11637" y="15944"/>
                    <a:pt x="11637" y="15944"/>
                  </a:cubicBezTo>
                  <a:lnTo>
                    <a:pt x="11640" y="15947"/>
                  </a:lnTo>
                  <a:lnTo>
                    <a:pt x="11640" y="15947"/>
                  </a:lnTo>
                  <a:lnTo>
                    <a:pt x="9419" y="17230"/>
                  </a:lnTo>
                  <a:cubicBezTo>
                    <a:pt x="9323" y="17294"/>
                    <a:pt x="9291" y="17391"/>
                    <a:pt x="9291" y="17487"/>
                  </a:cubicBezTo>
                  <a:cubicBezTo>
                    <a:pt x="9291" y="17487"/>
                    <a:pt x="9291" y="17519"/>
                    <a:pt x="9291" y="17616"/>
                  </a:cubicBezTo>
                  <a:cubicBezTo>
                    <a:pt x="9259" y="17937"/>
                    <a:pt x="9194" y="18805"/>
                    <a:pt x="8937" y="19544"/>
                  </a:cubicBezTo>
                  <a:cubicBezTo>
                    <a:pt x="8809" y="19930"/>
                    <a:pt x="8648" y="20252"/>
                    <a:pt x="8423" y="20477"/>
                  </a:cubicBezTo>
                  <a:cubicBezTo>
                    <a:pt x="8198" y="20702"/>
                    <a:pt x="7941" y="20830"/>
                    <a:pt x="7587" y="20862"/>
                  </a:cubicBezTo>
                  <a:cubicBezTo>
                    <a:pt x="7491" y="20862"/>
                    <a:pt x="7426" y="20830"/>
                    <a:pt x="7330" y="20830"/>
                  </a:cubicBezTo>
                  <a:cubicBezTo>
                    <a:pt x="6848" y="20734"/>
                    <a:pt x="6173" y="20316"/>
                    <a:pt x="5433" y="19673"/>
                  </a:cubicBezTo>
                  <a:cubicBezTo>
                    <a:pt x="4373" y="18677"/>
                    <a:pt x="3183" y="17230"/>
                    <a:pt x="2251" y="15719"/>
                  </a:cubicBezTo>
                  <a:cubicBezTo>
                    <a:pt x="1319" y="14241"/>
                    <a:pt x="676" y="12698"/>
                    <a:pt x="580" y="11701"/>
                  </a:cubicBezTo>
                  <a:cubicBezTo>
                    <a:pt x="547" y="11508"/>
                    <a:pt x="547" y="11348"/>
                    <a:pt x="547" y="11155"/>
                  </a:cubicBezTo>
                  <a:cubicBezTo>
                    <a:pt x="547" y="9708"/>
                    <a:pt x="1062" y="7715"/>
                    <a:pt x="2090" y="5883"/>
                  </a:cubicBezTo>
                  <a:cubicBezTo>
                    <a:pt x="3151" y="4083"/>
                    <a:pt x="4758" y="2444"/>
                    <a:pt x="6976" y="1640"/>
                  </a:cubicBezTo>
                  <a:cubicBezTo>
                    <a:pt x="9451" y="772"/>
                    <a:pt x="11380" y="547"/>
                    <a:pt x="13019" y="547"/>
                  </a:cubicBezTo>
                  <a:close/>
                  <a:moveTo>
                    <a:pt x="13019" y="1"/>
                  </a:moveTo>
                  <a:cubicBezTo>
                    <a:pt x="11316" y="1"/>
                    <a:pt x="9323" y="226"/>
                    <a:pt x="6783" y="1158"/>
                  </a:cubicBezTo>
                  <a:cubicBezTo>
                    <a:pt x="4437" y="1994"/>
                    <a:pt x="2733" y="3729"/>
                    <a:pt x="1640" y="5626"/>
                  </a:cubicBezTo>
                  <a:cubicBezTo>
                    <a:pt x="547" y="7522"/>
                    <a:pt x="33" y="9580"/>
                    <a:pt x="1" y="11155"/>
                  </a:cubicBezTo>
                  <a:cubicBezTo>
                    <a:pt x="1" y="11380"/>
                    <a:pt x="33" y="11540"/>
                    <a:pt x="33" y="11733"/>
                  </a:cubicBezTo>
                  <a:cubicBezTo>
                    <a:pt x="130" y="12537"/>
                    <a:pt x="451" y="13469"/>
                    <a:pt x="933" y="14498"/>
                  </a:cubicBezTo>
                  <a:cubicBezTo>
                    <a:pt x="1705" y="15976"/>
                    <a:pt x="2798" y="17616"/>
                    <a:pt x="3923" y="18902"/>
                  </a:cubicBezTo>
                  <a:cubicBezTo>
                    <a:pt x="4501" y="19544"/>
                    <a:pt x="5080" y="20123"/>
                    <a:pt x="5658" y="20541"/>
                  </a:cubicBezTo>
                  <a:cubicBezTo>
                    <a:pt x="6205" y="20959"/>
                    <a:pt x="6719" y="21248"/>
                    <a:pt x="7233" y="21345"/>
                  </a:cubicBezTo>
                  <a:cubicBezTo>
                    <a:pt x="7362" y="21377"/>
                    <a:pt x="7458" y="21377"/>
                    <a:pt x="7587" y="21377"/>
                  </a:cubicBezTo>
                  <a:cubicBezTo>
                    <a:pt x="8166" y="21377"/>
                    <a:pt x="8616" y="21087"/>
                    <a:pt x="8937" y="20702"/>
                  </a:cubicBezTo>
                  <a:cubicBezTo>
                    <a:pt x="9387" y="20123"/>
                    <a:pt x="9612" y="19319"/>
                    <a:pt x="9709" y="18677"/>
                  </a:cubicBezTo>
                  <a:cubicBezTo>
                    <a:pt x="9774" y="18221"/>
                    <a:pt x="9795" y="17839"/>
                    <a:pt x="9802" y="17638"/>
                  </a:cubicBezTo>
                  <a:lnTo>
                    <a:pt x="9802" y="17638"/>
                  </a:lnTo>
                  <a:lnTo>
                    <a:pt x="11959" y="16362"/>
                  </a:lnTo>
                  <a:lnTo>
                    <a:pt x="12023" y="16330"/>
                  </a:lnTo>
                  <a:cubicBezTo>
                    <a:pt x="12023" y="16298"/>
                    <a:pt x="13309" y="14948"/>
                    <a:pt x="14787" y="13148"/>
                  </a:cubicBezTo>
                  <a:cubicBezTo>
                    <a:pt x="16266" y="11348"/>
                    <a:pt x="17938" y="9130"/>
                    <a:pt x="18773" y="7394"/>
                  </a:cubicBezTo>
                  <a:cubicBezTo>
                    <a:pt x="19384" y="6108"/>
                    <a:pt x="19705" y="4790"/>
                    <a:pt x="19705" y="3633"/>
                  </a:cubicBezTo>
                  <a:cubicBezTo>
                    <a:pt x="19705" y="2669"/>
                    <a:pt x="19480" y="1833"/>
                    <a:pt x="19063" y="1190"/>
                  </a:cubicBezTo>
                  <a:cubicBezTo>
                    <a:pt x="18613" y="579"/>
                    <a:pt x="17905" y="193"/>
                    <a:pt x="17037" y="193"/>
                  </a:cubicBezTo>
                  <a:cubicBezTo>
                    <a:pt x="15848" y="193"/>
                    <a:pt x="14562" y="1"/>
                    <a:pt x="13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4405;p64">
              <a:extLst>
                <a:ext uri="{FF2B5EF4-FFF2-40B4-BE49-F238E27FC236}">
                  <a16:creationId xmlns:a16="http://schemas.microsoft.com/office/drawing/2014/main" id="{CFD6D44B-FABA-9E6D-3332-55AEC39E15F2}"/>
                </a:ext>
              </a:extLst>
            </p:cNvPr>
            <p:cNvSpPr/>
            <p:nvPr/>
          </p:nvSpPr>
          <p:spPr>
            <a:xfrm>
              <a:off x="2451875" y="2703050"/>
              <a:ext cx="116550" cy="119500"/>
            </a:xfrm>
            <a:custGeom>
              <a:avLst/>
              <a:gdLst/>
              <a:ahLst/>
              <a:cxnLst/>
              <a:rect l="l" t="t" r="r" b="b"/>
              <a:pathLst>
                <a:path w="4662" h="4780" extrusionOk="0">
                  <a:moveTo>
                    <a:pt x="2012" y="0"/>
                  </a:moveTo>
                  <a:cubicBezTo>
                    <a:pt x="1830" y="0"/>
                    <a:pt x="1641" y="46"/>
                    <a:pt x="1447" y="151"/>
                  </a:cubicBezTo>
                  <a:cubicBezTo>
                    <a:pt x="1" y="955"/>
                    <a:pt x="1318" y="3880"/>
                    <a:pt x="2251" y="4555"/>
                  </a:cubicBezTo>
                  <a:cubicBezTo>
                    <a:pt x="2483" y="4718"/>
                    <a:pt x="2744" y="4779"/>
                    <a:pt x="3006" y="4779"/>
                  </a:cubicBezTo>
                  <a:cubicBezTo>
                    <a:pt x="3829" y="4779"/>
                    <a:pt x="4661" y="4169"/>
                    <a:pt x="4661" y="4169"/>
                  </a:cubicBezTo>
                  <a:lnTo>
                    <a:pt x="4147" y="2015"/>
                  </a:lnTo>
                  <a:cubicBezTo>
                    <a:pt x="4147" y="2015"/>
                    <a:pt x="3224"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4406;p64">
              <a:extLst>
                <a:ext uri="{FF2B5EF4-FFF2-40B4-BE49-F238E27FC236}">
                  <a16:creationId xmlns:a16="http://schemas.microsoft.com/office/drawing/2014/main" id="{D08ADF8F-6E60-C544-D805-83C3682CB944}"/>
                </a:ext>
              </a:extLst>
            </p:cNvPr>
            <p:cNvSpPr/>
            <p:nvPr/>
          </p:nvSpPr>
          <p:spPr>
            <a:xfrm>
              <a:off x="2465525" y="2696375"/>
              <a:ext cx="110925" cy="132600"/>
            </a:xfrm>
            <a:custGeom>
              <a:avLst/>
              <a:gdLst/>
              <a:ahLst/>
              <a:cxnLst/>
              <a:rect l="l" t="t" r="r" b="b"/>
              <a:pathLst>
                <a:path w="4437" h="5304" extrusionOk="0">
                  <a:moveTo>
                    <a:pt x="1480" y="0"/>
                  </a:moveTo>
                  <a:cubicBezTo>
                    <a:pt x="1255" y="0"/>
                    <a:pt x="997" y="32"/>
                    <a:pt x="772" y="161"/>
                  </a:cubicBezTo>
                  <a:cubicBezTo>
                    <a:pt x="515" y="321"/>
                    <a:pt x="290" y="546"/>
                    <a:pt x="162" y="836"/>
                  </a:cubicBezTo>
                  <a:cubicBezTo>
                    <a:pt x="33" y="1093"/>
                    <a:pt x="1" y="1382"/>
                    <a:pt x="1" y="1704"/>
                  </a:cubicBezTo>
                  <a:cubicBezTo>
                    <a:pt x="1" y="2347"/>
                    <a:pt x="194" y="3054"/>
                    <a:pt x="515" y="3632"/>
                  </a:cubicBezTo>
                  <a:cubicBezTo>
                    <a:pt x="805" y="4243"/>
                    <a:pt x="1190" y="4757"/>
                    <a:pt x="1576" y="5047"/>
                  </a:cubicBezTo>
                  <a:cubicBezTo>
                    <a:pt x="1833" y="5240"/>
                    <a:pt x="2155" y="5304"/>
                    <a:pt x="2444" y="5304"/>
                  </a:cubicBezTo>
                  <a:cubicBezTo>
                    <a:pt x="2926" y="5304"/>
                    <a:pt x="3376" y="5143"/>
                    <a:pt x="3730" y="4982"/>
                  </a:cubicBezTo>
                  <a:cubicBezTo>
                    <a:pt x="4051" y="4822"/>
                    <a:pt x="4276" y="4661"/>
                    <a:pt x="4276" y="4629"/>
                  </a:cubicBezTo>
                  <a:cubicBezTo>
                    <a:pt x="4405" y="4565"/>
                    <a:pt x="4437" y="4404"/>
                    <a:pt x="4340" y="4275"/>
                  </a:cubicBezTo>
                  <a:cubicBezTo>
                    <a:pt x="4282" y="4197"/>
                    <a:pt x="4200" y="4155"/>
                    <a:pt x="4116" y="4155"/>
                  </a:cubicBezTo>
                  <a:cubicBezTo>
                    <a:pt x="4061" y="4155"/>
                    <a:pt x="4005" y="4173"/>
                    <a:pt x="3955" y="4211"/>
                  </a:cubicBezTo>
                  <a:cubicBezTo>
                    <a:pt x="3923" y="4243"/>
                    <a:pt x="3698" y="4404"/>
                    <a:pt x="3408" y="4532"/>
                  </a:cubicBezTo>
                  <a:cubicBezTo>
                    <a:pt x="3119" y="4661"/>
                    <a:pt x="2765" y="4790"/>
                    <a:pt x="2444" y="4790"/>
                  </a:cubicBezTo>
                  <a:cubicBezTo>
                    <a:pt x="2219" y="4790"/>
                    <a:pt x="2058" y="4725"/>
                    <a:pt x="1865" y="4597"/>
                  </a:cubicBezTo>
                  <a:cubicBezTo>
                    <a:pt x="1608" y="4436"/>
                    <a:pt x="1255" y="3954"/>
                    <a:pt x="997" y="3407"/>
                  </a:cubicBezTo>
                  <a:cubicBezTo>
                    <a:pt x="708" y="2861"/>
                    <a:pt x="515" y="2218"/>
                    <a:pt x="515" y="1704"/>
                  </a:cubicBezTo>
                  <a:cubicBezTo>
                    <a:pt x="515" y="1447"/>
                    <a:pt x="580" y="1222"/>
                    <a:pt x="644" y="1061"/>
                  </a:cubicBezTo>
                  <a:cubicBezTo>
                    <a:pt x="740" y="868"/>
                    <a:pt x="869" y="739"/>
                    <a:pt x="1030" y="643"/>
                  </a:cubicBezTo>
                  <a:cubicBezTo>
                    <a:pt x="1190" y="546"/>
                    <a:pt x="1351" y="514"/>
                    <a:pt x="1480" y="514"/>
                  </a:cubicBezTo>
                  <a:cubicBezTo>
                    <a:pt x="1705" y="514"/>
                    <a:pt x="1930" y="611"/>
                    <a:pt x="2155" y="804"/>
                  </a:cubicBezTo>
                  <a:cubicBezTo>
                    <a:pt x="2476" y="1029"/>
                    <a:pt x="2798" y="1447"/>
                    <a:pt x="3023" y="1800"/>
                  </a:cubicBezTo>
                  <a:cubicBezTo>
                    <a:pt x="3119" y="1961"/>
                    <a:pt x="3215" y="2122"/>
                    <a:pt x="3248" y="2218"/>
                  </a:cubicBezTo>
                  <a:cubicBezTo>
                    <a:pt x="3280" y="2282"/>
                    <a:pt x="3312" y="2314"/>
                    <a:pt x="3312" y="2347"/>
                  </a:cubicBezTo>
                  <a:lnTo>
                    <a:pt x="3344" y="2379"/>
                  </a:lnTo>
                  <a:cubicBezTo>
                    <a:pt x="3392" y="2498"/>
                    <a:pt x="3492" y="2564"/>
                    <a:pt x="3594" y="2564"/>
                  </a:cubicBezTo>
                  <a:cubicBezTo>
                    <a:pt x="3629" y="2564"/>
                    <a:pt x="3664" y="2556"/>
                    <a:pt x="3698" y="2539"/>
                  </a:cubicBezTo>
                  <a:cubicBezTo>
                    <a:pt x="3826" y="2475"/>
                    <a:pt x="3890" y="2314"/>
                    <a:pt x="3826" y="2186"/>
                  </a:cubicBezTo>
                  <a:cubicBezTo>
                    <a:pt x="3826" y="2154"/>
                    <a:pt x="3601" y="1639"/>
                    <a:pt x="3215" y="1125"/>
                  </a:cubicBezTo>
                  <a:cubicBezTo>
                    <a:pt x="2990" y="836"/>
                    <a:pt x="2765" y="579"/>
                    <a:pt x="2476" y="354"/>
                  </a:cubicBezTo>
                  <a:cubicBezTo>
                    <a:pt x="2187" y="161"/>
                    <a:pt x="1865" y="0"/>
                    <a:pt x="1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4407;p64">
              <a:extLst>
                <a:ext uri="{FF2B5EF4-FFF2-40B4-BE49-F238E27FC236}">
                  <a16:creationId xmlns:a16="http://schemas.microsoft.com/office/drawing/2014/main" id="{A2B9D6A5-46D1-FBD5-18E4-1C54533DE35B}"/>
                </a:ext>
              </a:extLst>
            </p:cNvPr>
            <p:cNvSpPr/>
            <p:nvPr/>
          </p:nvSpPr>
          <p:spPr>
            <a:xfrm>
              <a:off x="2691350" y="2592500"/>
              <a:ext cx="45825" cy="63900"/>
            </a:xfrm>
            <a:custGeom>
              <a:avLst/>
              <a:gdLst/>
              <a:ahLst/>
              <a:cxnLst/>
              <a:rect l="l" t="t" r="r" b="b"/>
              <a:pathLst>
                <a:path w="1833" h="2556" extrusionOk="0">
                  <a:moveTo>
                    <a:pt x="1530" y="0"/>
                  </a:moveTo>
                  <a:cubicBezTo>
                    <a:pt x="1406" y="0"/>
                    <a:pt x="1308" y="67"/>
                    <a:pt x="1254" y="201"/>
                  </a:cubicBezTo>
                  <a:lnTo>
                    <a:pt x="1254" y="266"/>
                  </a:lnTo>
                  <a:cubicBezTo>
                    <a:pt x="1190" y="426"/>
                    <a:pt x="1061" y="844"/>
                    <a:pt x="836" y="1230"/>
                  </a:cubicBezTo>
                  <a:cubicBezTo>
                    <a:pt x="740" y="1423"/>
                    <a:pt x="643" y="1616"/>
                    <a:pt x="515" y="1776"/>
                  </a:cubicBezTo>
                  <a:cubicBezTo>
                    <a:pt x="418" y="1905"/>
                    <a:pt x="290" y="2001"/>
                    <a:pt x="226" y="2033"/>
                  </a:cubicBezTo>
                  <a:cubicBezTo>
                    <a:pt x="65" y="2098"/>
                    <a:pt x="1" y="2259"/>
                    <a:pt x="65" y="2387"/>
                  </a:cubicBezTo>
                  <a:cubicBezTo>
                    <a:pt x="118" y="2494"/>
                    <a:pt x="238" y="2556"/>
                    <a:pt x="350" y="2556"/>
                  </a:cubicBezTo>
                  <a:cubicBezTo>
                    <a:pt x="373" y="2556"/>
                    <a:pt x="396" y="2553"/>
                    <a:pt x="418" y="2548"/>
                  </a:cubicBezTo>
                  <a:cubicBezTo>
                    <a:pt x="676" y="2419"/>
                    <a:pt x="836" y="2226"/>
                    <a:pt x="997" y="2001"/>
                  </a:cubicBezTo>
                  <a:cubicBezTo>
                    <a:pt x="1479" y="1358"/>
                    <a:pt x="1768" y="362"/>
                    <a:pt x="1768" y="362"/>
                  </a:cubicBezTo>
                  <a:cubicBezTo>
                    <a:pt x="1833" y="201"/>
                    <a:pt x="1736" y="73"/>
                    <a:pt x="1608" y="8"/>
                  </a:cubicBezTo>
                  <a:cubicBezTo>
                    <a:pt x="1581" y="3"/>
                    <a:pt x="1555" y="0"/>
                    <a:pt x="1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4408;p64">
              <a:extLst>
                <a:ext uri="{FF2B5EF4-FFF2-40B4-BE49-F238E27FC236}">
                  <a16:creationId xmlns:a16="http://schemas.microsoft.com/office/drawing/2014/main" id="{5AD7ADF2-C788-70EE-1B3B-9F5E8F5A961E}"/>
                </a:ext>
              </a:extLst>
            </p:cNvPr>
            <p:cNvSpPr/>
            <p:nvPr/>
          </p:nvSpPr>
          <p:spPr>
            <a:xfrm>
              <a:off x="2938050" y="3199600"/>
              <a:ext cx="86025" cy="149600"/>
            </a:xfrm>
            <a:custGeom>
              <a:avLst/>
              <a:gdLst/>
              <a:ahLst/>
              <a:cxnLst/>
              <a:rect l="l" t="t" r="r" b="b"/>
              <a:pathLst>
                <a:path w="3441" h="5984" extrusionOk="0">
                  <a:moveTo>
                    <a:pt x="1221" y="1"/>
                  </a:moveTo>
                  <a:cubicBezTo>
                    <a:pt x="1011" y="1"/>
                    <a:pt x="823" y="104"/>
                    <a:pt x="772" y="444"/>
                  </a:cubicBezTo>
                  <a:cubicBezTo>
                    <a:pt x="675" y="1125"/>
                    <a:pt x="1223" y="1844"/>
                    <a:pt x="1495" y="2153"/>
                  </a:cubicBezTo>
                  <a:lnTo>
                    <a:pt x="1495" y="2153"/>
                  </a:lnTo>
                  <a:cubicBezTo>
                    <a:pt x="1252" y="1902"/>
                    <a:pt x="765" y="1437"/>
                    <a:pt x="489" y="1437"/>
                  </a:cubicBezTo>
                  <a:cubicBezTo>
                    <a:pt x="380" y="1437"/>
                    <a:pt x="305" y="1510"/>
                    <a:pt x="290" y="1697"/>
                  </a:cubicBezTo>
                  <a:cubicBezTo>
                    <a:pt x="226" y="2501"/>
                    <a:pt x="1029" y="3401"/>
                    <a:pt x="1029" y="3401"/>
                  </a:cubicBezTo>
                  <a:cubicBezTo>
                    <a:pt x="1029" y="3401"/>
                    <a:pt x="529" y="3166"/>
                    <a:pt x="226" y="3166"/>
                  </a:cubicBezTo>
                  <a:cubicBezTo>
                    <a:pt x="95" y="3166"/>
                    <a:pt x="1" y="3210"/>
                    <a:pt x="1" y="3337"/>
                  </a:cubicBezTo>
                  <a:cubicBezTo>
                    <a:pt x="1" y="3722"/>
                    <a:pt x="1447" y="5169"/>
                    <a:pt x="1512" y="5844"/>
                  </a:cubicBezTo>
                  <a:cubicBezTo>
                    <a:pt x="1520" y="5940"/>
                    <a:pt x="1552" y="5984"/>
                    <a:pt x="1601" y="5984"/>
                  </a:cubicBezTo>
                  <a:cubicBezTo>
                    <a:pt x="1914" y="5984"/>
                    <a:pt x="2929" y="4207"/>
                    <a:pt x="3151" y="2790"/>
                  </a:cubicBezTo>
                  <a:cubicBezTo>
                    <a:pt x="3440" y="1119"/>
                    <a:pt x="1930" y="251"/>
                    <a:pt x="1930" y="251"/>
                  </a:cubicBezTo>
                  <a:cubicBezTo>
                    <a:pt x="1930" y="251"/>
                    <a:pt x="1548"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4409;p64">
              <a:extLst>
                <a:ext uri="{FF2B5EF4-FFF2-40B4-BE49-F238E27FC236}">
                  <a16:creationId xmlns:a16="http://schemas.microsoft.com/office/drawing/2014/main" id="{B3282D3F-7583-D1C9-4F5A-F6DF85875DEF}"/>
                </a:ext>
              </a:extLst>
            </p:cNvPr>
            <p:cNvSpPr/>
            <p:nvPr/>
          </p:nvSpPr>
          <p:spPr>
            <a:xfrm>
              <a:off x="2931625" y="3193000"/>
              <a:ext cx="93250" cy="163150"/>
            </a:xfrm>
            <a:custGeom>
              <a:avLst/>
              <a:gdLst/>
              <a:ahLst/>
              <a:cxnLst/>
              <a:rect l="l" t="t" r="r" b="b"/>
              <a:pathLst>
                <a:path w="3730" h="6526" extrusionOk="0">
                  <a:moveTo>
                    <a:pt x="1479" y="515"/>
                  </a:moveTo>
                  <a:cubicBezTo>
                    <a:pt x="1576" y="515"/>
                    <a:pt x="1736" y="579"/>
                    <a:pt x="1833" y="611"/>
                  </a:cubicBezTo>
                  <a:cubicBezTo>
                    <a:pt x="1897" y="643"/>
                    <a:pt x="1962" y="675"/>
                    <a:pt x="1994" y="708"/>
                  </a:cubicBezTo>
                  <a:lnTo>
                    <a:pt x="2026" y="740"/>
                  </a:lnTo>
                  <a:lnTo>
                    <a:pt x="2058" y="740"/>
                  </a:lnTo>
                  <a:cubicBezTo>
                    <a:pt x="2122" y="772"/>
                    <a:pt x="2412" y="965"/>
                    <a:pt x="2669" y="1286"/>
                  </a:cubicBezTo>
                  <a:cubicBezTo>
                    <a:pt x="2926" y="1640"/>
                    <a:pt x="3183" y="2058"/>
                    <a:pt x="3183" y="2636"/>
                  </a:cubicBezTo>
                  <a:cubicBezTo>
                    <a:pt x="3183" y="2765"/>
                    <a:pt x="3183" y="2861"/>
                    <a:pt x="3151" y="2990"/>
                  </a:cubicBezTo>
                  <a:cubicBezTo>
                    <a:pt x="3054" y="3665"/>
                    <a:pt x="2733" y="4468"/>
                    <a:pt x="2412" y="5047"/>
                  </a:cubicBezTo>
                  <a:cubicBezTo>
                    <a:pt x="2283" y="5368"/>
                    <a:pt x="2122" y="5626"/>
                    <a:pt x="1994" y="5786"/>
                  </a:cubicBezTo>
                  <a:cubicBezTo>
                    <a:pt x="1987" y="5796"/>
                    <a:pt x="1981" y="5805"/>
                    <a:pt x="1975" y="5814"/>
                  </a:cubicBezTo>
                  <a:lnTo>
                    <a:pt x="1975" y="5814"/>
                  </a:lnTo>
                  <a:cubicBezTo>
                    <a:pt x="1923" y="5658"/>
                    <a:pt x="1836" y="5507"/>
                    <a:pt x="1736" y="5368"/>
                  </a:cubicBezTo>
                  <a:cubicBezTo>
                    <a:pt x="1511" y="4983"/>
                    <a:pt x="1190" y="4565"/>
                    <a:pt x="933" y="4243"/>
                  </a:cubicBezTo>
                  <a:cubicBezTo>
                    <a:pt x="804" y="4051"/>
                    <a:pt x="708" y="3890"/>
                    <a:pt x="644" y="3761"/>
                  </a:cubicBezTo>
                  <a:cubicBezTo>
                    <a:pt x="615" y="3747"/>
                    <a:pt x="599" y="3726"/>
                    <a:pt x="588" y="3705"/>
                  </a:cubicBezTo>
                  <a:lnTo>
                    <a:pt x="588" y="3705"/>
                  </a:lnTo>
                  <a:cubicBezTo>
                    <a:pt x="686" y="3718"/>
                    <a:pt x="810" y="3748"/>
                    <a:pt x="901" y="3793"/>
                  </a:cubicBezTo>
                  <a:cubicBezTo>
                    <a:pt x="997" y="3826"/>
                    <a:pt x="1061" y="3858"/>
                    <a:pt x="1094" y="3858"/>
                  </a:cubicBezTo>
                  <a:lnTo>
                    <a:pt x="1158" y="3890"/>
                  </a:lnTo>
                  <a:lnTo>
                    <a:pt x="1190" y="3890"/>
                  </a:lnTo>
                  <a:cubicBezTo>
                    <a:pt x="1224" y="3913"/>
                    <a:pt x="1266" y="3923"/>
                    <a:pt x="1310" y="3923"/>
                  </a:cubicBezTo>
                  <a:cubicBezTo>
                    <a:pt x="1388" y="3923"/>
                    <a:pt x="1470" y="3888"/>
                    <a:pt x="1511" y="3826"/>
                  </a:cubicBezTo>
                  <a:cubicBezTo>
                    <a:pt x="1576" y="3697"/>
                    <a:pt x="1576" y="3568"/>
                    <a:pt x="1479" y="3472"/>
                  </a:cubicBezTo>
                  <a:cubicBezTo>
                    <a:pt x="1447" y="3440"/>
                    <a:pt x="1286" y="3215"/>
                    <a:pt x="1126" y="2958"/>
                  </a:cubicBezTo>
                  <a:cubicBezTo>
                    <a:pt x="933" y="2668"/>
                    <a:pt x="804" y="2347"/>
                    <a:pt x="804" y="2058"/>
                  </a:cubicBezTo>
                  <a:lnTo>
                    <a:pt x="804" y="1971"/>
                  </a:lnTo>
                  <a:lnTo>
                    <a:pt x="804" y="1971"/>
                  </a:lnTo>
                  <a:cubicBezTo>
                    <a:pt x="849" y="1991"/>
                    <a:pt x="923" y="2040"/>
                    <a:pt x="997" y="2090"/>
                  </a:cubicBezTo>
                  <a:cubicBezTo>
                    <a:pt x="1158" y="2218"/>
                    <a:pt x="1351" y="2379"/>
                    <a:pt x="1479" y="2508"/>
                  </a:cubicBezTo>
                  <a:cubicBezTo>
                    <a:pt x="1515" y="2543"/>
                    <a:pt x="1550" y="2578"/>
                    <a:pt x="1580" y="2608"/>
                  </a:cubicBezTo>
                  <a:lnTo>
                    <a:pt x="1580" y="2608"/>
                  </a:lnTo>
                  <a:cubicBezTo>
                    <a:pt x="1672" y="2709"/>
                    <a:pt x="1736" y="2765"/>
                    <a:pt x="1736" y="2765"/>
                  </a:cubicBezTo>
                  <a:cubicBezTo>
                    <a:pt x="1785" y="2813"/>
                    <a:pt x="1849" y="2837"/>
                    <a:pt x="1913" y="2837"/>
                  </a:cubicBezTo>
                  <a:cubicBezTo>
                    <a:pt x="1978" y="2837"/>
                    <a:pt x="2042" y="2813"/>
                    <a:pt x="2090" y="2765"/>
                  </a:cubicBezTo>
                  <a:cubicBezTo>
                    <a:pt x="2187" y="2636"/>
                    <a:pt x="2219" y="2475"/>
                    <a:pt x="2122" y="2379"/>
                  </a:cubicBezTo>
                  <a:cubicBezTo>
                    <a:pt x="2122" y="2379"/>
                    <a:pt x="2111" y="2368"/>
                    <a:pt x="2090" y="2347"/>
                  </a:cubicBezTo>
                  <a:lnTo>
                    <a:pt x="2090" y="2347"/>
                  </a:lnTo>
                  <a:lnTo>
                    <a:pt x="2090" y="2347"/>
                  </a:lnTo>
                  <a:cubicBezTo>
                    <a:pt x="2087" y="2344"/>
                    <a:pt x="2083" y="2340"/>
                    <a:pt x="2078" y="2335"/>
                  </a:cubicBezTo>
                  <a:lnTo>
                    <a:pt x="2078" y="2335"/>
                  </a:lnTo>
                  <a:cubicBezTo>
                    <a:pt x="2049" y="2307"/>
                    <a:pt x="2007" y="2266"/>
                    <a:pt x="1957" y="2219"/>
                  </a:cubicBezTo>
                  <a:lnTo>
                    <a:pt x="1957" y="2219"/>
                  </a:lnTo>
                  <a:cubicBezTo>
                    <a:pt x="1868" y="2128"/>
                    <a:pt x="1749" y="1996"/>
                    <a:pt x="1640" y="1833"/>
                  </a:cubicBezTo>
                  <a:cubicBezTo>
                    <a:pt x="1447" y="1543"/>
                    <a:pt x="1286" y="1190"/>
                    <a:pt x="1286" y="868"/>
                  </a:cubicBezTo>
                  <a:lnTo>
                    <a:pt x="1286" y="772"/>
                  </a:lnTo>
                  <a:lnTo>
                    <a:pt x="1286" y="740"/>
                  </a:lnTo>
                  <a:cubicBezTo>
                    <a:pt x="1319" y="611"/>
                    <a:pt x="1351" y="579"/>
                    <a:pt x="1351" y="547"/>
                  </a:cubicBezTo>
                  <a:cubicBezTo>
                    <a:pt x="1383" y="547"/>
                    <a:pt x="1415" y="515"/>
                    <a:pt x="1479" y="515"/>
                  </a:cubicBezTo>
                  <a:close/>
                  <a:moveTo>
                    <a:pt x="2026" y="6076"/>
                  </a:moveTo>
                  <a:lnTo>
                    <a:pt x="2025" y="6076"/>
                  </a:lnTo>
                  <a:lnTo>
                    <a:pt x="2025" y="6076"/>
                  </a:lnTo>
                  <a:cubicBezTo>
                    <a:pt x="2025" y="6076"/>
                    <a:pt x="2025" y="6076"/>
                    <a:pt x="2025" y="6076"/>
                  </a:cubicBezTo>
                  <a:lnTo>
                    <a:pt x="2025" y="6076"/>
                  </a:lnTo>
                  <a:lnTo>
                    <a:pt x="2026" y="6076"/>
                  </a:lnTo>
                  <a:close/>
                  <a:moveTo>
                    <a:pt x="1479" y="0"/>
                  </a:moveTo>
                  <a:cubicBezTo>
                    <a:pt x="1319" y="0"/>
                    <a:pt x="1158" y="32"/>
                    <a:pt x="1029" y="161"/>
                  </a:cubicBezTo>
                  <a:cubicBezTo>
                    <a:pt x="869" y="290"/>
                    <a:pt x="804" y="450"/>
                    <a:pt x="772" y="675"/>
                  </a:cubicBezTo>
                  <a:cubicBezTo>
                    <a:pt x="740" y="740"/>
                    <a:pt x="740" y="804"/>
                    <a:pt x="740" y="868"/>
                  </a:cubicBezTo>
                  <a:cubicBezTo>
                    <a:pt x="740" y="1060"/>
                    <a:pt x="776" y="1246"/>
                    <a:pt x="834" y="1422"/>
                  </a:cubicBezTo>
                  <a:lnTo>
                    <a:pt x="834" y="1422"/>
                  </a:lnTo>
                  <a:cubicBezTo>
                    <a:pt x="803" y="1417"/>
                    <a:pt x="772" y="1415"/>
                    <a:pt x="740" y="1415"/>
                  </a:cubicBezTo>
                  <a:cubicBezTo>
                    <a:pt x="644" y="1415"/>
                    <a:pt x="483" y="1479"/>
                    <a:pt x="419" y="1575"/>
                  </a:cubicBezTo>
                  <a:cubicBezTo>
                    <a:pt x="322" y="1672"/>
                    <a:pt x="290" y="1800"/>
                    <a:pt x="290" y="1929"/>
                  </a:cubicBezTo>
                  <a:lnTo>
                    <a:pt x="258" y="2058"/>
                  </a:lnTo>
                  <a:cubicBezTo>
                    <a:pt x="258" y="2481"/>
                    <a:pt x="431" y="2854"/>
                    <a:pt x="604" y="3156"/>
                  </a:cubicBezTo>
                  <a:lnTo>
                    <a:pt x="604" y="3156"/>
                  </a:lnTo>
                  <a:cubicBezTo>
                    <a:pt x="564" y="3153"/>
                    <a:pt x="523" y="3150"/>
                    <a:pt x="483" y="3150"/>
                  </a:cubicBezTo>
                  <a:cubicBezTo>
                    <a:pt x="386" y="3150"/>
                    <a:pt x="290" y="3150"/>
                    <a:pt x="194" y="3247"/>
                  </a:cubicBezTo>
                  <a:cubicBezTo>
                    <a:pt x="65" y="3311"/>
                    <a:pt x="1" y="3472"/>
                    <a:pt x="1" y="3601"/>
                  </a:cubicBezTo>
                  <a:cubicBezTo>
                    <a:pt x="1" y="3729"/>
                    <a:pt x="33" y="3793"/>
                    <a:pt x="97" y="3890"/>
                  </a:cubicBezTo>
                  <a:cubicBezTo>
                    <a:pt x="258" y="4243"/>
                    <a:pt x="611" y="4661"/>
                    <a:pt x="933" y="5111"/>
                  </a:cubicBezTo>
                  <a:cubicBezTo>
                    <a:pt x="1061" y="5304"/>
                    <a:pt x="1222" y="5529"/>
                    <a:pt x="1319" y="5722"/>
                  </a:cubicBezTo>
                  <a:cubicBezTo>
                    <a:pt x="1447" y="5915"/>
                    <a:pt x="1511" y="6076"/>
                    <a:pt x="1511" y="6140"/>
                  </a:cubicBezTo>
                  <a:cubicBezTo>
                    <a:pt x="1511" y="6204"/>
                    <a:pt x="1544" y="6301"/>
                    <a:pt x="1576" y="6365"/>
                  </a:cubicBezTo>
                  <a:cubicBezTo>
                    <a:pt x="1640" y="6461"/>
                    <a:pt x="1769" y="6526"/>
                    <a:pt x="1865" y="6526"/>
                  </a:cubicBezTo>
                  <a:cubicBezTo>
                    <a:pt x="2026" y="6494"/>
                    <a:pt x="2090" y="6429"/>
                    <a:pt x="2187" y="6365"/>
                  </a:cubicBezTo>
                  <a:cubicBezTo>
                    <a:pt x="2315" y="6236"/>
                    <a:pt x="2444" y="6076"/>
                    <a:pt x="2604" y="5851"/>
                  </a:cubicBezTo>
                  <a:cubicBezTo>
                    <a:pt x="3022" y="5176"/>
                    <a:pt x="3504" y="4083"/>
                    <a:pt x="3665" y="3086"/>
                  </a:cubicBezTo>
                  <a:cubicBezTo>
                    <a:pt x="3697" y="2925"/>
                    <a:pt x="3729" y="2797"/>
                    <a:pt x="3729" y="2636"/>
                  </a:cubicBezTo>
                  <a:cubicBezTo>
                    <a:pt x="3729" y="1865"/>
                    <a:pt x="3376" y="1254"/>
                    <a:pt x="3022" y="868"/>
                  </a:cubicBezTo>
                  <a:cubicBezTo>
                    <a:pt x="2713" y="531"/>
                    <a:pt x="2429" y="341"/>
                    <a:pt x="2341" y="299"/>
                  </a:cubicBezTo>
                  <a:lnTo>
                    <a:pt x="2341" y="299"/>
                  </a:lnTo>
                  <a:lnTo>
                    <a:pt x="2347" y="290"/>
                  </a:lnTo>
                  <a:cubicBezTo>
                    <a:pt x="2315" y="290"/>
                    <a:pt x="2219" y="225"/>
                    <a:pt x="2058" y="129"/>
                  </a:cubicBezTo>
                  <a:cubicBezTo>
                    <a:pt x="1929" y="65"/>
                    <a:pt x="1704"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4410;p64">
              <a:extLst>
                <a:ext uri="{FF2B5EF4-FFF2-40B4-BE49-F238E27FC236}">
                  <a16:creationId xmlns:a16="http://schemas.microsoft.com/office/drawing/2014/main" id="{42F619F7-A6BE-E9A2-DCC8-6BDE65EABF9A}"/>
                </a:ext>
              </a:extLst>
            </p:cNvPr>
            <p:cNvSpPr/>
            <p:nvPr/>
          </p:nvSpPr>
          <p:spPr>
            <a:xfrm>
              <a:off x="2937250" y="3178425"/>
              <a:ext cx="143875" cy="321575"/>
            </a:xfrm>
            <a:custGeom>
              <a:avLst/>
              <a:gdLst/>
              <a:ahLst/>
              <a:cxnLst/>
              <a:rect l="l" t="t" r="r" b="b"/>
              <a:pathLst>
                <a:path w="5755" h="12863" extrusionOk="0">
                  <a:moveTo>
                    <a:pt x="2279" y="0"/>
                  </a:moveTo>
                  <a:cubicBezTo>
                    <a:pt x="2105" y="0"/>
                    <a:pt x="1925" y="42"/>
                    <a:pt x="1737" y="133"/>
                  </a:cubicBezTo>
                  <a:cubicBezTo>
                    <a:pt x="676" y="680"/>
                    <a:pt x="2926" y="2544"/>
                    <a:pt x="2412" y="3637"/>
                  </a:cubicBezTo>
                  <a:cubicBezTo>
                    <a:pt x="1865" y="4698"/>
                    <a:pt x="676" y="6562"/>
                    <a:pt x="676" y="7655"/>
                  </a:cubicBezTo>
                  <a:cubicBezTo>
                    <a:pt x="676" y="8716"/>
                    <a:pt x="1" y="11255"/>
                    <a:pt x="1" y="11255"/>
                  </a:cubicBezTo>
                  <a:lnTo>
                    <a:pt x="676" y="12863"/>
                  </a:lnTo>
                  <a:cubicBezTo>
                    <a:pt x="676" y="12863"/>
                    <a:pt x="1190" y="12605"/>
                    <a:pt x="1994" y="11802"/>
                  </a:cubicBezTo>
                  <a:cubicBezTo>
                    <a:pt x="2797" y="10998"/>
                    <a:pt x="4147" y="9134"/>
                    <a:pt x="4951" y="7366"/>
                  </a:cubicBezTo>
                  <a:cubicBezTo>
                    <a:pt x="5755" y="5630"/>
                    <a:pt x="5497" y="3091"/>
                    <a:pt x="4533" y="1901"/>
                  </a:cubicBezTo>
                  <a:cubicBezTo>
                    <a:pt x="3766" y="896"/>
                    <a:pt x="3086" y="0"/>
                    <a:pt x="2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4411;p64">
              <a:extLst>
                <a:ext uri="{FF2B5EF4-FFF2-40B4-BE49-F238E27FC236}">
                  <a16:creationId xmlns:a16="http://schemas.microsoft.com/office/drawing/2014/main" id="{C42B31DF-7588-14A9-9B27-73C0224AE661}"/>
                </a:ext>
              </a:extLst>
            </p:cNvPr>
            <p:cNvSpPr/>
            <p:nvPr/>
          </p:nvSpPr>
          <p:spPr>
            <a:xfrm>
              <a:off x="2930025" y="3172100"/>
              <a:ext cx="149500" cy="334925"/>
            </a:xfrm>
            <a:custGeom>
              <a:avLst/>
              <a:gdLst/>
              <a:ahLst/>
              <a:cxnLst/>
              <a:rect l="l" t="t" r="r" b="b"/>
              <a:pathLst>
                <a:path w="5980" h="13397" extrusionOk="0">
                  <a:moveTo>
                    <a:pt x="2572" y="515"/>
                  </a:moveTo>
                  <a:cubicBezTo>
                    <a:pt x="2893" y="515"/>
                    <a:pt x="3183" y="708"/>
                    <a:pt x="3536" y="1029"/>
                  </a:cubicBezTo>
                  <a:cubicBezTo>
                    <a:pt x="3890" y="1351"/>
                    <a:pt x="4243" y="1801"/>
                    <a:pt x="4629" y="2315"/>
                  </a:cubicBezTo>
                  <a:cubicBezTo>
                    <a:pt x="5111" y="2958"/>
                    <a:pt x="5433" y="4083"/>
                    <a:pt x="5433" y="5240"/>
                  </a:cubicBezTo>
                  <a:cubicBezTo>
                    <a:pt x="5433" y="6044"/>
                    <a:pt x="5304" y="6847"/>
                    <a:pt x="4983" y="7522"/>
                  </a:cubicBezTo>
                  <a:cubicBezTo>
                    <a:pt x="4211" y="9226"/>
                    <a:pt x="2861" y="11090"/>
                    <a:pt x="2090" y="11862"/>
                  </a:cubicBezTo>
                  <a:cubicBezTo>
                    <a:pt x="1704" y="12248"/>
                    <a:pt x="1383" y="12505"/>
                    <a:pt x="1158" y="12666"/>
                  </a:cubicBezTo>
                  <a:cubicBezTo>
                    <a:pt x="1129" y="12695"/>
                    <a:pt x="1099" y="12718"/>
                    <a:pt x="1071" y="12737"/>
                  </a:cubicBezTo>
                  <a:lnTo>
                    <a:pt x="1071" y="12737"/>
                  </a:lnTo>
                  <a:lnTo>
                    <a:pt x="560" y="11520"/>
                  </a:lnTo>
                  <a:lnTo>
                    <a:pt x="560" y="11520"/>
                  </a:lnTo>
                  <a:cubicBezTo>
                    <a:pt x="601" y="11351"/>
                    <a:pt x="735" y="10799"/>
                    <a:pt x="868" y="10158"/>
                  </a:cubicBezTo>
                  <a:cubicBezTo>
                    <a:pt x="1061" y="9387"/>
                    <a:pt x="1222" y="8487"/>
                    <a:pt x="1222" y="7908"/>
                  </a:cubicBezTo>
                  <a:cubicBezTo>
                    <a:pt x="1222" y="7458"/>
                    <a:pt x="1479" y="6719"/>
                    <a:pt x="1865" y="6012"/>
                  </a:cubicBezTo>
                  <a:cubicBezTo>
                    <a:pt x="2218" y="5272"/>
                    <a:pt x="2668" y="4565"/>
                    <a:pt x="2926" y="3986"/>
                  </a:cubicBezTo>
                  <a:cubicBezTo>
                    <a:pt x="3022" y="3826"/>
                    <a:pt x="3054" y="3665"/>
                    <a:pt x="3054" y="3504"/>
                  </a:cubicBezTo>
                  <a:cubicBezTo>
                    <a:pt x="3022" y="2958"/>
                    <a:pt x="2733" y="2476"/>
                    <a:pt x="2476" y="1994"/>
                  </a:cubicBezTo>
                  <a:cubicBezTo>
                    <a:pt x="2347" y="1736"/>
                    <a:pt x="2218" y="1511"/>
                    <a:pt x="2122" y="1319"/>
                  </a:cubicBezTo>
                  <a:cubicBezTo>
                    <a:pt x="2058" y="1126"/>
                    <a:pt x="1993" y="965"/>
                    <a:pt x="1993" y="836"/>
                  </a:cubicBezTo>
                  <a:cubicBezTo>
                    <a:pt x="1993" y="804"/>
                    <a:pt x="1993" y="772"/>
                    <a:pt x="2026" y="740"/>
                  </a:cubicBezTo>
                  <a:cubicBezTo>
                    <a:pt x="2026" y="708"/>
                    <a:pt x="2058" y="676"/>
                    <a:pt x="2154" y="643"/>
                  </a:cubicBezTo>
                  <a:cubicBezTo>
                    <a:pt x="2315" y="547"/>
                    <a:pt x="2443" y="515"/>
                    <a:pt x="2572" y="515"/>
                  </a:cubicBezTo>
                  <a:close/>
                  <a:moveTo>
                    <a:pt x="2572" y="1"/>
                  </a:moveTo>
                  <a:cubicBezTo>
                    <a:pt x="2347" y="1"/>
                    <a:pt x="2122" y="33"/>
                    <a:pt x="1897" y="161"/>
                  </a:cubicBezTo>
                  <a:cubicBezTo>
                    <a:pt x="1768" y="226"/>
                    <a:pt x="1640" y="322"/>
                    <a:pt x="1575" y="451"/>
                  </a:cubicBezTo>
                  <a:cubicBezTo>
                    <a:pt x="1479" y="579"/>
                    <a:pt x="1447" y="708"/>
                    <a:pt x="1447" y="836"/>
                  </a:cubicBezTo>
                  <a:cubicBezTo>
                    <a:pt x="1447" y="1093"/>
                    <a:pt x="1543" y="1319"/>
                    <a:pt x="1640" y="1544"/>
                  </a:cubicBezTo>
                  <a:cubicBezTo>
                    <a:pt x="1800" y="1897"/>
                    <a:pt x="2026" y="2251"/>
                    <a:pt x="2218" y="2604"/>
                  </a:cubicBezTo>
                  <a:cubicBezTo>
                    <a:pt x="2379" y="2926"/>
                    <a:pt x="2508" y="3279"/>
                    <a:pt x="2508" y="3504"/>
                  </a:cubicBezTo>
                  <a:cubicBezTo>
                    <a:pt x="2508" y="3601"/>
                    <a:pt x="2476" y="3697"/>
                    <a:pt x="2443" y="3761"/>
                  </a:cubicBezTo>
                  <a:cubicBezTo>
                    <a:pt x="2186" y="4276"/>
                    <a:pt x="1768" y="5015"/>
                    <a:pt x="1383" y="5754"/>
                  </a:cubicBezTo>
                  <a:cubicBezTo>
                    <a:pt x="997" y="6526"/>
                    <a:pt x="675" y="7265"/>
                    <a:pt x="675" y="7908"/>
                  </a:cubicBezTo>
                  <a:cubicBezTo>
                    <a:pt x="675" y="8390"/>
                    <a:pt x="515" y="9290"/>
                    <a:pt x="354" y="10062"/>
                  </a:cubicBezTo>
                  <a:cubicBezTo>
                    <a:pt x="258" y="10448"/>
                    <a:pt x="193" y="10769"/>
                    <a:pt x="129" y="11026"/>
                  </a:cubicBezTo>
                  <a:cubicBezTo>
                    <a:pt x="65" y="11283"/>
                    <a:pt x="33" y="11444"/>
                    <a:pt x="33" y="11444"/>
                  </a:cubicBezTo>
                  <a:cubicBezTo>
                    <a:pt x="0" y="11508"/>
                    <a:pt x="0" y="11573"/>
                    <a:pt x="33" y="11605"/>
                  </a:cubicBezTo>
                  <a:lnTo>
                    <a:pt x="708" y="13212"/>
                  </a:lnTo>
                  <a:cubicBezTo>
                    <a:pt x="740" y="13308"/>
                    <a:pt x="772" y="13341"/>
                    <a:pt x="868" y="13373"/>
                  </a:cubicBezTo>
                  <a:cubicBezTo>
                    <a:pt x="900" y="13389"/>
                    <a:pt x="933" y="13397"/>
                    <a:pt x="965" y="13397"/>
                  </a:cubicBezTo>
                  <a:cubicBezTo>
                    <a:pt x="997" y="13397"/>
                    <a:pt x="1029" y="13389"/>
                    <a:pt x="1061" y="13373"/>
                  </a:cubicBezTo>
                  <a:cubicBezTo>
                    <a:pt x="1093" y="13341"/>
                    <a:pt x="1640" y="13051"/>
                    <a:pt x="2476" y="12248"/>
                  </a:cubicBezTo>
                  <a:cubicBezTo>
                    <a:pt x="3311" y="11412"/>
                    <a:pt x="4661" y="9515"/>
                    <a:pt x="5465" y="7747"/>
                  </a:cubicBezTo>
                  <a:cubicBezTo>
                    <a:pt x="5819" y="6976"/>
                    <a:pt x="5979" y="6108"/>
                    <a:pt x="5979" y="5240"/>
                  </a:cubicBezTo>
                  <a:cubicBezTo>
                    <a:pt x="5979" y="3986"/>
                    <a:pt x="5658" y="2765"/>
                    <a:pt x="5047" y="1961"/>
                  </a:cubicBezTo>
                  <a:cubicBezTo>
                    <a:pt x="4661" y="1479"/>
                    <a:pt x="4308" y="997"/>
                    <a:pt x="3922" y="643"/>
                  </a:cubicBezTo>
                  <a:cubicBezTo>
                    <a:pt x="3504" y="258"/>
                    <a:pt x="3086" y="1"/>
                    <a:pt x="2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4412;p64">
              <a:extLst>
                <a:ext uri="{FF2B5EF4-FFF2-40B4-BE49-F238E27FC236}">
                  <a16:creationId xmlns:a16="http://schemas.microsoft.com/office/drawing/2014/main" id="{F2DFF1EF-03C4-C15C-785B-635AB4339401}"/>
                </a:ext>
              </a:extLst>
            </p:cNvPr>
            <p:cNvSpPr/>
            <p:nvPr/>
          </p:nvSpPr>
          <p:spPr>
            <a:xfrm>
              <a:off x="2962175" y="3205825"/>
              <a:ext cx="55475" cy="189700"/>
            </a:xfrm>
            <a:custGeom>
              <a:avLst/>
              <a:gdLst/>
              <a:ahLst/>
              <a:cxnLst/>
              <a:rect l="l" t="t" r="r" b="b"/>
              <a:pathLst>
                <a:path w="2219" h="7588" extrusionOk="0">
                  <a:moveTo>
                    <a:pt x="1022" y="0"/>
                  </a:moveTo>
                  <a:cubicBezTo>
                    <a:pt x="986" y="0"/>
                    <a:pt x="965" y="2"/>
                    <a:pt x="965" y="2"/>
                  </a:cubicBezTo>
                  <a:cubicBezTo>
                    <a:pt x="965" y="2"/>
                    <a:pt x="0" y="2509"/>
                    <a:pt x="0" y="4213"/>
                  </a:cubicBezTo>
                  <a:lnTo>
                    <a:pt x="0" y="7588"/>
                  </a:lnTo>
                  <a:lnTo>
                    <a:pt x="2218" y="4502"/>
                  </a:lnTo>
                  <a:cubicBezTo>
                    <a:pt x="2218" y="4502"/>
                    <a:pt x="1800" y="2509"/>
                    <a:pt x="1993" y="1191"/>
                  </a:cubicBezTo>
                  <a:cubicBezTo>
                    <a:pt x="2189" y="73"/>
                    <a:pt x="1266" y="0"/>
                    <a:pt x="10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4413;p64">
              <a:extLst>
                <a:ext uri="{FF2B5EF4-FFF2-40B4-BE49-F238E27FC236}">
                  <a16:creationId xmlns:a16="http://schemas.microsoft.com/office/drawing/2014/main" id="{B893BD53-0F3C-DB0E-79C8-A9E831908E5E}"/>
                </a:ext>
              </a:extLst>
            </p:cNvPr>
            <p:cNvSpPr/>
            <p:nvPr/>
          </p:nvSpPr>
          <p:spPr>
            <a:xfrm>
              <a:off x="2955750" y="3198625"/>
              <a:ext cx="69125" cy="203325"/>
            </a:xfrm>
            <a:custGeom>
              <a:avLst/>
              <a:gdLst/>
              <a:ahLst/>
              <a:cxnLst/>
              <a:rect l="l" t="t" r="r" b="b"/>
              <a:pathLst>
                <a:path w="2765" h="8133" extrusionOk="0">
                  <a:moveTo>
                    <a:pt x="1286" y="0"/>
                  </a:moveTo>
                  <a:lnTo>
                    <a:pt x="1189" y="32"/>
                  </a:lnTo>
                  <a:cubicBezTo>
                    <a:pt x="1093" y="32"/>
                    <a:pt x="997" y="97"/>
                    <a:pt x="964" y="193"/>
                  </a:cubicBezTo>
                  <a:cubicBezTo>
                    <a:pt x="964" y="193"/>
                    <a:pt x="739" y="836"/>
                    <a:pt x="482" y="1672"/>
                  </a:cubicBezTo>
                  <a:cubicBezTo>
                    <a:pt x="257" y="2540"/>
                    <a:pt x="0" y="3601"/>
                    <a:pt x="0" y="4501"/>
                  </a:cubicBezTo>
                  <a:cubicBezTo>
                    <a:pt x="0" y="6172"/>
                    <a:pt x="0" y="7876"/>
                    <a:pt x="0" y="7876"/>
                  </a:cubicBezTo>
                  <a:cubicBezTo>
                    <a:pt x="0" y="8036"/>
                    <a:pt x="129" y="8133"/>
                    <a:pt x="257" y="8133"/>
                  </a:cubicBezTo>
                  <a:cubicBezTo>
                    <a:pt x="418" y="8133"/>
                    <a:pt x="546" y="8036"/>
                    <a:pt x="546" y="7876"/>
                  </a:cubicBezTo>
                  <a:lnTo>
                    <a:pt x="546" y="4501"/>
                  </a:lnTo>
                  <a:cubicBezTo>
                    <a:pt x="546" y="3697"/>
                    <a:pt x="771" y="2636"/>
                    <a:pt x="997" y="1833"/>
                  </a:cubicBezTo>
                  <a:cubicBezTo>
                    <a:pt x="1125" y="1415"/>
                    <a:pt x="1222" y="1061"/>
                    <a:pt x="1318" y="804"/>
                  </a:cubicBezTo>
                  <a:cubicBezTo>
                    <a:pt x="1362" y="716"/>
                    <a:pt x="1391" y="628"/>
                    <a:pt x="1415" y="561"/>
                  </a:cubicBezTo>
                  <a:lnTo>
                    <a:pt x="1415" y="561"/>
                  </a:lnTo>
                  <a:cubicBezTo>
                    <a:pt x="1511" y="576"/>
                    <a:pt x="1636" y="603"/>
                    <a:pt x="1736" y="643"/>
                  </a:cubicBezTo>
                  <a:cubicBezTo>
                    <a:pt x="1800" y="708"/>
                    <a:pt x="1864" y="772"/>
                    <a:pt x="1929" y="836"/>
                  </a:cubicBezTo>
                  <a:cubicBezTo>
                    <a:pt x="1961" y="933"/>
                    <a:pt x="2025" y="1029"/>
                    <a:pt x="2025" y="1222"/>
                  </a:cubicBezTo>
                  <a:cubicBezTo>
                    <a:pt x="2025" y="1286"/>
                    <a:pt x="2025" y="1383"/>
                    <a:pt x="1993" y="1447"/>
                  </a:cubicBezTo>
                  <a:cubicBezTo>
                    <a:pt x="1961" y="1736"/>
                    <a:pt x="1929" y="2025"/>
                    <a:pt x="1929" y="2347"/>
                  </a:cubicBezTo>
                  <a:cubicBezTo>
                    <a:pt x="1929" y="3536"/>
                    <a:pt x="2186" y="4822"/>
                    <a:pt x="2186" y="4854"/>
                  </a:cubicBezTo>
                  <a:cubicBezTo>
                    <a:pt x="2214" y="4966"/>
                    <a:pt x="2339" y="5053"/>
                    <a:pt x="2455" y="5053"/>
                  </a:cubicBezTo>
                  <a:cubicBezTo>
                    <a:pt x="2473" y="5053"/>
                    <a:pt x="2490" y="5051"/>
                    <a:pt x="2507" y="5047"/>
                  </a:cubicBezTo>
                  <a:cubicBezTo>
                    <a:pt x="2668" y="5015"/>
                    <a:pt x="2764" y="4886"/>
                    <a:pt x="2732" y="4726"/>
                  </a:cubicBezTo>
                  <a:cubicBezTo>
                    <a:pt x="2732" y="4726"/>
                    <a:pt x="2700" y="4661"/>
                    <a:pt x="2700" y="4533"/>
                  </a:cubicBezTo>
                  <a:cubicBezTo>
                    <a:pt x="2604" y="4115"/>
                    <a:pt x="2475" y="3183"/>
                    <a:pt x="2475" y="2347"/>
                  </a:cubicBezTo>
                  <a:cubicBezTo>
                    <a:pt x="2475" y="2058"/>
                    <a:pt x="2475" y="1768"/>
                    <a:pt x="2539" y="1543"/>
                  </a:cubicBezTo>
                  <a:cubicBezTo>
                    <a:pt x="2539" y="1415"/>
                    <a:pt x="2539" y="1318"/>
                    <a:pt x="2539" y="1222"/>
                  </a:cubicBezTo>
                  <a:cubicBezTo>
                    <a:pt x="2539" y="965"/>
                    <a:pt x="2475" y="740"/>
                    <a:pt x="2379" y="579"/>
                  </a:cubicBezTo>
                  <a:cubicBezTo>
                    <a:pt x="2218" y="290"/>
                    <a:pt x="1993" y="161"/>
                    <a:pt x="1768" y="97"/>
                  </a:cubicBezTo>
                  <a:cubicBezTo>
                    <a:pt x="1543" y="32"/>
                    <a:pt x="1382"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4414;p64">
              <a:extLst>
                <a:ext uri="{FF2B5EF4-FFF2-40B4-BE49-F238E27FC236}">
                  <a16:creationId xmlns:a16="http://schemas.microsoft.com/office/drawing/2014/main" id="{647F4A0C-F77D-1FDE-C949-2386D7448493}"/>
                </a:ext>
              </a:extLst>
            </p:cNvPr>
            <p:cNvSpPr/>
            <p:nvPr/>
          </p:nvSpPr>
          <p:spPr>
            <a:xfrm>
              <a:off x="2173825" y="3252475"/>
              <a:ext cx="853450" cy="753000"/>
            </a:xfrm>
            <a:custGeom>
              <a:avLst/>
              <a:gdLst/>
              <a:ahLst/>
              <a:cxnLst/>
              <a:rect l="l" t="t" r="r" b="b"/>
              <a:pathLst>
                <a:path w="34138" h="30120" extrusionOk="0">
                  <a:moveTo>
                    <a:pt x="7104" y="0"/>
                  </a:moveTo>
                  <a:lnTo>
                    <a:pt x="1865" y="3761"/>
                  </a:lnTo>
                  <a:cubicBezTo>
                    <a:pt x="1865" y="3761"/>
                    <a:pt x="1" y="6429"/>
                    <a:pt x="933" y="9386"/>
                  </a:cubicBezTo>
                  <a:cubicBezTo>
                    <a:pt x="1865" y="12311"/>
                    <a:pt x="15269" y="30119"/>
                    <a:pt x="17134" y="30119"/>
                  </a:cubicBezTo>
                  <a:cubicBezTo>
                    <a:pt x="18998" y="30119"/>
                    <a:pt x="32531" y="12601"/>
                    <a:pt x="33334" y="11508"/>
                  </a:cubicBezTo>
                  <a:cubicBezTo>
                    <a:pt x="34138" y="10447"/>
                    <a:pt x="30666" y="7779"/>
                    <a:pt x="30666" y="7779"/>
                  </a:cubicBezTo>
                  <a:lnTo>
                    <a:pt x="17134" y="20090"/>
                  </a:lnTo>
                  <a:cubicBezTo>
                    <a:pt x="17134" y="20090"/>
                    <a:pt x="13533" y="5625"/>
                    <a:pt x="12055" y="2957"/>
                  </a:cubicBezTo>
                  <a:cubicBezTo>
                    <a:pt x="10576" y="257"/>
                    <a:pt x="7104" y="0"/>
                    <a:pt x="7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4415;p64">
              <a:extLst>
                <a:ext uri="{FF2B5EF4-FFF2-40B4-BE49-F238E27FC236}">
                  <a16:creationId xmlns:a16="http://schemas.microsoft.com/office/drawing/2014/main" id="{A41E294B-BFC9-C511-94A5-93F6F749265D}"/>
                </a:ext>
              </a:extLst>
            </p:cNvPr>
            <p:cNvSpPr/>
            <p:nvPr/>
          </p:nvSpPr>
          <p:spPr>
            <a:xfrm>
              <a:off x="2183475" y="3245900"/>
              <a:ext cx="833350" cy="766800"/>
            </a:xfrm>
            <a:custGeom>
              <a:avLst/>
              <a:gdLst/>
              <a:ahLst/>
              <a:cxnLst/>
              <a:rect l="l" t="t" r="r" b="b"/>
              <a:pathLst>
                <a:path w="33334" h="30672" extrusionOk="0">
                  <a:moveTo>
                    <a:pt x="6678" y="1"/>
                  </a:moveTo>
                  <a:cubicBezTo>
                    <a:pt x="6564" y="1"/>
                    <a:pt x="6458" y="116"/>
                    <a:pt x="6429" y="231"/>
                  </a:cubicBezTo>
                  <a:cubicBezTo>
                    <a:pt x="6429" y="392"/>
                    <a:pt x="6526" y="520"/>
                    <a:pt x="6686" y="520"/>
                  </a:cubicBezTo>
                  <a:lnTo>
                    <a:pt x="6718" y="520"/>
                  </a:lnTo>
                  <a:cubicBezTo>
                    <a:pt x="6879" y="552"/>
                    <a:pt x="7747" y="649"/>
                    <a:pt x="8711" y="1067"/>
                  </a:cubicBezTo>
                  <a:cubicBezTo>
                    <a:pt x="9708" y="1452"/>
                    <a:pt x="10769" y="2160"/>
                    <a:pt x="11412" y="3349"/>
                  </a:cubicBezTo>
                  <a:cubicBezTo>
                    <a:pt x="11765" y="3960"/>
                    <a:pt x="12279" y="5374"/>
                    <a:pt x="12826" y="7110"/>
                  </a:cubicBezTo>
                  <a:cubicBezTo>
                    <a:pt x="13629" y="9681"/>
                    <a:pt x="14562" y="13024"/>
                    <a:pt x="15269" y="15692"/>
                  </a:cubicBezTo>
                  <a:cubicBezTo>
                    <a:pt x="15622" y="17042"/>
                    <a:pt x="15944" y="18232"/>
                    <a:pt x="16137" y="19068"/>
                  </a:cubicBezTo>
                  <a:cubicBezTo>
                    <a:pt x="16362" y="19903"/>
                    <a:pt x="16490" y="20418"/>
                    <a:pt x="16490" y="20418"/>
                  </a:cubicBezTo>
                  <a:cubicBezTo>
                    <a:pt x="16522" y="20514"/>
                    <a:pt x="16587" y="20578"/>
                    <a:pt x="16683" y="20610"/>
                  </a:cubicBezTo>
                  <a:cubicBezTo>
                    <a:pt x="16700" y="20619"/>
                    <a:pt x="16720" y="20623"/>
                    <a:pt x="16741" y="20623"/>
                  </a:cubicBezTo>
                  <a:cubicBezTo>
                    <a:pt x="16799" y="20623"/>
                    <a:pt x="16870" y="20593"/>
                    <a:pt x="16940" y="20546"/>
                  </a:cubicBezTo>
                  <a:lnTo>
                    <a:pt x="30283" y="8379"/>
                  </a:lnTo>
                  <a:lnTo>
                    <a:pt x="30283" y="8379"/>
                  </a:lnTo>
                  <a:cubicBezTo>
                    <a:pt x="30597" y="8607"/>
                    <a:pt x="31190" y="9147"/>
                    <a:pt x="31727" y="9714"/>
                  </a:cubicBezTo>
                  <a:cubicBezTo>
                    <a:pt x="32048" y="10003"/>
                    <a:pt x="32305" y="10324"/>
                    <a:pt x="32498" y="10646"/>
                  </a:cubicBezTo>
                  <a:cubicBezTo>
                    <a:pt x="32691" y="10935"/>
                    <a:pt x="32820" y="11224"/>
                    <a:pt x="32820" y="11385"/>
                  </a:cubicBezTo>
                  <a:cubicBezTo>
                    <a:pt x="32820" y="11481"/>
                    <a:pt x="32788" y="11546"/>
                    <a:pt x="32755" y="11610"/>
                  </a:cubicBezTo>
                  <a:cubicBezTo>
                    <a:pt x="32338" y="12156"/>
                    <a:pt x="28769" y="16817"/>
                    <a:pt x="25041" y="21318"/>
                  </a:cubicBezTo>
                  <a:cubicBezTo>
                    <a:pt x="23176" y="23568"/>
                    <a:pt x="21312" y="25786"/>
                    <a:pt x="19769" y="27457"/>
                  </a:cubicBezTo>
                  <a:cubicBezTo>
                    <a:pt x="18998" y="28293"/>
                    <a:pt x="18323" y="28968"/>
                    <a:pt x="17776" y="29450"/>
                  </a:cubicBezTo>
                  <a:cubicBezTo>
                    <a:pt x="17519" y="29675"/>
                    <a:pt x="17262" y="29868"/>
                    <a:pt x="17101" y="29965"/>
                  </a:cubicBezTo>
                  <a:cubicBezTo>
                    <a:pt x="16908" y="30093"/>
                    <a:pt x="16780" y="30125"/>
                    <a:pt x="16748" y="30125"/>
                  </a:cubicBezTo>
                  <a:cubicBezTo>
                    <a:pt x="16748" y="30125"/>
                    <a:pt x="16587" y="30093"/>
                    <a:pt x="16426" y="29965"/>
                  </a:cubicBezTo>
                  <a:cubicBezTo>
                    <a:pt x="16072" y="29740"/>
                    <a:pt x="15558" y="29290"/>
                    <a:pt x="14947" y="28679"/>
                  </a:cubicBezTo>
                  <a:cubicBezTo>
                    <a:pt x="12826" y="26493"/>
                    <a:pt x="9451" y="22282"/>
                    <a:pt x="6558" y="18360"/>
                  </a:cubicBezTo>
                  <a:cubicBezTo>
                    <a:pt x="5079" y="16367"/>
                    <a:pt x="3729" y="14471"/>
                    <a:pt x="2700" y="12896"/>
                  </a:cubicBezTo>
                  <a:cubicBezTo>
                    <a:pt x="2186" y="12124"/>
                    <a:pt x="1768" y="11417"/>
                    <a:pt x="1447" y="10839"/>
                  </a:cubicBezTo>
                  <a:cubicBezTo>
                    <a:pt x="1093" y="10260"/>
                    <a:pt x="868" y="9810"/>
                    <a:pt x="804" y="9553"/>
                  </a:cubicBezTo>
                  <a:cubicBezTo>
                    <a:pt x="611" y="9006"/>
                    <a:pt x="547" y="8428"/>
                    <a:pt x="547" y="7913"/>
                  </a:cubicBezTo>
                  <a:cubicBezTo>
                    <a:pt x="547" y="6885"/>
                    <a:pt x="836" y="5920"/>
                    <a:pt x="1125" y="5245"/>
                  </a:cubicBezTo>
                  <a:cubicBezTo>
                    <a:pt x="1286" y="4892"/>
                    <a:pt x="1415" y="4635"/>
                    <a:pt x="1511" y="4442"/>
                  </a:cubicBezTo>
                  <a:cubicBezTo>
                    <a:pt x="1575" y="4345"/>
                    <a:pt x="1607" y="4281"/>
                    <a:pt x="1640" y="4217"/>
                  </a:cubicBezTo>
                  <a:lnTo>
                    <a:pt x="1704" y="4185"/>
                  </a:lnTo>
                  <a:lnTo>
                    <a:pt x="1704" y="4153"/>
                  </a:lnTo>
                  <a:cubicBezTo>
                    <a:pt x="1800" y="4056"/>
                    <a:pt x="1768" y="3863"/>
                    <a:pt x="1640" y="3799"/>
                  </a:cubicBezTo>
                  <a:cubicBezTo>
                    <a:pt x="1589" y="3761"/>
                    <a:pt x="1533" y="3743"/>
                    <a:pt x="1478" y="3743"/>
                  </a:cubicBezTo>
                  <a:cubicBezTo>
                    <a:pt x="1394" y="3743"/>
                    <a:pt x="1312" y="3785"/>
                    <a:pt x="1254" y="3863"/>
                  </a:cubicBezTo>
                  <a:cubicBezTo>
                    <a:pt x="1254" y="3863"/>
                    <a:pt x="0" y="5631"/>
                    <a:pt x="0" y="7913"/>
                  </a:cubicBezTo>
                  <a:cubicBezTo>
                    <a:pt x="0" y="8492"/>
                    <a:pt x="97" y="9103"/>
                    <a:pt x="290" y="9714"/>
                  </a:cubicBezTo>
                  <a:cubicBezTo>
                    <a:pt x="418" y="10131"/>
                    <a:pt x="740" y="10742"/>
                    <a:pt x="1190" y="11514"/>
                  </a:cubicBezTo>
                  <a:cubicBezTo>
                    <a:pt x="2829" y="14214"/>
                    <a:pt x="6236" y="18971"/>
                    <a:pt x="9483" y="23053"/>
                  </a:cubicBezTo>
                  <a:cubicBezTo>
                    <a:pt x="11090" y="25111"/>
                    <a:pt x="12665" y="26975"/>
                    <a:pt x="13919" y="28357"/>
                  </a:cubicBezTo>
                  <a:cubicBezTo>
                    <a:pt x="14562" y="29032"/>
                    <a:pt x="15108" y="29611"/>
                    <a:pt x="15590" y="29997"/>
                  </a:cubicBezTo>
                  <a:cubicBezTo>
                    <a:pt x="15815" y="30190"/>
                    <a:pt x="16008" y="30350"/>
                    <a:pt x="16201" y="30479"/>
                  </a:cubicBezTo>
                  <a:cubicBezTo>
                    <a:pt x="16394" y="30575"/>
                    <a:pt x="16555" y="30672"/>
                    <a:pt x="16748" y="30672"/>
                  </a:cubicBezTo>
                  <a:cubicBezTo>
                    <a:pt x="16973" y="30640"/>
                    <a:pt x="17165" y="30575"/>
                    <a:pt x="17390" y="30415"/>
                  </a:cubicBezTo>
                  <a:cubicBezTo>
                    <a:pt x="17776" y="30157"/>
                    <a:pt x="18323" y="29707"/>
                    <a:pt x="18933" y="29097"/>
                  </a:cubicBezTo>
                  <a:cubicBezTo>
                    <a:pt x="21119" y="26943"/>
                    <a:pt x="24494" y="22861"/>
                    <a:pt x="27419" y="19228"/>
                  </a:cubicBezTo>
                  <a:cubicBezTo>
                    <a:pt x="30377" y="15596"/>
                    <a:pt x="32820" y="12382"/>
                    <a:pt x="33173" y="11931"/>
                  </a:cubicBezTo>
                  <a:cubicBezTo>
                    <a:pt x="33302" y="11771"/>
                    <a:pt x="33334" y="11578"/>
                    <a:pt x="33334" y="11385"/>
                  </a:cubicBezTo>
                  <a:cubicBezTo>
                    <a:pt x="33334" y="10999"/>
                    <a:pt x="33141" y="10614"/>
                    <a:pt x="32852" y="10196"/>
                  </a:cubicBezTo>
                  <a:cubicBezTo>
                    <a:pt x="32016" y="9038"/>
                    <a:pt x="30441" y="7817"/>
                    <a:pt x="30441" y="7817"/>
                  </a:cubicBezTo>
                  <a:cubicBezTo>
                    <a:pt x="30397" y="7773"/>
                    <a:pt x="30341" y="7756"/>
                    <a:pt x="30283" y="7756"/>
                  </a:cubicBezTo>
                  <a:cubicBezTo>
                    <a:pt x="30213" y="7756"/>
                    <a:pt x="30140" y="7782"/>
                    <a:pt x="30087" y="7817"/>
                  </a:cubicBezTo>
                  <a:lnTo>
                    <a:pt x="16895" y="19850"/>
                  </a:lnTo>
                  <a:lnTo>
                    <a:pt x="16895" y="19850"/>
                  </a:lnTo>
                  <a:cubicBezTo>
                    <a:pt x="16623" y="18769"/>
                    <a:pt x="15878" y="15837"/>
                    <a:pt x="15012" y="12703"/>
                  </a:cubicBezTo>
                  <a:cubicBezTo>
                    <a:pt x="14465" y="10742"/>
                    <a:pt x="13887" y="8685"/>
                    <a:pt x="13340" y="6917"/>
                  </a:cubicBezTo>
                  <a:cubicBezTo>
                    <a:pt x="12794" y="5181"/>
                    <a:pt x="12279" y="3799"/>
                    <a:pt x="11894" y="3060"/>
                  </a:cubicBezTo>
                  <a:cubicBezTo>
                    <a:pt x="11122" y="1645"/>
                    <a:pt x="9804" y="906"/>
                    <a:pt x="8711" y="488"/>
                  </a:cubicBezTo>
                  <a:cubicBezTo>
                    <a:pt x="7618" y="70"/>
                    <a:pt x="6751" y="6"/>
                    <a:pt x="6718" y="6"/>
                  </a:cubicBezTo>
                  <a:cubicBezTo>
                    <a:pt x="6705" y="2"/>
                    <a:pt x="6691" y="1"/>
                    <a:pt x="6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4416;p64">
              <a:extLst>
                <a:ext uri="{FF2B5EF4-FFF2-40B4-BE49-F238E27FC236}">
                  <a16:creationId xmlns:a16="http://schemas.microsoft.com/office/drawing/2014/main" id="{567CBD3C-5C48-76FB-FD05-8C7EA55F02AE}"/>
                </a:ext>
              </a:extLst>
            </p:cNvPr>
            <p:cNvSpPr/>
            <p:nvPr/>
          </p:nvSpPr>
          <p:spPr>
            <a:xfrm>
              <a:off x="3821225" y="1865575"/>
              <a:ext cx="186475" cy="152025"/>
            </a:xfrm>
            <a:custGeom>
              <a:avLst/>
              <a:gdLst/>
              <a:ahLst/>
              <a:cxnLst/>
              <a:rect l="l" t="t" r="r" b="b"/>
              <a:pathLst>
                <a:path w="7459" h="6081" extrusionOk="0">
                  <a:moveTo>
                    <a:pt x="5146" y="1"/>
                  </a:moveTo>
                  <a:cubicBezTo>
                    <a:pt x="4953" y="1"/>
                    <a:pt x="4749" y="20"/>
                    <a:pt x="4533" y="59"/>
                  </a:cubicBezTo>
                  <a:cubicBezTo>
                    <a:pt x="2604" y="445"/>
                    <a:pt x="740" y="2470"/>
                    <a:pt x="740" y="2470"/>
                  </a:cubicBezTo>
                  <a:cubicBezTo>
                    <a:pt x="740" y="2470"/>
                    <a:pt x="1" y="3113"/>
                    <a:pt x="483" y="4334"/>
                  </a:cubicBezTo>
                  <a:cubicBezTo>
                    <a:pt x="933" y="5523"/>
                    <a:pt x="2604" y="6006"/>
                    <a:pt x="3633" y="6070"/>
                  </a:cubicBezTo>
                  <a:cubicBezTo>
                    <a:pt x="3703" y="6077"/>
                    <a:pt x="3777" y="6080"/>
                    <a:pt x="3855" y="6080"/>
                  </a:cubicBezTo>
                  <a:cubicBezTo>
                    <a:pt x="4873" y="6080"/>
                    <a:pt x="6436" y="5456"/>
                    <a:pt x="6944" y="3306"/>
                  </a:cubicBezTo>
                  <a:cubicBezTo>
                    <a:pt x="7459" y="1246"/>
                    <a:pt x="6701" y="1"/>
                    <a:pt x="5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4417;p64">
              <a:extLst>
                <a:ext uri="{FF2B5EF4-FFF2-40B4-BE49-F238E27FC236}">
                  <a16:creationId xmlns:a16="http://schemas.microsoft.com/office/drawing/2014/main" id="{3205A73A-42B7-6A47-2AFB-94CC976DF4FA}"/>
                </a:ext>
              </a:extLst>
            </p:cNvPr>
            <p:cNvSpPr/>
            <p:nvPr/>
          </p:nvSpPr>
          <p:spPr>
            <a:xfrm>
              <a:off x="3822025" y="1859000"/>
              <a:ext cx="183250" cy="165575"/>
            </a:xfrm>
            <a:custGeom>
              <a:avLst/>
              <a:gdLst/>
              <a:ahLst/>
              <a:cxnLst/>
              <a:rect l="l" t="t" r="r" b="b"/>
              <a:pathLst>
                <a:path w="7330" h="6623" extrusionOk="0">
                  <a:moveTo>
                    <a:pt x="5144" y="547"/>
                  </a:moveTo>
                  <a:cubicBezTo>
                    <a:pt x="5690" y="547"/>
                    <a:pt x="6076" y="708"/>
                    <a:pt x="6365" y="997"/>
                  </a:cubicBezTo>
                  <a:cubicBezTo>
                    <a:pt x="6622" y="1318"/>
                    <a:pt x="6815" y="1768"/>
                    <a:pt x="6815" y="2411"/>
                  </a:cubicBezTo>
                  <a:cubicBezTo>
                    <a:pt x="6815" y="2733"/>
                    <a:pt x="6751" y="3086"/>
                    <a:pt x="6655" y="3504"/>
                  </a:cubicBezTo>
                  <a:cubicBezTo>
                    <a:pt x="6397" y="4533"/>
                    <a:pt x="5915" y="5176"/>
                    <a:pt x="5401" y="5561"/>
                  </a:cubicBezTo>
                  <a:cubicBezTo>
                    <a:pt x="4854" y="5947"/>
                    <a:pt x="4276" y="6076"/>
                    <a:pt x="3794" y="6076"/>
                  </a:cubicBezTo>
                  <a:lnTo>
                    <a:pt x="3601" y="6076"/>
                  </a:lnTo>
                  <a:cubicBezTo>
                    <a:pt x="3119" y="6044"/>
                    <a:pt x="2476" y="5915"/>
                    <a:pt x="1929" y="5658"/>
                  </a:cubicBezTo>
                  <a:cubicBezTo>
                    <a:pt x="1351" y="5369"/>
                    <a:pt x="869" y="5015"/>
                    <a:pt x="676" y="4501"/>
                  </a:cubicBezTo>
                  <a:cubicBezTo>
                    <a:pt x="579" y="4244"/>
                    <a:pt x="547" y="4019"/>
                    <a:pt x="547" y="3826"/>
                  </a:cubicBezTo>
                  <a:cubicBezTo>
                    <a:pt x="547" y="3536"/>
                    <a:pt x="644" y="3311"/>
                    <a:pt x="740" y="3151"/>
                  </a:cubicBezTo>
                  <a:cubicBezTo>
                    <a:pt x="772" y="3086"/>
                    <a:pt x="804" y="3022"/>
                    <a:pt x="836" y="2990"/>
                  </a:cubicBezTo>
                  <a:lnTo>
                    <a:pt x="869" y="2958"/>
                  </a:lnTo>
                  <a:lnTo>
                    <a:pt x="901" y="2926"/>
                  </a:lnTo>
                  <a:lnTo>
                    <a:pt x="933" y="2893"/>
                  </a:lnTo>
                  <a:cubicBezTo>
                    <a:pt x="1029" y="2797"/>
                    <a:pt x="1511" y="2283"/>
                    <a:pt x="2186" y="1768"/>
                  </a:cubicBezTo>
                  <a:cubicBezTo>
                    <a:pt x="2862" y="1254"/>
                    <a:pt x="3729" y="740"/>
                    <a:pt x="4565" y="579"/>
                  </a:cubicBezTo>
                  <a:cubicBezTo>
                    <a:pt x="4758" y="547"/>
                    <a:pt x="4951" y="547"/>
                    <a:pt x="5144" y="547"/>
                  </a:cubicBezTo>
                  <a:close/>
                  <a:moveTo>
                    <a:pt x="5144" y="0"/>
                  </a:moveTo>
                  <a:cubicBezTo>
                    <a:pt x="4919" y="0"/>
                    <a:pt x="4694" y="33"/>
                    <a:pt x="4469" y="65"/>
                  </a:cubicBezTo>
                  <a:cubicBezTo>
                    <a:pt x="3408" y="258"/>
                    <a:pt x="2444" y="901"/>
                    <a:pt x="1704" y="1447"/>
                  </a:cubicBezTo>
                  <a:cubicBezTo>
                    <a:pt x="1073" y="1963"/>
                    <a:pt x="621" y="2429"/>
                    <a:pt x="531" y="2545"/>
                  </a:cubicBezTo>
                  <a:lnTo>
                    <a:pt x="531" y="2545"/>
                  </a:lnTo>
                  <a:cubicBezTo>
                    <a:pt x="484" y="2572"/>
                    <a:pt x="371" y="2696"/>
                    <a:pt x="258" y="2893"/>
                  </a:cubicBezTo>
                  <a:cubicBezTo>
                    <a:pt x="129" y="3086"/>
                    <a:pt x="1" y="3408"/>
                    <a:pt x="1" y="3826"/>
                  </a:cubicBezTo>
                  <a:cubicBezTo>
                    <a:pt x="1" y="4083"/>
                    <a:pt x="65" y="4372"/>
                    <a:pt x="194" y="4694"/>
                  </a:cubicBezTo>
                  <a:cubicBezTo>
                    <a:pt x="451" y="5369"/>
                    <a:pt x="1061" y="5819"/>
                    <a:pt x="1704" y="6140"/>
                  </a:cubicBezTo>
                  <a:cubicBezTo>
                    <a:pt x="2315" y="6429"/>
                    <a:pt x="3022" y="6558"/>
                    <a:pt x="3569" y="6622"/>
                  </a:cubicBezTo>
                  <a:lnTo>
                    <a:pt x="3794" y="6622"/>
                  </a:lnTo>
                  <a:cubicBezTo>
                    <a:pt x="4372" y="6622"/>
                    <a:pt x="5079" y="6462"/>
                    <a:pt x="5722" y="5979"/>
                  </a:cubicBezTo>
                  <a:cubicBezTo>
                    <a:pt x="6365" y="5529"/>
                    <a:pt x="6912" y="4758"/>
                    <a:pt x="7169" y="3633"/>
                  </a:cubicBezTo>
                  <a:cubicBezTo>
                    <a:pt x="7297" y="3183"/>
                    <a:pt x="7330" y="2765"/>
                    <a:pt x="7330" y="2411"/>
                  </a:cubicBezTo>
                  <a:cubicBezTo>
                    <a:pt x="7330" y="1672"/>
                    <a:pt x="7137" y="1061"/>
                    <a:pt x="6751" y="643"/>
                  </a:cubicBezTo>
                  <a:cubicBezTo>
                    <a:pt x="6365" y="225"/>
                    <a:pt x="5787" y="0"/>
                    <a:pt x="5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4418;p64">
              <a:extLst>
                <a:ext uri="{FF2B5EF4-FFF2-40B4-BE49-F238E27FC236}">
                  <a16:creationId xmlns:a16="http://schemas.microsoft.com/office/drawing/2014/main" id="{B2B3955F-D72B-27E3-E336-C281AA10C014}"/>
                </a:ext>
              </a:extLst>
            </p:cNvPr>
            <p:cNvSpPr/>
            <p:nvPr/>
          </p:nvSpPr>
          <p:spPr>
            <a:xfrm>
              <a:off x="3668550" y="1913650"/>
              <a:ext cx="247525" cy="173600"/>
            </a:xfrm>
            <a:custGeom>
              <a:avLst/>
              <a:gdLst/>
              <a:ahLst/>
              <a:cxnLst/>
              <a:rect l="l" t="t" r="r" b="b"/>
              <a:pathLst>
                <a:path w="9901" h="6944" extrusionOk="0">
                  <a:moveTo>
                    <a:pt x="7972" y="0"/>
                  </a:moveTo>
                  <a:cubicBezTo>
                    <a:pt x="7972" y="0"/>
                    <a:pt x="3986" y="547"/>
                    <a:pt x="3054" y="1190"/>
                  </a:cubicBezTo>
                  <a:cubicBezTo>
                    <a:pt x="2122" y="1833"/>
                    <a:pt x="0" y="5465"/>
                    <a:pt x="0" y="5915"/>
                  </a:cubicBezTo>
                  <a:cubicBezTo>
                    <a:pt x="0" y="6397"/>
                    <a:pt x="1286" y="6847"/>
                    <a:pt x="1961" y="6847"/>
                  </a:cubicBezTo>
                  <a:cubicBezTo>
                    <a:pt x="2604" y="6847"/>
                    <a:pt x="4275" y="4629"/>
                    <a:pt x="4275" y="4629"/>
                  </a:cubicBezTo>
                  <a:lnTo>
                    <a:pt x="4275" y="4629"/>
                  </a:lnTo>
                  <a:lnTo>
                    <a:pt x="3440" y="6943"/>
                  </a:lnTo>
                  <a:cubicBezTo>
                    <a:pt x="3440" y="6943"/>
                    <a:pt x="4275" y="6847"/>
                    <a:pt x="4340" y="6461"/>
                  </a:cubicBezTo>
                  <a:cubicBezTo>
                    <a:pt x="4436" y="6108"/>
                    <a:pt x="5754" y="3600"/>
                    <a:pt x="5754" y="3600"/>
                  </a:cubicBezTo>
                  <a:cubicBezTo>
                    <a:pt x="5754" y="3600"/>
                    <a:pt x="5806" y="3603"/>
                    <a:pt x="5896" y="3603"/>
                  </a:cubicBezTo>
                  <a:cubicBezTo>
                    <a:pt x="6422" y="3603"/>
                    <a:pt x="8259" y="3532"/>
                    <a:pt x="8808" y="2572"/>
                  </a:cubicBezTo>
                  <a:cubicBezTo>
                    <a:pt x="9451" y="1479"/>
                    <a:pt x="9901" y="740"/>
                    <a:pt x="7972"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4419;p64">
              <a:extLst>
                <a:ext uri="{FF2B5EF4-FFF2-40B4-BE49-F238E27FC236}">
                  <a16:creationId xmlns:a16="http://schemas.microsoft.com/office/drawing/2014/main" id="{260B944B-628F-C039-7248-1686204C4846}"/>
                </a:ext>
              </a:extLst>
            </p:cNvPr>
            <p:cNvSpPr/>
            <p:nvPr/>
          </p:nvSpPr>
          <p:spPr>
            <a:xfrm>
              <a:off x="3662100" y="1907225"/>
              <a:ext cx="247550" cy="186675"/>
            </a:xfrm>
            <a:custGeom>
              <a:avLst/>
              <a:gdLst/>
              <a:ahLst/>
              <a:cxnLst/>
              <a:rect l="l" t="t" r="r" b="b"/>
              <a:pathLst>
                <a:path w="9902" h="7467" extrusionOk="0">
                  <a:moveTo>
                    <a:pt x="8178" y="532"/>
                  </a:moveTo>
                  <a:lnTo>
                    <a:pt x="8178" y="532"/>
                  </a:lnTo>
                  <a:cubicBezTo>
                    <a:pt x="8635" y="717"/>
                    <a:pt x="8943" y="874"/>
                    <a:pt x="9130" y="1061"/>
                  </a:cubicBezTo>
                  <a:cubicBezTo>
                    <a:pt x="9291" y="1222"/>
                    <a:pt x="9355" y="1350"/>
                    <a:pt x="9355" y="1511"/>
                  </a:cubicBezTo>
                  <a:cubicBezTo>
                    <a:pt x="9355" y="1768"/>
                    <a:pt x="9130" y="2186"/>
                    <a:pt x="8841" y="2700"/>
                  </a:cubicBezTo>
                  <a:cubicBezTo>
                    <a:pt x="8616" y="3086"/>
                    <a:pt x="8101" y="3311"/>
                    <a:pt x="7523" y="3440"/>
                  </a:cubicBezTo>
                  <a:cubicBezTo>
                    <a:pt x="6944" y="3568"/>
                    <a:pt x="6366" y="3600"/>
                    <a:pt x="6141" y="3600"/>
                  </a:cubicBezTo>
                  <a:lnTo>
                    <a:pt x="6012" y="3600"/>
                  </a:lnTo>
                  <a:cubicBezTo>
                    <a:pt x="5916" y="3600"/>
                    <a:pt x="5819" y="3632"/>
                    <a:pt x="5755" y="3729"/>
                  </a:cubicBezTo>
                  <a:cubicBezTo>
                    <a:pt x="5755" y="3729"/>
                    <a:pt x="5433" y="4372"/>
                    <a:pt x="5112" y="5047"/>
                  </a:cubicBezTo>
                  <a:cubicBezTo>
                    <a:pt x="4919" y="5368"/>
                    <a:pt x="4758" y="5722"/>
                    <a:pt x="4630" y="6011"/>
                  </a:cubicBezTo>
                  <a:cubicBezTo>
                    <a:pt x="4565" y="6172"/>
                    <a:pt x="4501" y="6300"/>
                    <a:pt x="4437" y="6397"/>
                  </a:cubicBezTo>
                  <a:cubicBezTo>
                    <a:pt x="4405" y="6525"/>
                    <a:pt x="4373" y="6590"/>
                    <a:pt x="4340" y="6654"/>
                  </a:cubicBezTo>
                  <a:lnTo>
                    <a:pt x="4340" y="6686"/>
                  </a:lnTo>
                  <a:cubicBezTo>
                    <a:pt x="4317" y="6732"/>
                    <a:pt x="4211" y="6779"/>
                    <a:pt x="4093" y="6825"/>
                  </a:cubicBezTo>
                  <a:lnTo>
                    <a:pt x="4093" y="6825"/>
                  </a:lnTo>
                  <a:lnTo>
                    <a:pt x="4758" y="4983"/>
                  </a:lnTo>
                  <a:cubicBezTo>
                    <a:pt x="4823" y="4854"/>
                    <a:pt x="4758" y="4725"/>
                    <a:pt x="4662" y="4661"/>
                  </a:cubicBezTo>
                  <a:cubicBezTo>
                    <a:pt x="4616" y="4638"/>
                    <a:pt x="4567" y="4628"/>
                    <a:pt x="4519" y="4628"/>
                  </a:cubicBezTo>
                  <a:cubicBezTo>
                    <a:pt x="4432" y="4628"/>
                    <a:pt x="4350" y="4663"/>
                    <a:pt x="4308" y="4725"/>
                  </a:cubicBezTo>
                  <a:cubicBezTo>
                    <a:pt x="4308" y="4725"/>
                    <a:pt x="4276" y="4758"/>
                    <a:pt x="4244" y="4822"/>
                  </a:cubicBezTo>
                  <a:cubicBezTo>
                    <a:pt x="4083" y="5015"/>
                    <a:pt x="3665" y="5561"/>
                    <a:pt x="3215" y="6011"/>
                  </a:cubicBezTo>
                  <a:cubicBezTo>
                    <a:pt x="2990" y="6236"/>
                    <a:pt x="2765" y="6461"/>
                    <a:pt x="2572" y="6622"/>
                  </a:cubicBezTo>
                  <a:cubicBezTo>
                    <a:pt x="2476" y="6686"/>
                    <a:pt x="2412" y="6750"/>
                    <a:pt x="2315" y="6783"/>
                  </a:cubicBezTo>
                  <a:cubicBezTo>
                    <a:pt x="2251" y="6815"/>
                    <a:pt x="2219" y="6847"/>
                    <a:pt x="2219" y="6847"/>
                  </a:cubicBezTo>
                  <a:cubicBezTo>
                    <a:pt x="1930" y="6847"/>
                    <a:pt x="1480" y="6718"/>
                    <a:pt x="1094" y="6558"/>
                  </a:cubicBezTo>
                  <a:cubicBezTo>
                    <a:pt x="901" y="6493"/>
                    <a:pt x="740" y="6397"/>
                    <a:pt x="644" y="6300"/>
                  </a:cubicBezTo>
                  <a:cubicBezTo>
                    <a:pt x="580" y="6268"/>
                    <a:pt x="547" y="6236"/>
                    <a:pt x="547" y="6204"/>
                  </a:cubicBezTo>
                  <a:lnTo>
                    <a:pt x="515" y="6172"/>
                  </a:lnTo>
                  <a:cubicBezTo>
                    <a:pt x="547" y="6140"/>
                    <a:pt x="580" y="6011"/>
                    <a:pt x="644" y="5883"/>
                  </a:cubicBezTo>
                  <a:cubicBezTo>
                    <a:pt x="869" y="5368"/>
                    <a:pt x="1415" y="4436"/>
                    <a:pt x="1962" y="3568"/>
                  </a:cubicBezTo>
                  <a:cubicBezTo>
                    <a:pt x="2251" y="3118"/>
                    <a:pt x="2540" y="2700"/>
                    <a:pt x="2798" y="2379"/>
                  </a:cubicBezTo>
                  <a:cubicBezTo>
                    <a:pt x="3055" y="2025"/>
                    <a:pt x="3312" y="1768"/>
                    <a:pt x="3473" y="1672"/>
                  </a:cubicBezTo>
                  <a:cubicBezTo>
                    <a:pt x="3633" y="1543"/>
                    <a:pt x="4051" y="1382"/>
                    <a:pt x="4533" y="1254"/>
                  </a:cubicBezTo>
                  <a:cubicBezTo>
                    <a:pt x="5273" y="1029"/>
                    <a:pt x="6205" y="868"/>
                    <a:pt x="6976" y="739"/>
                  </a:cubicBezTo>
                  <a:cubicBezTo>
                    <a:pt x="7330" y="675"/>
                    <a:pt x="7651" y="611"/>
                    <a:pt x="7876" y="579"/>
                  </a:cubicBezTo>
                  <a:cubicBezTo>
                    <a:pt x="8013" y="562"/>
                    <a:pt x="8114" y="545"/>
                    <a:pt x="8178" y="532"/>
                  </a:cubicBezTo>
                  <a:close/>
                  <a:moveTo>
                    <a:pt x="8198" y="0"/>
                  </a:moveTo>
                  <a:cubicBezTo>
                    <a:pt x="8198" y="0"/>
                    <a:pt x="7169" y="129"/>
                    <a:pt x="6076" y="354"/>
                  </a:cubicBezTo>
                  <a:cubicBezTo>
                    <a:pt x="5498" y="450"/>
                    <a:pt x="4919" y="579"/>
                    <a:pt x="4405" y="739"/>
                  </a:cubicBezTo>
                  <a:cubicBezTo>
                    <a:pt x="3890" y="900"/>
                    <a:pt x="3440" y="1029"/>
                    <a:pt x="3151" y="1222"/>
                  </a:cubicBezTo>
                  <a:cubicBezTo>
                    <a:pt x="2894" y="1447"/>
                    <a:pt x="2572" y="1800"/>
                    <a:pt x="2219" y="2250"/>
                  </a:cubicBezTo>
                  <a:cubicBezTo>
                    <a:pt x="1737" y="2925"/>
                    <a:pt x="1190" y="3761"/>
                    <a:pt x="740" y="4533"/>
                  </a:cubicBezTo>
                  <a:cubicBezTo>
                    <a:pt x="547" y="4886"/>
                    <a:pt x="355" y="5240"/>
                    <a:pt x="226" y="5497"/>
                  </a:cubicBezTo>
                  <a:cubicBezTo>
                    <a:pt x="162" y="5658"/>
                    <a:pt x="97" y="5786"/>
                    <a:pt x="65" y="5883"/>
                  </a:cubicBezTo>
                  <a:cubicBezTo>
                    <a:pt x="33" y="5979"/>
                    <a:pt x="1" y="6075"/>
                    <a:pt x="1" y="6172"/>
                  </a:cubicBezTo>
                  <a:cubicBezTo>
                    <a:pt x="1" y="6300"/>
                    <a:pt x="33" y="6397"/>
                    <a:pt x="97" y="6493"/>
                  </a:cubicBezTo>
                  <a:cubicBezTo>
                    <a:pt x="194" y="6654"/>
                    <a:pt x="322" y="6750"/>
                    <a:pt x="483" y="6879"/>
                  </a:cubicBezTo>
                  <a:cubicBezTo>
                    <a:pt x="740" y="7008"/>
                    <a:pt x="1062" y="7136"/>
                    <a:pt x="1351" y="7233"/>
                  </a:cubicBezTo>
                  <a:cubicBezTo>
                    <a:pt x="1640" y="7329"/>
                    <a:pt x="1962" y="7361"/>
                    <a:pt x="2219" y="7361"/>
                  </a:cubicBezTo>
                  <a:cubicBezTo>
                    <a:pt x="2347" y="7361"/>
                    <a:pt x="2476" y="7329"/>
                    <a:pt x="2637" y="7233"/>
                  </a:cubicBezTo>
                  <a:cubicBezTo>
                    <a:pt x="2862" y="7104"/>
                    <a:pt x="3087" y="6911"/>
                    <a:pt x="3312" y="6686"/>
                  </a:cubicBezTo>
                  <a:cubicBezTo>
                    <a:pt x="3462" y="6542"/>
                    <a:pt x="3613" y="6385"/>
                    <a:pt x="3757" y="6228"/>
                  </a:cubicBezTo>
                  <a:lnTo>
                    <a:pt x="3757" y="6228"/>
                  </a:lnTo>
                  <a:lnTo>
                    <a:pt x="3440" y="7104"/>
                  </a:lnTo>
                  <a:cubicBezTo>
                    <a:pt x="3408" y="7200"/>
                    <a:pt x="3408" y="7297"/>
                    <a:pt x="3473" y="7361"/>
                  </a:cubicBezTo>
                  <a:cubicBezTo>
                    <a:pt x="3525" y="7414"/>
                    <a:pt x="3599" y="7466"/>
                    <a:pt x="3677" y="7466"/>
                  </a:cubicBezTo>
                  <a:cubicBezTo>
                    <a:pt x="3694" y="7466"/>
                    <a:pt x="3712" y="7464"/>
                    <a:pt x="3730" y="7458"/>
                  </a:cubicBezTo>
                  <a:cubicBezTo>
                    <a:pt x="3730" y="7458"/>
                    <a:pt x="3955" y="7426"/>
                    <a:pt x="4180" y="7361"/>
                  </a:cubicBezTo>
                  <a:cubicBezTo>
                    <a:pt x="4308" y="7329"/>
                    <a:pt x="4437" y="7265"/>
                    <a:pt x="4565" y="7200"/>
                  </a:cubicBezTo>
                  <a:cubicBezTo>
                    <a:pt x="4694" y="7104"/>
                    <a:pt x="4823" y="6975"/>
                    <a:pt x="4887" y="6815"/>
                  </a:cubicBezTo>
                  <a:cubicBezTo>
                    <a:pt x="4887" y="6783"/>
                    <a:pt x="4887" y="6718"/>
                    <a:pt x="4951" y="6622"/>
                  </a:cubicBezTo>
                  <a:cubicBezTo>
                    <a:pt x="5080" y="6268"/>
                    <a:pt x="5433" y="5593"/>
                    <a:pt x="5690" y="5047"/>
                  </a:cubicBezTo>
                  <a:cubicBezTo>
                    <a:pt x="5879" y="4671"/>
                    <a:pt x="6053" y="4335"/>
                    <a:pt x="6152" y="4147"/>
                  </a:cubicBezTo>
                  <a:lnTo>
                    <a:pt x="6152" y="4147"/>
                  </a:lnTo>
                  <a:cubicBezTo>
                    <a:pt x="6416" y="4146"/>
                    <a:pt x="7018" y="4113"/>
                    <a:pt x="7651" y="3986"/>
                  </a:cubicBezTo>
                  <a:cubicBezTo>
                    <a:pt x="8262" y="3825"/>
                    <a:pt x="8937" y="3568"/>
                    <a:pt x="9291" y="2990"/>
                  </a:cubicBezTo>
                  <a:cubicBezTo>
                    <a:pt x="9580" y="2475"/>
                    <a:pt x="9869" y="2025"/>
                    <a:pt x="9869" y="1511"/>
                  </a:cubicBezTo>
                  <a:cubicBezTo>
                    <a:pt x="9901" y="1189"/>
                    <a:pt x="9741" y="900"/>
                    <a:pt x="9484" y="675"/>
                  </a:cubicBezTo>
                  <a:cubicBezTo>
                    <a:pt x="9226" y="418"/>
                    <a:pt x="8873" y="193"/>
                    <a:pt x="8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4420;p64">
              <a:extLst>
                <a:ext uri="{FF2B5EF4-FFF2-40B4-BE49-F238E27FC236}">
                  <a16:creationId xmlns:a16="http://schemas.microsoft.com/office/drawing/2014/main" id="{62B5DFF9-62C6-F7BC-98F4-D4B393ACD89B}"/>
                </a:ext>
              </a:extLst>
            </p:cNvPr>
            <p:cNvSpPr/>
            <p:nvPr/>
          </p:nvSpPr>
          <p:spPr>
            <a:xfrm>
              <a:off x="4006850" y="1760950"/>
              <a:ext cx="176825" cy="613200"/>
            </a:xfrm>
            <a:custGeom>
              <a:avLst/>
              <a:gdLst/>
              <a:ahLst/>
              <a:cxnLst/>
              <a:rect l="l" t="t" r="r" b="b"/>
              <a:pathLst>
                <a:path w="7073" h="24528" extrusionOk="0">
                  <a:moveTo>
                    <a:pt x="2412" y="1"/>
                  </a:moveTo>
                  <a:cubicBezTo>
                    <a:pt x="2412" y="1"/>
                    <a:pt x="1319" y="3730"/>
                    <a:pt x="1319" y="6076"/>
                  </a:cubicBezTo>
                  <a:cubicBezTo>
                    <a:pt x="1319" y="8391"/>
                    <a:pt x="2926" y="15880"/>
                    <a:pt x="2926" y="15880"/>
                  </a:cubicBezTo>
                  <a:cubicBezTo>
                    <a:pt x="2926" y="15880"/>
                    <a:pt x="2637" y="17905"/>
                    <a:pt x="1319" y="19320"/>
                  </a:cubicBezTo>
                  <a:cubicBezTo>
                    <a:pt x="1" y="20766"/>
                    <a:pt x="387" y="22663"/>
                    <a:pt x="997" y="23273"/>
                  </a:cubicBezTo>
                  <a:cubicBezTo>
                    <a:pt x="1470" y="23746"/>
                    <a:pt x="2310" y="24528"/>
                    <a:pt x="2858" y="24528"/>
                  </a:cubicBezTo>
                  <a:cubicBezTo>
                    <a:pt x="3018" y="24528"/>
                    <a:pt x="3153" y="24462"/>
                    <a:pt x="3247" y="24302"/>
                  </a:cubicBezTo>
                  <a:cubicBezTo>
                    <a:pt x="3633" y="23595"/>
                    <a:pt x="3344" y="22277"/>
                    <a:pt x="3730" y="21763"/>
                  </a:cubicBezTo>
                  <a:cubicBezTo>
                    <a:pt x="4148" y="21248"/>
                    <a:pt x="5658" y="20445"/>
                    <a:pt x="5883" y="18934"/>
                  </a:cubicBezTo>
                  <a:cubicBezTo>
                    <a:pt x="6076" y="17423"/>
                    <a:pt x="5755" y="12762"/>
                    <a:pt x="5755" y="10223"/>
                  </a:cubicBezTo>
                  <a:cubicBezTo>
                    <a:pt x="5755" y="7683"/>
                    <a:pt x="7073" y="3922"/>
                    <a:pt x="5658" y="1319"/>
                  </a:cubicBezTo>
                  <a:lnTo>
                    <a:pt x="24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4421;p64">
              <a:extLst>
                <a:ext uri="{FF2B5EF4-FFF2-40B4-BE49-F238E27FC236}">
                  <a16:creationId xmlns:a16="http://schemas.microsoft.com/office/drawing/2014/main" id="{AB25053F-45BB-CD59-5AB4-12DA004418E9}"/>
                </a:ext>
              </a:extLst>
            </p:cNvPr>
            <p:cNvSpPr/>
            <p:nvPr/>
          </p:nvSpPr>
          <p:spPr>
            <a:xfrm>
              <a:off x="4010875" y="1754025"/>
              <a:ext cx="160750" cy="626550"/>
            </a:xfrm>
            <a:custGeom>
              <a:avLst/>
              <a:gdLst/>
              <a:ahLst/>
              <a:cxnLst/>
              <a:rect l="l" t="t" r="r" b="b"/>
              <a:pathLst>
                <a:path w="6430" h="25062" extrusionOk="0">
                  <a:moveTo>
                    <a:pt x="2246" y="0"/>
                  </a:moveTo>
                  <a:cubicBezTo>
                    <a:pt x="2133" y="0"/>
                    <a:pt x="2044" y="81"/>
                    <a:pt x="1994" y="181"/>
                  </a:cubicBezTo>
                  <a:cubicBezTo>
                    <a:pt x="1994" y="181"/>
                    <a:pt x="1736" y="1146"/>
                    <a:pt x="1447" y="2367"/>
                  </a:cubicBezTo>
                  <a:cubicBezTo>
                    <a:pt x="1158" y="3621"/>
                    <a:pt x="869" y="5132"/>
                    <a:pt x="869" y="6353"/>
                  </a:cubicBezTo>
                  <a:cubicBezTo>
                    <a:pt x="901" y="7542"/>
                    <a:pt x="1286" y="10018"/>
                    <a:pt x="1704" y="12171"/>
                  </a:cubicBezTo>
                  <a:cubicBezTo>
                    <a:pt x="2062" y="14200"/>
                    <a:pt x="2448" y="15951"/>
                    <a:pt x="2502" y="16193"/>
                  </a:cubicBezTo>
                  <a:lnTo>
                    <a:pt x="2502" y="16193"/>
                  </a:lnTo>
                  <a:cubicBezTo>
                    <a:pt x="2442" y="16514"/>
                    <a:pt x="2070" y="18239"/>
                    <a:pt x="965" y="19436"/>
                  </a:cubicBezTo>
                  <a:cubicBezTo>
                    <a:pt x="258" y="20175"/>
                    <a:pt x="1" y="21043"/>
                    <a:pt x="1" y="21847"/>
                  </a:cubicBezTo>
                  <a:cubicBezTo>
                    <a:pt x="1" y="22650"/>
                    <a:pt x="258" y="23358"/>
                    <a:pt x="643" y="23743"/>
                  </a:cubicBezTo>
                  <a:cubicBezTo>
                    <a:pt x="901" y="24000"/>
                    <a:pt x="1222" y="24322"/>
                    <a:pt x="1576" y="24579"/>
                  </a:cubicBezTo>
                  <a:cubicBezTo>
                    <a:pt x="1769" y="24708"/>
                    <a:pt x="1929" y="24836"/>
                    <a:pt x="2122" y="24901"/>
                  </a:cubicBezTo>
                  <a:cubicBezTo>
                    <a:pt x="2315" y="24997"/>
                    <a:pt x="2476" y="25061"/>
                    <a:pt x="2701" y="25061"/>
                  </a:cubicBezTo>
                  <a:cubicBezTo>
                    <a:pt x="2797" y="25061"/>
                    <a:pt x="2926" y="25061"/>
                    <a:pt x="3054" y="24997"/>
                  </a:cubicBezTo>
                  <a:cubicBezTo>
                    <a:pt x="3151" y="24933"/>
                    <a:pt x="3247" y="24836"/>
                    <a:pt x="3311" y="24708"/>
                  </a:cubicBezTo>
                  <a:cubicBezTo>
                    <a:pt x="3569" y="24258"/>
                    <a:pt x="3569" y="23743"/>
                    <a:pt x="3601" y="23261"/>
                  </a:cubicBezTo>
                  <a:cubicBezTo>
                    <a:pt x="3601" y="23004"/>
                    <a:pt x="3633" y="22779"/>
                    <a:pt x="3665" y="22586"/>
                  </a:cubicBezTo>
                  <a:cubicBezTo>
                    <a:pt x="3697" y="22425"/>
                    <a:pt x="3729" y="22265"/>
                    <a:pt x="3794" y="22200"/>
                  </a:cubicBezTo>
                  <a:cubicBezTo>
                    <a:pt x="3858" y="22104"/>
                    <a:pt x="4019" y="21975"/>
                    <a:pt x="4244" y="21815"/>
                  </a:cubicBezTo>
                  <a:cubicBezTo>
                    <a:pt x="4533" y="21557"/>
                    <a:pt x="4919" y="21236"/>
                    <a:pt x="5272" y="20818"/>
                  </a:cubicBezTo>
                  <a:cubicBezTo>
                    <a:pt x="5594" y="20400"/>
                    <a:pt x="5883" y="19886"/>
                    <a:pt x="5979" y="19243"/>
                  </a:cubicBezTo>
                  <a:cubicBezTo>
                    <a:pt x="6044" y="18825"/>
                    <a:pt x="6044" y="18247"/>
                    <a:pt x="6044" y="17572"/>
                  </a:cubicBezTo>
                  <a:cubicBezTo>
                    <a:pt x="6044" y="15482"/>
                    <a:pt x="5883" y="12396"/>
                    <a:pt x="5883" y="10500"/>
                  </a:cubicBezTo>
                  <a:cubicBezTo>
                    <a:pt x="5883" y="8893"/>
                    <a:pt x="6429" y="6739"/>
                    <a:pt x="6429" y="4649"/>
                  </a:cubicBezTo>
                  <a:cubicBezTo>
                    <a:pt x="6429" y="3524"/>
                    <a:pt x="6269" y="2432"/>
                    <a:pt x="5754" y="1467"/>
                  </a:cubicBezTo>
                  <a:cubicBezTo>
                    <a:pt x="5684" y="1373"/>
                    <a:pt x="5579" y="1313"/>
                    <a:pt x="5477" y="1313"/>
                  </a:cubicBezTo>
                  <a:cubicBezTo>
                    <a:pt x="5440" y="1313"/>
                    <a:pt x="5403" y="1321"/>
                    <a:pt x="5369" y="1339"/>
                  </a:cubicBezTo>
                  <a:cubicBezTo>
                    <a:pt x="5240" y="1403"/>
                    <a:pt x="5208" y="1564"/>
                    <a:pt x="5272" y="1724"/>
                  </a:cubicBezTo>
                  <a:cubicBezTo>
                    <a:pt x="5722" y="2560"/>
                    <a:pt x="5883" y="3589"/>
                    <a:pt x="5883" y="4649"/>
                  </a:cubicBezTo>
                  <a:cubicBezTo>
                    <a:pt x="5883" y="6642"/>
                    <a:pt x="5337" y="8796"/>
                    <a:pt x="5337" y="10500"/>
                  </a:cubicBezTo>
                  <a:cubicBezTo>
                    <a:pt x="5337" y="12396"/>
                    <a:pt x="5497" y="15514"/>
                    <a:pt x="5497" y="17572"/>
                  </a:cubicBezTo>
                  <a:cubicBezTo>
                    <a:pt x="5497" y="18247"/>
                    <a:pt x="5497" y="18825"/>
                    <a:pt x="5433" y="19179"/>
                  </a:cubicBezTo>
                  <a:cubicBezTo>
                    <a:pt x="5369" y="19854"/>
                    <a:pt x="4983" y="20368"/>
                    <a:pt x="4533" y="20818"/>
                  </a:cubicBezTo>
                  <a:cubicBezTo>
                    <a:pt x="4308" y="21043"/>
                    <a:pt x="4083" y="21236"/>
                    <a:pt x="3890" y="21397"/>
                  </a:cubicBezTo>
                  <a:cubicBezTo>
                    <a:pt x="3665" y="21557"/>
                    <a:pt x="3504" y="21718"/>
                    <a:pt x="3376" y="21879"/>
                  </a:cubicBezTo>
                  <a:cubicBezTo>
                    <a:pt x="3215" y="22072"/>
                    <a:pt x="3151" y="22265"/>
                    <a:pt x="3119" y="22522"/>
                  </a:cubicBezTo>
                  <a:cubicBezTo>
                    <a:pt x="3054" y="22843"/>
                    <a:pt x="3054" y="23229"/>
                    <a:pt x="3054" y="23583"/>
                  </a:cubicBezTo>
                  <a:cubicBezTo>
                    <a:pt x="3022" y="23936"/>
                    <a:pt x="2958" y="24258"/>
                    <a:pt x="2829" y="24450"/>
                  </a:cubicBezTo>
                  <a:lnTo>
                    <a:pt x="2765" y="24515"/>
                  </a:lnTo>
                  <a:lnTo>
                    <a:pt x="2701" y="24547"/>
                  </a:lnTo>
                  <a:cubicBezTo>
                    <a:pt x="2604" y="24547"/>
                    <a:pt x="2508" y="24515"/>
                    <a:pt x="2347" y="24450"/>
                  </a:cubicBezTo>
                  <a:cubicBezTo>
                    <a:pt x="1929" y="24225"/>
                    <a:pt x="1383" y="23711"/>
                    <a:pt x="1029" y="23358"/>
                  </a:cubicBezTo>
                  <a:cubicBezTo>
                    <a:pt x="804" y="23133"/>
                    <a:pt x="547" y="22522"/>
                    <a:pt x="547" y="21847"/>
                  </a:cubicBezTo>
                  <a:cubicBezTo>
                    <a:pt x="547" y="21172"/>
                    <a:pt x="772" y="20432"/>
                    <a:pt x="1351" y="19790"/>
                  </a:cubicBezTo>
                  <a:cubicBezTo>
                    <a:pt x="2733" y="18279"/>
                    <a:pt x="3022" y="16222"/>
                    <a:pt x="3022" y="16222"/>
                  </a:cubicBezTo>
                  <a:lnTo>
                    <a:pt x="3022" y="16125"/>
                  </a:lnTo>
                  <a:cubicBezTo>
                    <a:pt x="3022" y="16125"/>
                    <a:pt x="2926" y="15643"/>
                    <a:pt x="2765" y="14904"/>
                  </a:cubicBezTo>
                  <a:cubicBezTo>
                    <a:pt x="2540" y="13811"/>
                    <a:pt x="2219" y="12075"/>
                    <a:pt x="1929" y="10435"/>
                  </a:cubicBezTo>
                  <a:cubicBezTo>
                    <a:pt x="1640" y="8764"/>
                    <a:pt x="1415" y="7189"/>
                    <a:pt x="1415" y="6353"/>
                  </a:cubicBezTo>
                  <a:cubicBezTo>
                    <a:pt x="1415" y="5228"/>
                    <a:pt x="1704" y="3717"/>
                    <a:pt x="1961" y="2496"/>
                  </a:cubicBezTo>
                  <a:cubicBezTo>
                    <a:pt x="2122" y="1885"/>
                    <a:pt x="2251" y="1339"/>
                    <a:pt x="2347" y="953"/>
                  </a:cubicBezTo>
                  <a:cubicBezTo>
                    <a:pt x="2444" y="567"/>
                    <a:pt x="2508" y="342"/>
                    <a:pt x="2508" y="342"/>
                  </a:cubicBezTo>
                  <a:cubicBezTo>
                    <a:pt x="2572" y="214"/>
                    <a:pt x="2476" y="53"/>
                    <a:pt x="2347" y="21"/>
                  </a:cubicBezTo>
                  <a:cubicBezTo>
                    <a:pt x="2312" y="7"/>
                    <a:pt x="2278"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4422;p64">
              <a:extLst>
                <a:ext uri="{FF2B5EF4-FFF2-40B4-BE49-F238E27FC236}">
                  <a16:creationId xmlns:a16="http://schemas.microsoft.com/office/drawing/2014/main" id="{00F85CA8-E9A2-9D49-9C01-3CDABD60EBA6}"/>
                </a:ext>
              </a:extLst>
            </p:cNvPr>
            <p:cNvSpPr/>
            <p:nvPr/>
          </p:nvSpPr>
          <p:spPr>
            <a:xfrm>
              <a:off x="4006850" y="2125825"/>
              <a:ext cx="149500" cy="248325"/>
            </a:xfrm>
            <a:custGeom>
              <a:avLst/>
              <a:gdLst/>
              <a:ahLst/>
              <a:cxnLst/>
              <a:rect l="l" t="t" r="r" b="b"/>
              <a:pathLst>
                <a:path w="5980" h="9933" extrusionOk="0">
                  <a:moveTo>
                    <a:pt x="4967" y="1"/>
                  </a:moveTo>
                  <a:cubicBezTo>
                    <a:pt x="3893" y="1"/>
                    <a:pt x="3245" y="446"/>
                    <a:pt x="2862" y="932"/>
                  </a:cubicBezTo>
                  <a:cubicBezTo>
                    <a:pt x="2894" y="1157"/>
                    <a:pt x="2926" y="1285"/>
                    <a:pt x="2926" y="1285"/>
                  </a:cubicBezTo>
                  <a:cubicBezTo>
                    <a:pt x="2926" y="1285"/>
                    <a:pt x="2637" y="3310"/>
                    <a:pt x="1319" y="4725"/>
                  </a:cubicBezTo>
                  <a:cubicBezTo>
                    <a:pt x="1" y="6171"/>
                    <a:pt x="387" y="8068"/>
                    <a:pt x="997" y="8678"/>
                  </a:cubicBezTo>
                  <a:cubicBezTo>
                    <a:pt x="1470" y="9151"/>
                    <a:pt x="2310" y="9933"/>
                    <a:pt x="2858" y="9933"/>
                  </a:cubicBezTo>
                  <a:cubicBezTo>
                    <a:pt x="3018" y="9933"/>
                    <a:pt x="3153" y="9867"/>
                    <a:pt x="3247" y="9707"/>
                  </a:cubicBezTo>
                  <a:cubicBezTo>
                    <a:pt x="3633" y="9000"/>
                    <a:pt x="3344" y="7682"/>
                    <a:pt x="3730" y="7168"/>
                  </a:cubicBezTo>
                  <a:cubicBezTo>
                    <a:pt x="4148" y="6653"/>
                    <a:pt x="5658" y="5850"/>
                    <a:pt x="5883" y="4339"/>
                  </a:cubicBezTo>
                  <a:cubicBezTo>
                    <a:pt x="5980" y="3535"/>
                    <a:pt x="5948" y="1864"/>
                    <a:pt x="5883" y="96"/>
                  </a:cubicBezTo>
                  <a:cubicBezTo>
                    <a:pt x="5548" y="30"/>
                    <a:pt x="5244" y="1"/>
                    <a:pt x="4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4423;p64">
              <a:extLst>
                <a:ext uri="{FF2B5EF4-FFF2-40B4-BE49-F238E27FC236}">
                  <a16:creationId xmlns:a16="http://schemas.microsoft.com/office/drawing/2014/main" id="{45FE1C7D-5917-E87A-5729-46BF9271132C}"/>
                </a:ext>
              </a:extLst>
            </p:cNvPr>
            <p:cNvSpPr/>
            <p:nvPr/>
          </p:nvSpPr>
          <p:spPr>
            <a:xfrm>
              <a:off x="4010875" y="2119375"/>
              <a:ext cx="151100" cy="261200"/>
            </a:xfrm>
            <a:custGeom>
              <a:avLst/>
              <a:gdLst/>
              <a:ahLst/>
              <a:cxnLst/>
              <a:rect l="l" t="t" r="r" b="b"/>
              <a:pathLst>
                <a:path w="6044" h="10448" extrusionOk="0">
                  <a:moveTo>
                    <a:pt x="4822" y="515"/>
                  </a:moveTo>
                  <a:cubicBezTo>
                    <a:pt x="5020" y="515"/>
                    <a:pt x="5237" y="534"/>
                    <a:pt x="5472" y="572"/>
                  </a:cubicBezTo>
                  <a:lnTo>
                    <a:pt x="5472" y="572"/>
                  </a:lnTo>
                  <a:cubicBezTo>
                    <a:pt x="5497" y="1426"/>
                    <a:pt x="5497" y="2246"/>
                    <a:pt x="5497" y="2958"/>
                  </a:cubicBezTo>
                  <a:cubicBezTo>
                    <a:pt x="5497" y="3633"/>
                    <a:pt x="5497" y="4211"/>
                    <a:pt x="5433" y="4565"/>
                  </a:cubicBezTo>
                  <a:cubicBezTo>
                    <a:pt x="5369" y="5240"/>
                    <a:pt x="4983" y="5754"/>
                    <a:pt x="4533" y="6204"/>
                  </a:cubicBezTo>
                  <a:cubicBezTo>
                    <a:pt x="4308" y="6429"/>
                    <a:pt x="4083" y="6622"/>
                    <a:pt x="3890" y="6783"/>
                  </a:cubicBezTo>
                  <a:cubicBezTo>
                    <a:pt x="3665" y="6943"/>
                    <a:pt x="3504" y="7104"/>
                    <a:pt x="3376" y="7265"/>
                  </a:cubicBezTo>
                  <a:cubicBezTo>
                    <a:pt x="3215" y="7458"/>
                    <a:pt x="3151" y="7651"/>
                    <a:pt x="3119" y="7908"/>
                  </a:cubicBezTo>
                  <a:cubicBezTo>
                    <a:pt x="3054" y="8229"/>
                    <a:pt x="3054" y="8615"/>
                    <a:pt x="3054" y="8969"/>
                  </a:cubicBezTo>
                  <a:cubicBezTo>
                    <a:pt x="3022" y="9322"/>
                    <a:pt x="2958" y="9644"/>
                    <a:pt x="2829" y="9836"/>
                  </a:cubicBezTo>
                  <a:lnTo>
                    <a:pt x="2765" y="9901"/>
                  </a:lnTo>
                  <a:lnTo>
                    <a:pt x="2701" y="9933"/>
                  </a:lnTo>
                  <a:cubicBezTo>
                    <a:pt x="2604" y="9933"/>
                    <a:pt x="2508" y="9901"/>
                    <a:pt x="2347" y="9836"/>
                  </a:cubicBezTo>
                  <a:cubicBezTo>
                    <a:pt x="1929" y="9611"/>
                    <a:pt x="1383" y="9097"/>
                    <a:pt x="1029" y="8744"/>
                  </a:cubicBezTo>
                  <a:cubicBezTo>
                    <a:pt x="804" y="8519"/>
                    <a:pt x="547" y="7908"/>
                    <a:pt x="547" y="7233"/>
                  </a:cubicBezTo>
                  <a:cubicBezTo>
                    <a:pt x="547" y="6558"/>
                    <a:pt x="772" y="5818"/>
                    <a:pt x="1351" y="5176"/>
                  </a:cubicBezTo>
                  <a:cubicBezTo>
                    <a:pt x="2733" y="3665"/>
                    <a:pt x="3022" y="1608"/>
                    <a:pt x="3022" y="1608"/>
                  </a:cubicBezTo>
                  <a:lnTo>
                    <a:pt x="3022" y="1511"/>
                  </a:lnTo>
                  <a:cubicBezTo>
                    <a:pt x="3022" y="1511"/>
                    <a:pt x="3002" y="1410"/>
                    <a:pt x="2978" y="1256"/>
                  </a:cubicBezTo>
                  <a:lnTo>
                    <a:pt x="2978" y="1256"/>
                  </a:lnTo>
                  <a:cubicBezTo>
                    <a:pt x="3333" y="876"/>
                    <a:pt x="3872" y="544"/>
                    <a:pt x="4822" y="515"/>
                  </a:cubicBezTo>
                  <a:close/>
                  <a:moveTo>
                    <a:pt x="4822" y="0"/>
                  </a:moveTo>
                  <a:cubicBezTo>
                    <a:pt x="3665" y="0"/>
                    <a:pt x="2894" y="482"/>
                    <a:pt x="2476" y="1029"/>
                  </a:cubicBezTo>
                  <a:cubicBezTo>
                    <a:pt x="2444" y="1093"/>
                    <a:pt x="2411" y="1157"/>
                    <a:pt x="2444" y="1254"/>
                  </a:cubicBezTo>
                  <a:cubicBezTo>
                    <a:pt x="2467" y="1418"/>
                    <a:pt x="2490" y="1531"/>
                    <a:pt x="2501" y="1580"/>
                  </a:cubicBezTo>
                  <a:lnTo>
                    <a:pt x="2501" y="1580"/>
                  </a:lnTo>
                  <a:cubicBezTo>
                    <a:pt x="2442" y="1902"/>
                    <a:pt x="2069" y="3626"/>
                    <a:pt x="965" y="4822"/>
                  </a:cubicBezTo>
                  <a:cubicBezTo>
                    <a:pt x="258" y="5561"/>
                    <a:pt x="1" y="6429"/>
                    <a:pt x="1" y="7233"/>
                  </a:cubicBezTo>
                  <a:cubicBezTo>
                    <a:pt x="1" y="8036"/>
                    <a:pt x="258" y="8744"/>
                    <a:pt x="643" y="9129"/>
                  </a:cubicBezTo>
                  <a:cubicBezTo>
                    <a:pt x="901" y="9386"/>
                    <a:pt x="1222" y="9708"/>
                    <a:pt x="1576" y="9965"/>
                  </a:cubicBezTo>
                  <a:cubicBezTo>
                    <a:pt x="1769" y="10094"/>
                    <a:pt x="1929" y="10222"/>
                    <a:pt x="2122" y="10287"/>
                  </a:cubicBezTo>
                  <a:cubicBezTo>
                    <a:pt x="2315" y="10383"/>
                    <a:pt x="2476" y="10447"/>
                    <a:pt x="2701" y="10447"/>
                  </a:cubicBezTo>
                  <a:cubicBezTo>
                    <a:pt x="2797" y="10447"/>
                    <a:pt x="2926" y="10447"/>
                    <a:pt x="3054" y="10383"/>
                  </a:cubicBezTo>
                  <a:cubicBezTo>
                    <a:pt x="3151" y="10319"/>
                    <a:pt x="3247" y="10222"/>
                    <a:pt x="3311" y="10094"/>
                  </a:cubicBezTo>
                  <a:cubicBezTo>
                    <a:pt x="3569" y="9644"/>
                    <a:pt x="3569" y="9129"/>
                    <a:pt x="3601" y="8647"/>
                  </a:cubicBezTo>
                  <a:cubicBezTo>
                    <a:pt x="3601" y="8390"/>
                    <a:pt x="3633" y="8165"/>
                    <a:pt x="3665" y="7972"/>
                  </a:cubicBezTo>
                  <a:cubicBezTo>
                    <a:pt x="3697" y="7811"/>
                    <a:pt x="3729" y="7651"/>
                    <a:pt x="3794" y="7586"/>
                  </a:cubicBezTo>
                  <a:cubicBezTo>
                    <a:pt x="3858" y="7490"/>
                    <a:pt x="4019" y="7361"/>
                    <a:pt x="4244" y="7201"/>
                  </a:cubicBezTo>
                  <a:cubicBezTo>
                    <a:pt x="4533" y="6943"/>
                    <a:pt x="4919" y="6622"/>
                    <a:pt x="5272" y="6204"/>
                  </a:cubicBezTo>
                  <a:cubicBezTo>
                    <a:pt x="5594" y="5786"/>
                    <a:pt x="5883" y="5272"/>
                    <a:pt x="5979" y="4629"/>
                  </a:cubicBezTo>
                  <a:cubicBezTo>
                    <a:pt x="6044" y="4211"/>
                    <a:pt x="6044" y="3633"/>
                    <a:pt x="6044" y="2958"/>
                  </a:cubicBezTo>
                  <a:cubicBezTo>
                    <a:pt x="6044" y="2186"/>
                    <a:pt x="6012" y="1286"/>
                    <a:pt x="5979" y="354"/>
                  </a:cubicBezTo>
                  <a:cubicBezTo>
                    <a:pt x="5979" y="225"/>
                    <a:pt x="5915" y="129"/>
                    <a:pt x="5787" y="97"/>
                  </a:cubicBezTo>
                  <a:cubicBezTo>
                    <a:pt x="5433" y="32"/>
                    <a:pt x="5112" y="0"/>
                    <a:pt x="4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4424;p64">
              <a:extLst>
                <a:ext uri="{FF2B5EF4-FFF2-40B4-BE49-F238E27FC236}">
                  <a16:creationId xmlns:a16="http://schemas.microsoft.com/office/drawing/2014/main" id="{5D6DEEC1-00C3-9ED4-F150-81D8C8D0239F}"/>
                </a:ext>
              </a:extLst>
            </p:cNvPr>
            <p:cNvSpPr/>
            <p:nvPr/>
          </p:nvSpPr>
          <p:spPr>
            <a:xfrm>
              <a:off x="3981150" y="2125000"/>
              <a:ext cx="481375" cy="450850"/>
            </a:xfrm>
            <a:custGeom>
              <a:avLst/>
              <a:gdLst/>
              <a:ahLst/>
              <a:cxnLst/>
              <a:rect l="l" t="t" r="r" b="b"/>
              <a:pathLst>
                <a:path w="19255" h="18034" extrusionOk="0">
                  <a:moveTo>
                    <a:pt x="9740" y="0"/>
                  </a:moveTo>
                  <a:lnTo>
                    <a:pt x="0" y="11058"/>
                  </a:lnTo>
                  <a:lnTo>
                    <a:pt x="9836" y="18033"/>
                  </a:lnTo>
                  <a:lnTo>
                    <a:pt x="19255" y="6076"/>
                  </a:lnTo>
                  <a:lnTo>
                    <a:pt x="97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4425;p64">
              <a:extLst>
                <a:ext uri="{FF2B5EF4-FFF2-40B4-BE49-F238E27FC236}">
                  <a16:creationId xmlns:a16="http://schemas.microsoft.com/office/drawing/2014/main" id="{81041B54-520C-8D8C-252A-52E9D5186EC5}"/>
                </a:ext>
              </a:extLst>
            </p:cNvPr>
            <p:cNvSpPr/>
            <p:nvPr/>
          </p:nvSpPr>
          <p:spPr>
            <a:xfrm>
              <a:off x="3974725" y="2118525"/>
              <a:ext cx="495050" cy="464350"/>
            </a:xfrm>
            <a:custGeom>
              <a:avLst/>
              <a:gdLst/>
              <a:ahLst/>
              <a:cxnLst/>
              <a:rect l="l" t="t" r="r" b="b"/>
              <a:pathLst>
                <a:path w="19802" h="18574" extrusionOk="0">
                  <a:moveTo>
                    <a:pt x="10044" y="617"/>
                  </a:moveTo>
                  <a:lnTo>
                    <a:pt x="19126" y="6431"/>
                  </a:lnTo>
                  <a:lnTo>
                    <a:pt x="10029" y="17939"/>
                  </a:lnTo>
                  <a:lnTo>
                    <a:pt x="675" y="11253"/>
                  </a:lnTo>
                  <a:lnTo>
                    <a:pt x="10044" y="617"/>
                  </a:lnTo>
                  <a:close/>
                  <a:moveTo>
                    <a:pt x="10006" y="1"/>
                  </a:moveTo>
                  <a:cubicBezTo>
                    <a:pt x="9927" y="1"/>
                    <a:pt x="9846" y="36"/>
                    <a:pt x="9804" y="99"/>
                  </a:cubicBezTo>
                  <a:lnTo>
                    <a:pt x="64" y="11124"/>
                  </a:lnTo>
                  <a:cubicBezTo>
                    <a:pt x="32" y="11188"/>
                    <a:pt x="0" y="11253"/>
                    <a:pt x="0" y="11349"/>
                  </a:cubicBezTo>
                  <a:cubicBezTo>
                    <a:pt x="0" y="11413"/>
                    <a:pt x="64" y="11478"/>
                    <a:pt x="129" y="11542"/>
                  </a:cubicBezTo>
                  <a:lnTo>
                    <a:pt x="9933" y="18517"/>
                  </a:lnTo>
                  <a:cubicBezTo>
                    <a:pt x="9983" y="18555"/>
                    <a:pt x="10039" y="18573"/>
                    <a:pt x="10094" y="18573"/>
                  </a:cubicBezTo>
                  <a:cubicBezTo>
                    <a:pt x="10178" y="18573"/>
                    <a:pt x="10260" y="18531"/>
                    <a:pt x="10318" y="18453"/>
                  </a:cubicBezTo>
                  <a:lnTo>
                    <a:pt x="19737" y="6527"/>
                  </a:lnTo>
                  <a:cubicBezTo>
                    <a:pt x="19769" y="6463"/>
                    <a:pt x="19801" y="6367"/>
                    <a:pt x="19769" y="6302"/>
                  </a:cubicBezTo>
                  <a:cubicBezTo>
                    <a:pt x="19769" y="6238"/>
                    <a:pt x="19705" y="6174"/>
                    <a:pt x="19672" y="6110"/>
                  </a:cubicBezTo>
                  <a:lnTo>
                    <a:pt x="10126" y="34"/>
                  </a:lnTo>
                  <a:cubicBezTo>
                    <a:pt x="10091" y="12"/>
                    <a:pt x="10049" y="1"/>
                    <a:pt x="10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4426;p64">
              <a:extLst>
                <a:ext uri="{FF2B5EF4-FFF2-40B4-BE49-F238E27FC236}">
                  <a16:creationId xmlns:a16="http://schemas.microsoft.com/office/drawing/2014/main" id="{BB6395D3-9326-59D3-FC61-B5E72EBA7D76}"/>
                </a:ext>
              </a:extLst>
            </p:cNvPr>
            <p:cNvSpPr/>
            <p:nvPr/>
          </p:nvSpPr>
          <p:spPr>
            <a:xfrm>
              <a:off x="4117750" y="2193300"/>
              <a:ext cx="56275" cy="160075"/>
            </a:xfrm>
            <a:custGeom>
              <a:avLst/>
              <a:gdLst/>
              <a:ahLst/>
              <a:cxnLst/>
              <a:rect l="l" t="t" r="r" b="b"/>
              <a:pathLst>
                <a:path w="2251" h="6403" extrusionOk="0">
                  <a:moveTo>
                    <a:pt x="1447" y="1"/>
                  </a:moveTo>
                  <a:lnTo>
                    <a:pt x="1" y="1833"/>
                  </a:lnTo>
                  <a:cubicBezTo>
                    <a:pt x="1" y="1833"/>
                    <a:pt x="129" y="5272"/>
                    <a:pt x="129" y="5787"/>
                  </a:cubicBezTo>
                  <a:cubicBezTo>
                    <a:pt x="129" y="6079"/>
                    <a:pt x="483" y="6403"/>
                    <a:pt x="806" y="6403"/>
                  </a:cubicBezTo>
                  <a:cubicBezTo>
                    <a:pt x="1050" y="6403"/>
                    <a:pt x="1277" y="6217"/>
                    <a:pt x="1319" y="5690"/>
                  </a:cubicBezTo>
                  <a:cubicBezTo>
                    <a:pt x="1447" y="4469"/>
                    <a:pt x="1447" y="3954"/>
                    <a:pt x="1544" y="3665"/>
                  </a:cubicBezTo>
                  <a:cubicBezTo>
                    <a:pt x="1640" y="3344"/>
                    <a:pt x="2251" y="1447"/>
                    <a:pt x="14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4427;p64">
              <a:extLst>
                <a:ext uri="{FF2B5EF4-FFF2-40B4-BE49-F238E27FC236}">
                  <a16:creationId xmlns:a16="http://schemas.microsoft.com/office/drawing/2014/main" id="{809339F9-ABED-9BEE-2C78-D969662DFB78}"/>
                </a:ext>
              </a:extLst>
            </p:cNvPr>
            <p:cNvSpPr/>
            <p:nvPr/>
          </p:nvSpPr>
          <p:spPr>
            <a:xfrm>
              <a:off x="4111325" y="2186875"/>
              <a:ext cx="59500" cy="172800"/>
            </a:xfrm>
            <a:custGeom>
              <a:avLst/>
              <a:gdLst/>
              <a:ahLst/>
              <a:cxnLst/>
              <a:rect l="l" t="t" r="r" b="b"/>
              <a:pathLst>
                <a:path w="2380" h="6912" extrusionOk="0">
                  <a:moveTo>
                    <a:pt x="1686" y="0"/>
                  </a:moveTo>
                  <a:cubicBezTo>
                    <a:pt x="1636" y="0"/>
                    <a:pt x="1586" y="11"/>
                    <a:pt x="1544" y="33"/>
                  </a:cubicBezTo>
                  <a:cubicBezTo>
                    <a:pt x="1415" y="97"/>
                    <a:pt x="1383" y="290"/>
                    <a:pt x="1447" y="418"/>
                  </a:cubicBezTo>
                  <a:cubicBezTo>
                    <a:pt x="1736" y="900"/>
                    <a:pt x="1833" y="1479"/>
                    <a:pt x="1833" y="2026"/>
                  </a:cubicBezTo>
                  <a:cubicBezTo>
                    <a:pt x="1833" y="2893"/>
                    <a:pt x="1608" y="3665"/>
                    <a:pt x="1544" y="3826"/>
                  </a:cubicBezTo>
                  <a:cubicBezTo>
                    <a:pt x="1415" y="4211"/>
                    <a:pt x="1415" y="4694"/>
                    <a:pt x="1319" y="5915"/>
                  </a:cubicBezTo>
                  <a:cubicBezTo>
                    <a:pt x="1319" y="6140"/>
                    <a:pt x="1254" y="6269"/>
                    <a:pt x="1190" y="6333"/>
                  </a:cubicBezTo>
                  <a:cubicBezTo>
                    <a:pt x="1158" y="6365"/>
                    <a:pt x="1126" y="6397"/>
                    <a:pt x="1061" y="6397"/>
                  </a:cubicBezTo>
                  <a:cubicBezTo>
                    <a:pt x="997" y="6397"/>
                    <a:pt x="869" y="6333"/>
                    <a:pt x="772" y="6269"/>
                  </a:cubicBezTo>
                  <a:cubicBezTo>
                    <a:pt x="676" y="6172"/>
                    <a:pt x="644" y="6076"/>
                    <a:pt x="644" y="6044"/>
                  </a:cubicBezTo>
                  <a:cubicBezTo>
                    <a:pt x="644" y="5529"/>
                    <a:pt x="547" y="2090"/>
                    <a:pt x="547" y="2090"/>
                  </a:cubicBezTo>
                  <a:cubicBezTo>
                    <a:pt x="547" y="1929"/>
                    <a:pt x="419" y="1833"/>
                    <a:pt x="258" y="1833"/>
                  </a:cubicBezTo>
                  <a:cubicBezTo>
                    <a:pt x="129" y="1833"/>
                    <a:pt x="1" y="1961"/>
                    <a:pt x="1" y="2090"/>
                  </a:cubicBezTo>
                  <a:cubicBezTo>
                    <a:pt x="1" y="2090"/>
                    <a:pt x="33" y="2958"/>
                    <a:pt x="65" y="3890"/>
                  </a:cubicBezTo>
                  <a:cubicBezTo>
                    <a:pt x="97" y="4822"/>
                    <a:pt x="97" y="5786"/>
                    <a:pt x="97" y="6044"/>
                  </a:cubicBezTo>
                  <a:cubicBezTo>
                    <a:pt x="97" y="6301"/>
                    <a:pt x="258" y="6494"/>
                    <a:pt x="419" y="6654"/>
                  </a:cubicBezTo>
                  <a:cubicBezTo>
                    <a:pt x="579" y="6815"/>
                    <a:pt x="804" y="6911"/>
                    <a:pt x="1061" y="6911"/>
                  </a:cubicBezTo>
                  <a:cubicBezTo>
                    <a:pt x="1254" y="6911"/>
                    <a:pt x="1479" y="6847"/>
                    <a:pt x="1608" y="6654"/>
                  </a:cubicBezTo>
                  <a:cubicBezTo>
                    <a:pt x="1769" y="6494"/>
                    <a:pt x="1833" y="6269"/>
                    <a:pt x="1865" y="5979"/>
                  </a:cubicBezTo>
                  <a:cubicBezTo>
                    <a:pt x="1961" y="4758"/>
                    <a:pt x="1961" y="4211"/>
                    <a:pt x="2058" y="4018"/>
                  </a:cubicBezTo>
                  <a:cubicBezTo>
                    <a:pt x="2122" y="3793"/>
                    <a:pt x="2379" y="2990"/>
                    <a:pt x="2379" y="2026"/>
                  </a:cubicBezTo>
                  <a:cubicBezTo>
                    <a:pt x="2379" y="1415"/>
                    <a:pt x="2283" y="740"/>
                    <a:pt x="1929" y="129"/>
                  </a:cubicBezTo>
                  <a:cubicBezTo>
                    <a:pt x="1886" y="43"/>
                    <a:pt x="1786" y="0"/>
                    <a:pt x="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4428;p64">
              <a:extLst>
                <a:ext uri="{FF2B5EF4-FFF2-40B4-BE49-F238E27FC236}">
                  <a16:creationId xmlns:a16="http://schemas.microsoft.com/office/drawing/2014/main" id="{269A4328-5E39-32FD-3BF7-BB33CA8C705A}"/>
                </a:ext>
              </a:extLst>
            </p:cNvPr>
            <p:cNvSpPr/>
            <p:nvPr/>
          </p:nvSpPr>
          <p:spPr>
            <a:xfrm>
              <a:off x="4286825" y="1530325"/>
              <a:ext cx="624125" cy="906500"/>
            </a:xfrm>
            <a:custGeom>
              <a:avLst/>
              <a:gdLst/>
              <a:ahLst/>
              <a:cxnLst/>
              <a:rect l="l" t="t" r="r" b="b"/>
              <a:pathLst>
                <a:path w="24965" h="36260" extrusionOk="0">
                  <a:moveTo>
                    <a:pt x="23839" y="0"/>
                  </a:moveTo>
                  <a:lnTo>
                    <a:pt x="20593" y="1511"/>
                  </a:lnTo>
                  <a:cubicBezTo>
                    <a:pt x="20593" y="1511"/>
                    <a:pt x="17860" y="4565"/>
                    <a:pt x="16542" y="7394"/>
                  </a:cubicBezTo>
                  <a:cubicBezTo>
                    <a:pt x="15225" y="10222"/>
                    <a:pt x="14228" y="17519"/>
                    <a:pt x="14228" y="17519"/>
                  </a:cubicBezTo>
                  <a:cubicBezTo>
                    <a:pt x="14228" y="17519"/>
                    <a:pt x="8956" y="26134"/>
                    <a:pt x="8249" y="26841"/>
                  </a:cubicBezTo>
                  <a:cubicBezTo>
                    <a:pt x="7542" y="27548"/>
                    <a:pt x="7928" y="27452"/>
                    <a:pt x="6224" y="28255"/>
                  </a:cubicBezTo>
                  <a:cubicBezTo>
                    <a:pt x="4488" y="29059"/>
                    <a:pt x="2270" y="29477"/>
                    <a:pt x="1949" y="29991"/>
                  </a:cubicBezTo>
                  <a:cubicBezTo>
                    <a:pt x="1660" y="30473"/>
                    <a:pt x="535" y="32916"/>
                    <a:pt x="245" y="33206"/>
                  </a:cubicBezTo>
                  <a:cubicBezTo>
                    <a:pt x="1" y="33450"/>
                    <a:pt x="369" y="33861"/>
                    <a:pt x="730" y="33861"/>
                  </a:cubicBezTo>
                  <a:cubicBezTo>
                    <a:pt x="843" y="33861"/>
                    <a:pt x="956" y="33820"/>
                    <a:pt x="1049" y="33720"/>
                  </a:cubicBezTo>
                  <a:cubicBezTo>
                    <a:pt x="1467" y="33334"/>
                    <a:pt x="2881" y="31695"/>
                    <a:pt x="2881" y="31695"/>
                  </a:cubicBezTo>
                  <a:lnTo>
                    <a:pt x="2881" y="31695"/>
                  </a:lnTo>
                  <a:lnTo>
                    <a:pt x="1145" y="35745"/>
                  </a:lnTo>
                  <a:cubicBezTo>
                    <a:pt x="1145" y="35745"/>
                    <a:pt x="1145" y="36259"/>
                    <a:pt x="1756" y="36259"/>
                  </a:cubicBezTo>
                  <a:cubicBezTo>
                    <a:pt x="2367" y="36259"/>
                    <a:pt x="3878" y="35552"/>
                    <a:pt x="3878" y="35552"/>
                  </a:cubicBezTo>
                  <a:cubicBezTo>
                    <a:pt x="3878" y="35552"/>
                    <a:pt x="5613" y="35134"/>
                    <a:pt x="6224" y="34331"/>
                  </a:cubicBezTo>
                  <a:cubicBezTo>
                    <a:pt x="6835" y="33527"/>
                    <a:pt x="9053" y="29155"/>
                    <a:pt x="9053" y="29155"/>
                  </a:cubicBezTo>
                  <a:cubicBezTo>
                    <a:pt x="9053" y="29155"/>
                    <a:pt x="14935" y="25427"/>
                    <a:pt x="17057" y="22887"/>
                  </a:cubicBezTo>
                  <a:cubicBezTo>
                    <a:pt x="19178" y="20348"/>
                    <a:pt x="20593" y="17230"/>
                    <a:pt x="20914" y="16201"/>
                  </a:cubicBezTo>
                  <a:cubicBezTo>
                    <a:pt x="21203" y="15205"/>
                    <a:pt x="24964" y="3954"/>
                    <a:pt x="24868" y="2122"/>
                  </a:cubicBezTo>
                  <a:cubicBezTo>
                    <a:pt x="24771" y="290"/>
                    <a:pt x="23839" y="0"/>
                    <a:pt x="23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4429;p64">
              <a:extLst>
                <a:ext uri="{FF2B5EF4-FFF2-40B4-BE49-F238E27FC236}">
                  <a16:creationId xmlns:a16="http://schemas.microsoft.com/office/drawing/2014/main" id="{12C702C2-E2D4-C92A-847F-8704672CAFD5}"/>
                </a:ext>
              </a:extLst>
            </p:cNvPr>
            <p:cNvSpPr/>
            <p:nvPr/>
          </p:nvSpPr>
          <p:spPr>
            <a:xfrm>
              <a:off x="4284100" y="1523375"/>
              <a:ext cx="630875" cy="919875"/>
            </a:xfrm>
            <a:custGeom>
              <a:avLst/>
              <a:gdLst/>
              <a:ahLst/>
              <a:cxnLst/>
              <a:rect l="l" t="t" r="r" b="b"/>
              <a:pathLst>
                <a:path w="25235" h="36795" extrusionOk="0">
                  <a:moveTo>
                    <a:pt x="23944" y="1"/>
                  </a:moveTo>
                  <a:cubicBezTo>
                    <a:pt x="23831" y="1"/>
                    <a:pt x="23741" y="82"/>
                    <a:pt x="23691" y="182"/>
                  </a:cubicBezTo>
                  <a:cubicBezTo>
                    <a:pt x="23661" y="334"/>
                    <a:pt x="23716" y="457"/>
                    <a:pt x="23858" y="524"/>
                  </a:cubicBezTo>
                  <a:lnTo>
                    <a:pt x="23858" y="524"/>
                  </a:lnTo>
                  <a:lnTo>
                    <a:pt x="23852" y="536"/>
                  </a:lnTo>
                  <a:cubicBezTo>
                    <a:pt x="23884" y="536"/>
                    <a:pt x="24045" y="600"/>
                    <a:pt x="24238" y="857"/>
                  </a:cubicBezTo>
                  <a:cubicBezTo>
                    <a:pt x="24430" y="1146"/>
                    <a:pt x="24655" y="1596"/>
                    <a:pt x="24688" y="2400"/>
                  </a:cubicBezTo>
                  <a:lnTo>
                    <a:pt x="24688" y="2464"/>
                  </a:lnTo>
                  <a:cubicBezTo>
                    <a:pt x="24688" y="2689"/>
                    <a:pt x="24655" y="3075"/>
                    <a:pt x="24559" y="3557"/>
                  </a:cubicBezTo>
                  <a:cubicBezTo>
                    <a:pt x="24205" y="5293"/>
                    <a:pt x="23305" y="8282"/>
                    <a:pt x="22502" y="10950"/>
                  </a:cubicBezTo>
                  <a:cubicBezTo>
                    <a:pt x="21666" y="13618"/>
                    <a:pt x="20895" y="15965"/>
                    <a:pt x="20766" y="16415"/>
                  </a:cubicBezTo>
                  <a:cubicBezTo>
                    <a:pt x="20605" y="16865"/>
                    <a:pt x="20187" y="17926"/>
                    <a:pt x="19544" y="19115"/>
                  </a:cubicBezTo>
                  <a:cubicBezTo>
                    <a:pt x="18902" y="20337"/>
                    <a:pt x="18002" y="21751"/>
                    <a:pt x="16973" y="23005"/>
                  </a:cubicBezTo>
                  <a:cubicBezTo>
                    <a:pt x="15944" y="24226"/>
                    <a:pt x="13951" y="25801"/>
                    <a:pt x="12216" y="27023"/>
                  </a:cubicBezTo>
                  <a:cubicBezTo>
                    <a:pt x="11348" y="27665"/>
                    <a:pt x="10544" y="28212"/>
                    <a:pt x="9965" y="28598"/>
                  </a:cubicBezTo>
                  <a:cubicBezTo>
                    <a:pt x="9676" y="28791"/>
                    <a:pt x="9451" y="28951"/>
                    <a:pt x="9258" y="29048"/>
                  </a:cubicBezTo>
                  <a:cubicBezTo>
                    <a:pt x="9098" y="29176"/>
                    <a:pt x="9033" y="29208"/>
                    <a:pt x="9033" y="29208"/>
                  </a:cubicBezTo>
                  <a:lnTo>
                    <a:pt x="8937" y="29337"/>
                  </a:lnTo>
                  <a:cubicBezTo>
                    <a:pt x="8937" y="29337"/>
                    <a:pt x="8776" y="29594"/>
                    <a:pt x="8583" y="30012"/>
                  </a:cubicBezTo>
                  <a:cubicBezTo>
                    <a:pt x="8230" y="30655"/>
                    <a:pt x="7747" y="31619"/>
                    <a:pt x="7265" y="32487"/>
                  </a:cubicBezTo>
                  <a:cubicBezTo>
                    <a:pt x="7008" y="32937"/>
                    <a:pt x="6783" y="33355"/>
                    <a:pt x="6590" y="33709"/>
                  </a:cubicBezTo>
                  <a:cubicBezTo>
                    <a:pt x="6397" y="34030"/>
                    <a:pt x="6205" y="34319"/>
                    <a:pt x="6108" y="34448"/>
                  </a:cubicBezTo>
                  <a:cubicBezTo>
                    <a:pt x="5883" y="34769"/>
                    <a:pt x="5337" y="35091"/>
                    <a:pt x="4822" y="35284"/>
                  </a:cubicBezTo>
                  <a:cubicBezTo>
                    <a:pt x="4597" y="35380"/>
                    <a:pt x="4372" y="35444"/>
                    <a:pt x="4212" y="35509"/>
                  </a:cubicBezTo>
                  <a:cubicBezTo>
                    <a:pt x="4115" y="35509"/>
                    <a:pt x="4051" y="35541"/>
                    <a:pt x="4019" y="35541"/>
                  </a:cubicBezTo>
                  <a:lnTo>
                    <a:pt x="3922" y="35573"/>
                  </a:lnTo>
                  <a:lnTo>
                    <a:pt x="3890" y="35573"/>
                  </a:lnTo>
                  <a:cubicBezTo>
                    <a:pt x="3890" y="35573"/>
                    <a:pt x="3794" y="35637"/>
                    <a:pt x="3633" y="35702"/>
                  </a:cubicBezTo>
                  <a:cubicBezTo>
                    <a:pt x="3408" y="35798"/>
                    <a:pt x="3054" y="35927"/>
                    <a:pt x="2733" y="36055"/>
                  </a:cubicBezTo>
                  <a:cubicBezTo>
                    <a:pt x="2379" y="36184"/>
                    <a:pt x="2026" y="36280"/>
                    <a:pt x="1865" y="36280"/>
                  </a:cubicBezTo>
                  <a:cubicBezTo>
                    <a:pt x="1769" y="36280"/>
                    <a:pt x="1704" y="36248"/>
                    <a:pt x="1640" y="36216"/>
                  </a:cubicBezTo>
                  <a:cubicBezTo>
                    <a:pt x="1576" y="36184"/>
                    <a:pt x="1576" y="36152"/>
                    <a:pt x="1544" y="36087"/>
                  </a:cubicBezTo>
                  <a:lnTo>
                    <a:pt x="1544" y="36055"/>
                  </a:lnTo>
                  <a:lnTo>
                    <a:pt x="1544" y="36044"/>
                  </a:lnTo>
                  <a:lnTo>
                    <a:pt x="3247" y="32069"/>
                  </a:lnTo>
                  <a:cubicBezTo>
                    <a:pt x="3279" y="31973"/>
                    <a:pt x="3247" y="31812"/>
                    <a:pt x="3119" y="31748"/>
                  </a:cubicBezTo>
                  <a:cubicBezTo>
                    <a:pt x="3085" y="31725"/>
                    <a:pt x="3042" y="31714"/>
                    <a:pt x="2999" y="31714"/>
                  </a:cubicBezTo>
                  <a:cubicBezTo>
                    <a:pt x="2920" y="31714"/>
                    <a:pt x="2839" y="31750"/>
                    <a:pt x="2797" y="31812"/>
                  </a:cubicBezTo>
                  <a:cubicBezTo>
                    <a:pt x="2797" y="31812"/>
                    <a:pt x="2776" y="31836"/>
                    <a:pt x="2737" y="31878"/>
                  </a:cubicBezTo>
                  <a:lnTo>
                    <a:pt x="2737" y="31878"/>
                  </a:lnTo>
                  <a:lnTo>
                    <a:pt x="2733" y="31876"/>
                  </a:lnTo>
                  <a:lnTo>
                    <a:pt x="2729" y="31887"/>
                  </a:lnTo>
                  <a:lnTo>
                    <a:pt x="2729" y="31887"/>
                  </a:lnTo>
                  <a:cubicBezTo>
                    <a:pt x="2606" y="32020"/>
                    <a:pt x="2333" y="32317"/>
                    <a:pt x="2026" y="32648"/>
                  </a:cubicBezTo>
                  <a:cubicBezTo>
                    <a:pt x="1608" y="33130"/>
                    <a:pt x="1158" y="33612"/>
                    <a:pt x="965" y="33805"/>
                  </a:cubicBezTo>
                  <a:cubicBezTo>
                    <a:pt x="933" y="33869"/>
                    <a:pt x="901" y="33869"/>
                    <a:pt x="836" y="33869"/>
                  </a:cubicBezTo>
                  <a:cubicBezTo>
                    <a:pt x="772" y="33869"/>
                    <a:pt x="676" y="33837"/>
                    <a:pt x="611" y="33773"/>
                  </a:cubicBezTo>
                  <a:lnTo>
                    <a:pt x="547" y="33709"/>
                  </a:lnTo>
                  <a:lnTo>
                    <a:pt x="547" y="33676"/>
                  </a:lnTo>
                  <a:cubicBezTo>
                    <a:pt x="611" y="33612"/>
                    <a:pt x="676" y="33548"/>
                    <a:pt x="740" y="33419"/>
                  </a:cubicBezTo>
                  <a:cubicBezTo>
                    <a:pt x="965" y="33066"/>
                    <a:pt x="1286" y="32423"/>
                    <a:pt x="1576" y="31812"/>
                  </a:cubicBezTo>
                  <a:cubicBezTo>
                    <a:pt x="1897" y="31201"/>
                    <a:pt x="2187" y="30591"/>
                    <a:pt x="2315" y="30398"/>
                  </a:cubicBezTo>
                  <a:cubicBezTo>
                    <a:pt x="2315" y="30398"/>
                    <a:pt x="2347" y="30333"/>
                    <a:pt x="2412" y="30301"/>
                  </a:cubicBezTo>
                  <a:cubicBezTo>
                    <a:pt x="2540" y="30205"/>
                    <a:pt x="2765" y="30108"/>
                    <a:pt x="3054" y="30012"/>
                  </a:cubicBezTo>
                  <a:cubicBezTo>
                    <a:pt x="3922" y="29691"/>
                    <a:pt x="5272" y="29337"/>
                    <a:pt x="6430" y="28791"/>
                  </a:cubicBezTo>
                  <a:cubicBezTo>
                    <a:pt x="7297" y="28373"/>
                    <a:pt x="7651" y="28180"/>
                    <a:pt x="7876" y="27987"/>
                  </a:cubicBezTo>
                  <a:cubicBezTo>
                    <a:pt x="8005" y="27890"/>
                    <a:pt x="8101" y="27794"/>
                    <a:pt x="8198" y="27698"/>
                  </a:cubicBezTo>
                  <a:cubicBezTo>
                    <a:pt x="8262" y="27601"/>
                    <a:pt x="8358" y="27473"/>
                    <a:pt x="8551" y="27312"/>
                  </a:cubicBezTo>
                  <a:cubicBezTo>
                    <a:pt x="8648" y="27183"/>
                    <a:pt x="8808" y="26990"/>
                    <a:pt x="9033" y="26669"/>
                  </a:cubicBezTo>
                  <a:cubicBezTo>
                    <a:pt x="10544" y="24515"/>
                    <a:pt x="14562" y="17926"/>
                    <a:pt x="14562" y="17926"/>
                  </a:cubicBezTo>
                  <a:lnTo>
                    <a:pt x="14594" y="17829"/>
                  </a:lnTo>
                  <a:cubicBezTo>
                    <a:pt x="14594" y="17829"/>
                    <a:pt x="14659" y="17379"/>
                    <a:pt x="14787" y="16640"/>
                  </a:cubicBezTo>
                  <a:cubicBezTo>
                    <a:pt x="14948" y="15579"/>
                    <a:pt x="15237" y="13875"/>
                    <a:pt x="15591" y="12172"/>
                  </a:cubicBezTo>
                  <a:cubicBezTo>
                    <a:pt x="15976" y="10500"/>
                    <a:pt x="16426" y="8797"/>
                    <a:pt x="16909" y="7768"/>
                  </a:cubicBezTo>
                  <a:cubicBezTo>
                    <a:pt x="17552" y="6386"/>
                    <a:pt x="18548" y="4939"/>
                    <a:pt x="19384" y="3814"/>
                  </a:cubicBezTo>
                  <a:cubicBezTo>
                    <a:pt x="19802" y="3268"/>
                    <a:pt x="20187" y="2818"/>
                    <a:pt x="20477" y="2496"/>
                  </a:cubicBezTo>
                  <a:cubicBezTo>
                    <a:pt x="20605" y="2336"/>
                    <a:pt x="20702" y="2207"/>
                    <a:pt x="20798" y="2111"/>
                  </a:cubicBezTo>
                  <a:cubicBezTo>
                    <a:pt x="20862" y="2014"/>
                    <a:pt x="20895" y="1982"/>
                    <a:pt x="20895" y="1982"/>
                  </a:cubicBezTo>
                  <a:cubicBezTo>
                    <a:pt x="21023" y="1853"/>
                    <a:pt x="20991" y="1693"/>
                    <a:pt x="20895" y="1596"/>
                  </a:cubicBezTo>
                  <a:cubicBezTo>
                    <a:pt x="20835" y="1552"/>
                    <a:pt x="20768" y="1528"/>
                    <a:pt x="20704" y="1528"/>
                  </a:cubicBezTo>
                  <a:cubicBezTo>
                    <a:pt x="20631" y="1528"/>
                    <a:pt x="20560" y="1560"/>
                    <a:pt x="20509" y="1628"/>
                  </a:cubicBezTo>
                  <a:cubicBezTo>
                    <a:pt x="20509" y="1628"/>
                    <a:pt x="17777" y="4650"/>
                    <a:pt x="16426" y="7543"/>
                  </a:cubicBezTo>
                  <a:cubicBezTo>
                    <a:pt x="15751" y="9022"/>
                    <a:pt x="15173" y="11561"/>
                    <a:pt x="14723" y="13747"/>
                  </a:cubicBezTo>
                  <a:cubicBezTo>
                    <a:pt x="14349" y="15701"/>
                    <a:pt x="14130" y="17372"/>
                    <a:pt x="14088" y="17705"/>
                  </a:cubicBezTo>
                  <a:lnTo>
                    <a:pt x="14088" y="17705"/>
                  </a:lnTo>
                  <a:cubicBezTo>
                    <a:pt x="14000" y="17835"/>
                    <a:pt x="13684" y="18312"/>
                    <a:pt x="13276" y="19019"/>
                  </a:cubicBezTo>
                  <a:cubicBezTo>
                    <a:pt x="12505" y="20240"/>
                    <a:pt x="11348" y="22104"/>
                    <a:pt x="10319" y="23712"/>
                  </a:cubicBezTo>
                  <a:cubicBezTo>
                    <a:pt x="9805" y="24515"/>
                    <a:pt x="9323" y="25255"/>
                    <a:pt x="8937" y="25833"/>
                  </a:cubicBezTo>
                  <a:cubicBezTo>
                    <a:pt x="8744" y="26123"/>
                    <a:pt x="8583" y="26380"/>
                    <a:pt x="8455" y="26573"/>
                  </a:cubicBezTo>
                  <a:cubicBezTo>
                    <a:pt x="8326" y="26765"/>
                    <a:pt x="8198" y="26894"/>
                    <a:pt x="8165" y="26926"/>
                  </a:cubicBezTo>
                  <a:cubicBezTo>
                    <a:pt x="7972" y="27119"/>
                    <a:pt x="7876" y="27248"/>
                    <a:pt x="7780" y="27344"/>
                  </a:cubicBezTo>
                  <a:cubicBezTo>
                    <a:pt x="7651" y="27505"/>
                    <a:pt x="7587" y="27569"/>
                    <a:pt x="7394" y="27698"/>
                  </a:cubicBezTo>
                  <a:cubicBezTo>
                    <a:pt x="7201" y="27826"/>
                    <a:pt x="6847" y="27987"/>
                    <a:pt x="6205" y="28276"/>
                  </a:cubicBezTo>
                  <a:cubicBezTo>
                    <a:pt x="5369" y="28694"/>
                    <a:pt x="4404" y="28983"/>
                    <a:pt x="3601" y="29241"/>
                  </a:cubicBezTo>
                  <a:cubicBezTo>
                    <a:pt x="3183" y="29401"/>
                    <a:pt x="2797" y="29498"/>
                    <a:pt x="2508" y="29626"/>
                  </a:cubicBezTo>
                  <a:cubicBezTo>
                    <a:pt x="2379" y="29691"/>
                    <a:pt x="2251" y="29787"/>
                    <a:pt x="2122" y="29851"/>
                  </a:cubicBezTo>
                  <a:cubicBezTo>
                    <a:pt x="2026" y="29916"/>
                    <a:pt x="1929" y="30012"/>
                    <a:pt x="1833" y="30108"/>
                  </a:cubicBezTo>
                  <a:cubicBezTo>
                    <a:pt x="1769" y="30269"/>
                    <a:pt x="1640" y="30494"/>
                    <a:pt x="1479" y="30816"/>
                  </a:cubicBezTo>
                  <a:cubicBezTo>
                    <a:pt x="1254" y="31266"/>
                    <a:pt x="965" y="31844"/>
                    <a:pt x="708" y="32359"/>
                  </a:cubicBezTo>
                  <a:cubicBezTo>
                    <a:pt x="579" y="32584"/>
                    <a:pt x="451" y="32809"/>
                    <a:pt x="354" y="33001"/>
                  </a:cubicBezTo>
                  <a:cubicBezTo>
                    <a:pt x="322" y="33098"/>
                    <a:pt x="258" y="33162"/>
                    <a:pt x="226" y="33226"/>
                  </a:cubicBezTo>
                  <a:cubicBezTo>
                    <a:pt x="194" y="33259"/>
                    <a:pt x="161" y="33291"/>
                    <a:pt x="161" y="33323"/>
                  </a:cubicBezTo>
                  <a:cubicBezTo>
                    <a:pt x="65" y="33387"/>
                    <a:pt x="1" y="33548"/>
                    <a:pt x="1" y="33676"/>
                  </a:cubicBezTo>
                  <a:cubicBezTo>
                    <a:pt x="1" y="33902"/>
                    <a:pt x="129" y="34062"/>
                    <a:pt x="290" y="34191"/>
                  </a:cubicBezTo>
                  <a:cubicBezTo>
                    <a:pt x="419" y="34319"/>
                    <a:pt x="611" y="34416"/>
                    <a:pt x="836" y="34416"/>
                  </a:cubicBezTo>
                  <a:cubicBezTo>
                    <a:pt x="1029" y="34416"/>
                    <a:pt x="1190" y="34352"/>
                    <a:pt x="1351" y="34191"/>
                  </a:cubicBezTo>
                  <a:cubicBezTo>
                    <a:pt x="1518" y="34024"/>
                    <a:pt x="1808" y="33716"/>
                    <a:pt x="2104" y="33371"/>
                  </a:cubicBezTo>
                  <a:lnTo>
                    <a:pt x="2104" y="33371"/>
                  </a:lnTo>
                  <a:lnTo>
                    <a:pt x="1029" y="35927"/>
                  </a:lnTo>
                  <a:lnTo>
                    <a:pt x="997" y="36023"/>
                  </a:lnTo>
                  <a:cubicBezTo>
                    <a:pt x="997" y="36055"/>
                    <a:pt x="997" y="36216"/>
                    <a:pt x="1094" y="36409"/>
                  </a:cubicBezTo>
                  <a:cubicBezTo>
                    <a:pt x="1158" y="36505"/>
                    <a:pt x="1254" y="36634"/>
                    <a:pt x="1383" y="36698"/>
                  </a:cubicBezTo>
                  <a:cubicBezTo>
                    <a:pt x="1511" y="36762"/>
                    <a:pt x="1672" y="36795"/>
                    <a:pt x="1865" y="36795"/>
                  </a:cubicBezTo>
                  <a:cubicBezTo>
                    <a:pt x="2058" y="36795"/>
                    <a:pt x="2283" y="36762"/>
                    <a:pt x="2540" y="36698"/>
                  </a:cubicBezTo>
                  <a:cubicBezTo>
                    <a:pt x="3157" y="36502"/>
                    <a:pt x="3895" y="36184"/>
                    <a:pt x="4075" y="36084"/>
                  </a:cubicBezTo>
                  <a:lnTo>
                    <a:pt x="4075" y="36084"/>
                  </a:lnTo>
                  <a:cubicBezTo>
                    <a:pt x="4175" y="36065"/>
                    <a:pt x="4560" y="35967"/>
                    <a:pt x="5047" y="35766"/>
                  </a:cubicBezTo>
                  <a:cubicBezTo>
                    <a:pt x="5562" y="35573"/>
                    <a:pt x="6172" y="35252"/>
                    <a:pt x="6526" y="34769"/>
                  </a:cubicBezTo>
                  <a:cubicBezTo>
                    <a:pt x="6719" y="34544"/>
                    <a:pt x="6976" y="34127"/>
                    <a:pt x="7265" y="33580"/>
                  </a:cubicBezTo>
                  <a:cubicBezTo>
                    <a:pt x="8039" y="32176"/>
                    <a:pt x="9119" y="30082"/>
                    <a:pt x="9345" y="29644"/>
                  </a:cubicBezTo>
                  <a:lnTo>
                    <a:pt x="9345" y="29644"/>
                  </a:lnTo>
                  <a:cubicBezTo>
                    <a:pt x="9532" y="29523"/>
                    <a:pt x="10896" y="28636"/>
                    <a:pt x="12537" y="27473"/>
                  </a:cubicBezTo>
                  <a:cubicBezTo>
                    <a:pt x="14273" y="26219"/>
                    <a:pt x="16266" y="24644"/>
                    <a:pt x="17359" y="23326"/>
                  </a:cubicBezTo>
                  <a:cubicBezTo>
                    <a:pt x="18452" y="22040"/>
                    <a:pt x="19352" y="20626"/>
                    <a:pt x="19994" y="19372"/>
                  </a:cubicBezTo>
                  <a:cubicBezTo>
                    <a:pt x="20670" y="18151"/>
                    <a:pt x="21120" y="17090"/>
                    <a:pt x="21280" y="16543"/>
                  </a:cubicBezTo>
                  <a:cubicBezTo>
                    <a:pt x="21409" y="16061"/>
                    <a:pt x="22405" y="13072"/>
                    <a:pt x="23370" y="9954"/>
                  </a:cubicBezTo>
                  <a:cubicBezTo>
                    <a:pt x="23820" y="8379"/>
                    <a:pt x="24302" y="6804"/>
                    <a:pt x="24655" y="5454"/>
                  </a:cubicBezTo>
                  <a:cubicBezTo>
                    <a:pt x="24816" y="4779"/>
                    <a:pt x="24977" y="4168"/>
                    <a:pt x="25073" y="3686"/>
                  </a:cubicBezTo>
                  <a:cubicBezTo>
                    <a:pt x="25170" y="3171"/>
                    <a:pt x="25234" y="2786"/>
                    <a:pt x="25234" y="2464"/>
                  </a:cubicBezTo>
                  <a:lnTo>
                    <a:pt x="25234" y="2400"/>
                  </a:lnTo>
                  <a:cubicBezTo>
                    <a:pt x="25170" y="1436"/>
                    <a:pt x="24913" y="825"/>
                    <a:pt x="24623" y="471"/>
                  </a:cubicBezTo>
                  <a:cubicBezTo>
                    <a:pt x="24366" y="150"/>
                    <a:pt x="24077" y="21"/>
                    <a:pt x="24045" y="21"/>
                  </a:cubicBezTo>
                  <a:cubicBezTo>
                    <a:pt x="24009" y="7"/>
                    <a:pt x="23976" y="1"/>
                    <a:pt x="23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4430;p64">
              <a:extLst>
                <a:ext uri="{FF2B5EF4-FFF2-40B4-BE49-F238E27FC236}">
                  <a16:creationId xmlns:a16="http://schemas.microsoft.com/office/drawing/2014/main" id="{F448C2A4-2BFF-FBE0-8E36-3CB67C2A3DF8}"/>
                </a:ext>
              </a:extLst>
            </p:cNvPr>
            <p:cNvSpPr/>
            <p:nvPr/>
          </p:nvSpPr>
          <p:spPr>
            <a:xfrm>
              <a:off x="4286825" y="2209375"/>
              <a:ext cx="250450" cy="227450"/>
            </a:xfrm>
            <a:custGeom>
              <a:avLst/>
              <a:gdLst/>
              <a:ahLst/>
              <a:cxnLst/>
              <a:rect l="l" t="t" r="r" b="b"/>
              <a:pathLst>
                <a:path w="10018" h="9098" extrusionOk="0">
                  <a:moveTo>
                    <a:pt x="7928" y="0"/>
                  </a:moveTo>
                  <a:cubicBezTo>
                    <a:pt x="7606" y="386"/>
                    <a:pt x="7606" y="450"/>
                    <a:pt x="6224" y="1093"/>
                  </a:cubicBezTo>
                  <a:cubicBezTo>
                    <a:pt x="4488" y="1897"/>
                    <a:pt x="2270" y="2315"/>
                    <a:pt x="1949" y="2829"/>
                  </a:cubicBezTo>
                  <a:cubicBezTo>
                    <a:pt x="1660" y="3311"/>
                    <a:pt x="535" y="5754"/>
                    <a:pt x="245" y="6044"/>
                  </a:cubicBezTo>
                  <a:cubicBezTo>
                    <a:pt x="1" y="6288"/>
                    <a:pt x="369" y="6699"/>
                    <a:pt x="730" y="6699"/>
                  </a:cubicBezTo>
                  <a:cubicBezTo>
                    <a:pt x="843" y="6699"/>
                    <a:pt x="956" y="6658"/>
                    <a:pt x="1049" y="6558"/>
                  </a:cubicBezTo>
                  <a:cubicBezTo>
                    <a:pt x="1467" y="6172"/>
                    <a:pt x="2881" y="4533"/>
                    <a:pt x="2881" y="4533"/>
                  </a:cubicBezTo>
                  <a:lnTo>
                    <a:pt x="2881" y="4533"/>
                  </a:lnTo>
                  <a:lnTo>
                    <a:pt x="1145" y="8583"/>
                  </a:lnTo>
                  <a:cubicBezTo>
                    <a:pt x="1145" y="8583"/>
                    <a:pt x="1145" y="9097"/>
                    <a:pt x="1756" y="9097"/>
                  </a:cubicBezTo>
                  <a:cubicBezTo>
                    <a:pt x="2367" y="9097"/>
                    <a:pt x="3878" y="8390"/>
                    <a:pt x="3878" y="8390"/>
                  </a:cubicBezTo>
                  <a:cubicBezTo>
                    <a:pt x="3878" y="8390"/>
                    <a:pt x="5613" y="7972"/>
                    <a:pt x="6224" y="7169"/>
                  </a:cubicBezTo>
                  <a:cubicBezTo>
                    <a:pt x="6835" y="6365"/>
                    <a:pt x="9053" y="1993"/>
                    <a:pt x="9053" y="1993"/>
                  </a:cubicBezTo>
                  <a:cubicBezTo>
                    <a:pt x="9053" y="1993"/>
                    <a:pt x="9439" y="1768"/>
                    <a:pt x="10017" y="1383"/>
                  </a:cubicBezTo>
                  <a:cubicBezTo>
                    <a:pt x="9406" y="611"/>
                    <a:pt x="8603" y="193"/>
                    <a:pt x="7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4431;p64">
              <a:extLst>
                <a:ext uri="{FF2B5EF4-FFF2-40B4-BE49-F238E27FC236}">
                  <a16:creationId xmlns:a16="http://schemas.microsoft.com/office/drawing/2014/main" id="{FFF3D0B6-1F06-CD59-E520-A09A8AD6808C}"/>
                </a:ext>
              </a:extLst>
            </p:cNvPr>
            <p:cNvSpPr/>
            <p:nvPr/>
          </p:nvSpPr>
          <p:spPr>
            <a:xfrm>
              <a:off x="4284100" y="2202625"/>
              <a:ext cx="259600" cy="240625"/>
            </a:xfrm>
            <a:custGeom>
              <a:avLst/>
              <a:gdLst/>
              <a:ahLst/>
              <a:cxnLst/>
              <a:rect l="l" t="t" r="r" b="b"/>
              <a:pathLst>
                <a:path w="10384" h="9625" extrusionOk="0">
                  <a:moveTo>
                    <a:pt x="8130" y="581"/>
                  </a:moveTo>
                  <a:cubicBezTo>
                    <a:pt x="8643" y="763"/>
                    <a:pt x="9240" y="1079"/>
                    <a:pt x="9717" y="1596"/>
                  </a:cubicBezTo>
                  <a:lnTo>
                    <a:pt x="9717" y="1596"/>
                  </a:lnTo>
                  <a:cubicBezTo>
                    <a:pt x="9544" y="1713"/>
                    <a:pt x="9402" y="1811"/>
                    <a:pt x="9290" y="1878"/>
                  </a:cubicBezTo>
                  <a:cubicBezTo>
                    <a:pt x="9098" y="2006"/>
                    <a:pt x="9033" y="2038"/>
                    <a:pt x="9033" y="2038"/>
                  </a:cubicBezTo>
                  <a:lnTo>
                    <a:pt x="8937" y="2167"/>
                  </a:lnTo>
                  <a:cubicBezTo>
                    <a:pt x="8937" y="2167"/>
                    <a:pt x="8776" y="2424"/>
                    <a:pt x="8583" y="2842"/>
                  </a:cubicBezTo>
                  <a:cubicBezTo>
                    <a:pt x="8230" y="3485"/>
                    <a:pt x="7747" y="4449"/>
                    <a:pt x="7265" y="5317"/>
                  </a:cubicBezTo>
                  <a:cubicBezTo>
                    <a:pt x="7008" y="5767"/>
                    <a:pt x="6783" y="6185"/>
                    <a:pt x="6590" y="6539"/>
                  </a:cubicBezTo>
                  <a:cubicBezTo>
                    <a:pt x="6397" y="6860"/>
                    <a:pt x="6205" y="7149"/>
                    <a:pt x="6108" y="7278"/>
                  </a:cubicBezTo>
                  <a:cubicBezTo>
                    <a:pt x="5883" y="7599"/>
                    <a:pt x="5337" y="7921"/>
                    <a:pt x="4822" y="8114"/>
                  </a:cubicBezTo>
                  <a:cubicBezTo>
                    <a:pt x="4597" y="8210"/>
                    <a:pt x="4372" y="8274"/>
                    <a:pt x="4212" y="8339"/>
                  </a:cubicBezTo>
                  <a:cubicBezTo>
                    <a:pt x="4115" y="8339"/>
                    <a:pt x="4051" y="8371"/>
                    <a:pt x="4019" y="8371"/>
                  </a:cubicBezTo>
                  <a:lnTo>
                    <a:pt x="3922" y="8403"/>
                  </a:lnTo>
                  <a:lnTo>
                    <a:pt x="3890" y="8403"/>
                  </a:lnTo>
                  <a:cubicBezTo>
                    <a:pt x="3890" y="8403"/>
                    <a:pt x="3794" y="8467"/>
                    <a:pt x="3633" y="8532"/>
                  </a:cubicBezTo>
                  <a:cubicBezTo>
                    <a:pt x="3408" y="8628"/>
                    <a:pt x="3054" y="8757"/>
                    <a:pt x="2733" y="8885"/>
                  </a:cubicBezTo>
                  <a:cubicBezTo>
                    <a:pt x="2379" y="9014"/>
                    <a:pt x="2026" y="9110"/>
                    <a:pt x="1865" y="9110"/>
                  </a:cubicBezTo>
                  <a:cubicBezTo>
                    <a:pt x="1769" y="9110"/>
                    <a:pt x="1704" y="9078"/>
                    <a:pt x="1640" y="9046"/>
                  </a:cubicBezTo>
                  <a:cubicBezTo>
                    <a:pt x="1576" y="9014"/>
                    <a:pt x="1576" y="8982"/>
                    <a:pt x="1544" y="8917"/>
                  </a:cubicBezTo>
                  <a:lnTo>
                    <a:pt x="1544" y="8885"/>
                  </a:lnTo>
                  <a:lnTo>
                    <a:pt x="1544" y="8874"/>
                  </a:lnTo>
                  <a:lnTo>
                    <a:pt x="3247" y="4899"/>
                  </a:lnTo>
                  <a:cubicBezTo>
                    <a:pt x="3279" y="4803"/>
                    <a:pt x="3247" y="4642"/>
                    <a:pt x="3119" y="4578"/>
                  </a:cubicBezTo>
                  <a:cubicBezTo>
                    <a:pt x="3085" y="4555"/>
                    <a:pt x="3042" y="4544"/>
                    <a:pt x="2999" y="4544"/>
                  </a:cubicBezTo>
                  <a:cubicBezTo>
                    <a:pt x="2920" y="4544"/>
                    <a:pt x="2839" y="4580"/>
                    <a:pt x="2797" y="4642"/>
                  </a:cubicBezTo>
                  <a:cubicBezTo>
                    <a:pt x="2797" y="4642"/>
                    <a:pt x="2776" y="4666"/>
                    <a:pt x="2737" y="4708"/>
                  </a:cubicBezTo>
                  <a:lnTo>
                    <a:pt x="2737" y="4708"/>
                  </a:lnTo>
                  <a:lnTo>
                    <a:pt x="2733" y="4706"/>
                  </a:lnTo>
                  <a:lnTo>
                    <a:pt x="2729" y="4717"/>
                  </a:lnTo>
                  <a:lnTo>
                    <a:pt x="2729" y="4717"/>
                  </a:lnTo>
                  <a:cubicBezTo>
                    <a:pt x="2606" y="4850"/>
                    <a:pt x="2333" y="5147"/>
                    <a:pt x="2026" y="5478"/>
                  </a:cubicBezTo>
                  <a:cubicBezTo>
                    <a:pt x="1608" y="5960"/>
                    <a:pt x="1158" y="6442"/>
                    <a:pt x="965" y="6635"/>
                  </a:cubicBezTo>
                  <a:cubicBezTo>
                    <a:pt x="933" y="6699"/>
                    <a:pt x="901" y="6699"/>
                    <a:pt x="836" y="6699"/>
                  </a:cubicBezTo>
                  <a:cubicBezTo>
                    <a:pt x="772" y="6699"/>
                    <a:pt x="676" y="6667"/>
                    <a:pt x="611" y="6603"/>
                  </a:cubicBezTo>
                  <a:lnTo>
                    <a:pt x="547" y="6539"/>
                  </a:lnTo>
                  <a:lnTo>
                    <a:pt x="547" y="6506"/>
                  </a:lnTo>
                  <a:cubicBezTo>
                    <a:pt x="611" y="6442"/>
                    <a:pt x="676" y="6378"/>
                    <a:pt x="740" y="6249"/>
                  </a:cubicBezTo>
                  <a:cubicBezTo>
                    <a:pt x="965" y="5896"/>
                    <a:pt x="1286" y="5253"/>
                    <a:pt x="1576" y="4642"/>
                  </a:cubicBezTo>
                  <a:cubicBezTo>
                    <a:pt x="1897" y="4031"/>
                    <a:pt x="2187" y="3421"/>
                    <a:pt x="2315" y="3228"/>
                  </a:cubicBezTo>
                  <a:cubicBezTo>
                    <a:pt x="2315" y="3228"/>
                    <a:pt x="2347" y="3163"/>
                    <a:pt x="2412" y="3131"/>
                  </a:cubicBezTo>
                  <a:cubicBezTo>
                    <a:pt x="2540" y="3035"/>
                    <a:pt x="2765" y="2938"/>
                    <a:pt x="3054" y="2842"/>
                  </a:cubicBezTo>
                  <a:cubicBezTo>
                    <a:pt x="3922" y="2521"/>
                    <a:pt x="5272" y="2167"/>
                    <a:pt x="6430" y="1621"/>
                  </a:cubicBezTo>
                  <a:cubicBezTo>
                    <a:pt x="7137" y="1267"/>
                    <a:pt x="7490" y="1106"/>
                    <a:pt x="7747" y="945"/>
                  </a:cubicBezTo>
                  <a:cubicBezTo>
                    <a:pt x="7876" y="849"/>
                    <a:pt x="7940" y="785"/>
                    <a:pt x="8037" y="688"/>
                  </a:cubicBezTo>
                  <a:cubicBezTo>
                    <a:pt x="8067" y="658"/>
                    <a:pt x="8097" y="621"/>
                    <a:pt x="8130" y="581"/>
                  </a:cubicBezTo>
                  <a:close/>
                  <a:moveTo>
                    <a:pt x="8051" y="1"/>
                  </a:moveTo>
                  <a:cubicBezTo>
                    <a:pt x="7972" y="1"/>
                    <a:pt x="7891" y="31"/>
                    <a:pt x="7844" y="78"/>
                  </a:cubicBezTo>
                  <a:cubicBezTo>
                    <a:pt x="7780" y="206"/>
                    <a:pt x="7715" y="270"/>
                    <a:pt x="7651" y="335"/>
                  </a:cubicBezTo>
                  <a:cubicBezTo>
                    <a:pt x="7555" y="399"/>
                    <a:pt x="7490" y="463"/>
                    <a:pt x="7265" y="592"/>
                  </a:cubicBezTo>
                  <a:cubicBezTo>
                    <a:pt x="7072" y="720"/>
                    <a:pt x="6751" y="881"/>
                    <a:pt x="6205" y="1106"/>
                  </a:cubicBezTo>
                  <a:cubicBezTo>
                    <a:pt x="5369" y="1524"/>
                    <a:pt x="4404" y="1813"/>
                    <a:pt x="3601" y="2071"/>
                  </a:cubicBezTo>
                  <a:cubicBezTo>
                    <a:pt x="3183" y="2231"/>
                    <a:pt x="2797" y="2328"/>
                    <a:pt x="2508" y="2456"/>
                  </a:cubicBezTo>
                  <a:cubicBezTo>
                    <a:pt x="2379" y="2521"/>
                    <a:pt x="2251" y="2617"/>
                    <a:pt x="2122" y="2681"/>
                  </a:cubicBezTo>
                  <a:cubicBezTo>
                    <a:pt x="2026" y="2746"/>
                    <a:pt x="1929" y="2842"/>
                    <a:pt x="1833" y="2938"/>
                  </a:cubicBezTo>
                  <a:cubicBezTo>
                    <a:pt x="1769" y="3099"/>
                    <a:pt x="1640" y="3324"/>
                    <a:pt x="1479" y="3646"/>
                  </a:cubicBezTo>
                  <a:cubicBezTo>
                    <a:pt x="1254" y="4096"/>
                    <a:pt x="965" y="4674"/>
                    <a:pt x="708" y="5189"/>
                  </a:cubicBezTo>
                  <a:cubicBezTo>
                    <a:pt x="579" y="5414"/>
                    <a:pt x="451" y="5639"/>
                    <a:pt x="354" y="5831"/>
                  </a:cubicBezTo>
                  <a:cubicBezTo>
                    <a:pt x="322" y="5928"/>
                    <a:pt x="258" y="5992"/>
                    <a:pt x="226" y="6056"/>
                  </a:cubicBezTo>
                  <a:cubicBezTo>
                    <a:pt x="194" y="6089"/>
                    <a:pt x="161" y="6121"/>
                    <a:pt x="161" y="6153"/>
                  </a:cubicBezTo>
                  <a:cubicBezTo>
                    <a:pt x="65" y="6217"/>
                    <a:pt x="1" y="6378"/>
                    <a:pt x="1" y="6506"/>
                  </a:cubicBezTo>
                  <a:cubicBezTo>
                    <a:pt x="1" y="6732"/>
                    <a:pt x="129" y="6892"/>
                    <a:pt x="290" y="7021"/>
                  </a:cubicBezTo>
                  <a:cubicBezTo>
                    <a:pt x="419" y="7149"/>
                    <a:pt x="611" y="7246"/>
                    <a:pt x="836" y="7246"/>
                  </a:cubicBezTo>
                  <a:cubicBezTo>
                    <a:pt x="1029" y="7246"/>
                    <a:pt x="1190" y="7182"/>
                    <a:pt x="1351" y="7021"/>
                  </a:cubicBezTo>
                  <a:cubicBezTo>
                    <a:pt x="1518" y="6854"/>
                    <a:pt x="1808" y="6546"/>
                    <a:pt x="2104" y="6201"/>
                  </a:cubicBezTo>
                  <a:lnTo>
                    <a:pt x="2104" y="6201"/>
                  </a:lnTo>
                  <a:lnTo>
                    <a:pt x="1029" y="8757"/>
                  </a:lnTo>
                  <a:lnTo>
                    <a:pt x="997" y="8853"/>
                  </a:lnTo>
                  <a:cubicBezTo>
                    <a:pt x="997" y="8885"/>
                    <a:pt x="997" y="9046"/>
                    <a:pt x="1126" y="9239"/>
                  </a:cubicBezTo>
                  <a:cubicBezTo>
                    <a:pt x="1158" y="9335"/>
                    <a:pt x="1254" y="9464"/>
                    <a:pt x="1383" y="9528"/>
                  </a:cubicBezTo>
                  <a:cubicBezTo>
                    <a:pt x="1511" y="9592"/>
                    <a:pt x="1672" y="9625"/>
                    <a:pt x="1865" y="9625"/>
                  </a:cubicBezTo>
                  <a:cubicBezTo>
                    <a:pt x="2058" y="9625"/>
                    <a:pt x="2283" y="9592"/>
                    <a:pt x="2540" y="9528"/>
                  </a:cubicBezTo>
                  <a:cubicBezTo>
                    <a:pt x="3157" y="9332"/>
                    <a:pt x="3895" y="9014"/>
                    <a:pt x="4075" y="8914"/>
                  </a:cubicBezTo>
                  <a:lnTo>
                    <a:pt x="4075" y="8914"/>
                  </a:lnTo>
                  <a:cubicBezTo>
                    <a:pt x="4175" y="8895"/>
                    <a:pt x="4560" y="8797"/>
                    <a:pt x="5047" y="8596"/>
                  </a:cubicBezTo>
                  <a:cubicBezTo>
                    <a:pt x="5562" y="8403"/>
                    <a:pt x="6172" y="8082"/>
                    <a:pt x="6526" y="7599"/>
                  </a:cubicBezTo>
                  <a:cubicBezTo>
                    <a:pt x="6719" y="7374"/>
                    <a:pt x="6976" y="6957"/>
                    <a:pt x="7265" y="6410"/>
                  </a:cubicBezTo>
                  <a:cubicBezTo>
                    <a:pt x="8039" y="5006"/>
                    <a:pt x="9119" y="2913"/>
                    <a:pt x="9344" y="2474"/>
                  </a:cubicBezTo>
                  <a:lnTo>
                    <a:pt x="9344" y="2474"/>
                  </a:lnTo>
                  <a:cubicBezTo>
                    <a:pt x="9430" y="2420"/>
                    <a:pt x="9760" y="2207"/>
                    <a:pt x="10255" y="1878"/>
                  </a:cubicBezTo>
                  <a:cubicBezTo>
                    <a:pt x="10319" y="1846"/>
                    <a:pt x="10383" y="1781"/>
                    <a:pt x="10383" y="1685"/>
                  </a:cubicBezTo>
                  <a:cubicBezTo>
                    <a:pt x="10383" y="1621"/>
                    <a:pt x="10383" y="1556"/>
                    <a:pt x="10319" y="1492"/>
                  </a:cubicBezTo>
                  <a:cubicBezTo>
                    <a:pt x="9708" y="656"/>
                    <a:pt x="8808" y="238"/>
                    <a:pt x="8133" y="13"/>
                  </a:cubicBezTo>
                  <a:cubicBezTo>
                    <a:pt x="8107" y="5"/>
                    <a:pt x="8079" y="1"/>
                    <a:pt x="8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4432;p64">
              <a:extLst>
                <a:ext uri="{FF2B5EF4-FFF2-40B4-BE49-F238E27FC236}">
                  <a16:creationId xmlns:a16="http://schemas.microsoft.com/office/drawing/2014/main" id="{9451519C-C2CA-7268-04DB-16D383960FF5}"/>
                </a:ext>
              </a:extLst>
            </p:cNvPr>
            <p:cNvSpPr/>
            <p:nvPr/>
          </p:nvSpPr>
          <p:spPr>
            <a:xfrm>
              <a:off x="4783150" y="2218225"/>
              <a:ext cx="904075" cy="420950"/>
            </a:xfrm>
            <a:custGeom>
              <a:avLst/>
              <a:gdLst/>
              <a:ahLst/>
              <a:cxnLst/>
              <a:rect l="l" t="t" r="r" b="b"/>
              <a:pathLst>
                <a:path w="36163" h="16838" extrusionOk="0">
                  <a:moveTo>
                    <a:pt x="34427" y="0"/>
                  </a:moveTo>
                  <a:lnTo>
                    <a:pt x="28287" y="2829"/>
                  </a:lnTo>
                  <a:cubicBezTo>
                    <a:pt x="28287" y="2829"/>
                    <a:pt x="26037" y="7072"/>
                    <a:pt x="25619" y="8711"/>
                  </a:cubicBezTo>
                  <a:cubicBezTo>
                    <a:pt x="25202" y="10383"/>
                    <a:pt x="24559" y="12183"/>
                    <a:pt x="24559" y="12183"/>
                  </a:cubicBezTo>
                  <a:cubicBezTo>
                    <a:pt x="24559" y="12183"/>
                    <a:pt x="20412" y="11540"/>
                    <a:pt x="16844" y="11122"/>
                  </a:cubicBezTo>
                  <a:cubicBezTo>
                    <a:pt x="13276" y="10704"/>
                    <a:pt x="8229" y="9804"/>
                    <a:pt x="6976" y="9547"/>
                  </a:cubicBezTo>
                  <a:cubicBezTo>
                    <a:pt x="5999" y="9347"/>
                    <a:pt x="4379" y="8912"/>
                    <a:pt x="3468" y="8912"/>
                  </a:cubicBezTo>
                  <a:cubicBezTo>
                    <a:pt x="3209" y="8912"/>
                    <a:pt x="3007" y="8947"/>
                    <a:pt x="2893" y="9033"/>
                  </a:cubicBezTo>
                  <a:cubicBezTo>
                    <a:pt x="2411" y="9451"/>
                    <a:pt x="2733" y="9386"/>
                    <a:pt x="3311" y="9611"/>
                  </a:cubicBezTo>
                  <a:cubicBezTo>
                    <a:pt x="3568" y="9726"/>
                    <a:pt x="3895" y="9757"/>
                    <a:pt x="4179" y="9757"/>
                  </a:cubicBezTo>
                  <a:cubicBezTo>
                    <a:pt x="4534" y="9757"/>
                    <a:pt x="4822" y="9708"/>
                    <a:pt x="4822" y="9708"/>
                  </a:cubicBezTo>
                  <a:lnTo>
                    <a:pt x="4822" y="9708"/>
                  </a:lnTo>
                  <a:cubicBezTo>
                    <a:pt x="4822" y="9708"/>
                    <a:pt x="3986" y="9965"/>
                    <a:pt x="3086" y="10286"/>
                  </a:cubicBezTo>
                  <a:cubicBezTo>
                    <a:pt x="2154" y="10608"/>
                    <a:pt x="515" y="11186"/>
                    <a:pt x="258" y="11540"/>
                  </a:cubicBezTo>
                  <a:cubicBezTo>
                    <a:pt x="0" y="11861"/>
                    <a:pt x="579" y="13019"/>
                    <a:pt x="1511" y="13019"/>
                  </a:cubicBezTo>
                  <a:cubicBezTo>
                    <a:pt x="2111" y="13019"/>
                    <a:pt x="2611" y="12990"/>
                    <a:pt x="3021" y="12990"/>
                  </a:cubicBezTo>
                  <a:cubicBezTo>
                    <a:pt x="3226" y="12990"/>
                    <a:pt x="3408" y="12997"/>
                    <a:pt x="3568" y="13019"/>
                  </a:cubicBezTo>
                  <a:cubicBezTo>
                    <a:pt x="4083" y="13115"/>
                    <a:pt x="4308" y="13597"/>
                    <a:pt x="5979" y="13597"/>
                  </a:cubicBezTo>
                  <a:cubicBezTo>
                    <a:pt x="7619" y="13597"/>
                    <a:pt x="9965" y="12279"/>
                    <a:pt x="9965" y="12279"/>
                  </a:cubicBezTo>
                  <a:cubicBezTo>
                    <a:pt x="9965" y="12279"/>
                    <a:pt x="17744" y="15847"/>
                    <a:pt x="22148" y="16587"/>
                  </a:cubicBezTo>
                  <a:cubicBezTo>
                    <a:pt x="23180" y="16760"/>
                    <a:pt x="24005" y="16838"/>
                    <a:pt x="24688" y="16838"/>
                  </a:cubicBezTo>
                  <a:cubicBezTo>
                    <a:pt x="26918" y="16838"/>
                    <a:pt x="27624" y="16006"/>
                    <a:pt x="29027" y="14947"/>
                  </a:cubicBezTo>
                  <a:cubicBezTo>
                    <a:pt x="30859" y="13533"/>
                    <a:pt x="36163" y="4822"/>
                    <a:pt x="35745" y="3086"/>
                  </a:cubicBezTo>
                  <a:cubicBezTo>
                    <a:pt x="35327" y="1350"/>
                    <a:pt x="34427" y="0"/>
                    <a:pt x="34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4433;p64">
              <a:extLst>
                <a:ext uri="{FF2B5EF4-FFF2-40B4-BE49-F238E27FC236}">
                  <a16:creationId xmlns:a16="http://schemas.microsoft.com/office/drawing/2014/main" id="{4B8B5EC1-AED8-C6AC-DC57-F1D39688DAF9}"/>
                </a:ext>
              </a:extLst>
            </p:cNvPr>
            <p:cNvSpPr/>
            <p:nvPr/>
          </p:nvSpPr>
          <p:spPr>
            <a:xfrm>
              <a:off x="4781550" y="2211775"/>
              <a:ext cx="902475" cy="433975"/>
            </a:xfrm>
            <a:custGeom>
              <a:avLst/>
              <a:gdLst/>
              <a:ahLst/>
              <a:cxnLst/>
              <a:rect l="l" t="t" r="r" b="b"/>
              <a:pathLst>
                <a:path w="36099" h="17359" extrusionOk="0">
                  <a:moveTo>
                    <a:pt x="34465" y="1"/>
                  </a:moveTo>
                  <a:cubicBezTo>
                    <a:pt x="34420" y="1"/>
                    <a:pt x="34373" y="12"/>
                    <a:pt x="34330" y="33"/>
                  </a:cubicBezTo>
                  <a:cubicBezTo>
                    <a:pt x="34202" y="129"/>
                    <a:pt x="34170" y="290"/>
                    <a:pt x="34266" y="419"/>
                  </a:cubicBezTo>
                  <a:lnTo>
                    <a:pt x="34298" y="483"/>
                  </a:lnTo>
                  <a:cubicBezTo>
                    <a:pt x="34459" y="740"/>
                    <a:pt x="35198" y="1930"/>
                    <a:pt x="35552" y="3408"/>
                  </a:cubicBezTo>
                  <a:cubicBezTo>
                    <a:pt x="35552" y="3440"/>
                    <a:pt x="35552" y="3505"/>
                    <a:pt x="35552" y="3569"/>
                  </a:cubicBezTo>
                  <a:cubicBezTo>
                    <a:pt x="35552" y="3794"/>
                    <a:pt x="35487" y="4115"/>
                    <a:pt x="35359" y="4533"/>
                  </a:cubicBezTo>
                  <a:cubicBezTo>
                    <a:pt x="34877" y="6012"/>
                    <a:pt x="33623" y="8358"/>
                    <a:pt x="32337" y="10448"/>
                  </a:cubicBezTo>
                  <a:cubicBezTo>
                    <a:pt x="31662" y="11509"/>
                    <a:pt x="30987" y="12505"/>
                    <a:pt x="30409" y="13309"/>
                  </a:cubicBezTo>
                  <a:cubicBezTo>
                    <a:pt x="29798" y="14112"/>
                    <a:pt x="29251" y="14723"/>
                    <a:pt x="28930" y="14980"/>
                  </a:cubicBezTo>
                  <a:cubicBezTo>
                    <a:pt x="28223" y="15527"/>
                    <a:pt x="27709" y="16009"/>
                    <a:pt x="27098" y="16330"/>
                  </a:cubicBezTo>
                  <a:cubicBezTo>
                    <a:pt x="26519" y="16652"/>
                    <a:pt x="25844" y="16845"/>
                    <a:pt x="24751" y="16845"/>
                  </a:cubicBezTo>
                  <a:cubicBezTo>
                    <a:pt x="24076" y="16845"/>
                    <a:pt x="23273" y="16748"/>
                    <a:pt x="22244" y="16587"/>
                  </a:cubicBezTo>
                  <a:cubicBezTo>
                    <a:pt x="20090" y="16234"/>
                    <a:pt x="17037" y="15141"/>
                    <a:pt x="14561" y="14177"/>
                  </a:cubicBezTo>
                  <a:cubicBezTo>
                    <a:pt x="13308" y="13662"/>
                    <a:pt x="12215" y="13212"/>
                    <a:pt x="11411" y="12859"/>
                  </a:cubicBezTo>
                  <a:cubicBezTo>
                    <a:pt x="11026" y="12698"/>
                    <a:pt x="10704" y="12537"/>
                    <a:pt x="10479" y="12441"/>
                  </a:cubicBezTo>
                  <a:cubicBezTo>
                    <a:pt x="10254" y="12344"/>
                    <a:pt x="10126" y="12280"/>
                    <a:pt x="10126" y="12280"/>
                  </a:cubicBezTo>
                  <a:cubicBezTo>
                    <a:pt x="10099" y="12267"/>
                    <a:pt x="10067" y="12259"/>
                    <a:pt x="10034" y="12259"/>
                  </a:cubicBezTo>
                  <a:cubicBezTo>
                    <a:pt x="9987" y="12259"/>
                    <a:pt x="9938" y="12275"/>
                    <a:pt x="9901" y="12312"/>
                  </a:cubicBezTo>
                  <a:cubicBezTo>
                    <a:pt x="9901" y="12312"/>
                    <a:pt x="9868" y="12312"/>
                    <a:pt x="9804" y="12344"/>
                  </a:cubicBezTo>
                  <a:cubicBezTo>
                    <a:pt x="9547" y="12473"/>
                    <a:pt x="8968" y="12794"/>
                    <a:pt x="8261" y="13084"/>
                  </a:cubicBezTo>
                  <a:cubicBezTo>
                    <a:pt x="7522" y="13341"/>
                    <a:pt x="6718" y="13598"/>
                    <a:pt x="6043" y="13598"/>
                  </a:cubicBezTo>
                  <a:cubicBezTo>
                    <a:pt x="5240" y="13598"/>
                    <a:pt x="4790" y="13469"/>
                    <a:pt x="4500" y="13341"/>
                  </a:cubicBezTo>
                  <a:cubicBezTo>
                    <a:pt x="4340" y="13309"/>
                    <a:pt x="4243" y="13244"/>
                    <a:pt x="4115" y="13180"/>
                  </a:cubicBezTo>
                  <a:cubicBezTo>
                    <a:pt x="3986" y="13116"/>
                    <a:pt x="3857" y="13052"/>
                    <a:pt x="3665" y="13019"/>
                  </a:cubicBezTo>
                  <a:cubicBezTo>
                    <a:pt x="3504" y="12987"/>
                    <a:pt x="3279" y="12987"/>
                    <a:pt x="3086" y="12987"/>
                  </a:cubicBezTo>
                  <a:cubicBezTo>
                    <a:pt x="2668" y="12987"/>
                    <a:pt x="2154" y="13019"/>
                    <a:pt x="1575" y="13019"/>
                  </a:cubicBezTo>
                  <a:cubicBezTo>
                    <a:pt x="1286" y="13019"/>
                    <a:pt x="1029" y="12859"/>
                    <a:pt x="836" y="12634"/>
                  </a:cubicBezTo>
                  <a:cubicBezTo>
                    <a:pt x="643" y="12409"/>
                    <a:pt x="514" y="12119"/>
                    <a:pt x="514" y="11991"/>
                  </a:cubicBezTo>
                  <a:lnTo>
                    <a:pt x="547" y="11959"/>
                  </a:lnTo>
                  <a:cubicBezTo>
                    <a:pt x="547" y="11959"/>
                    <a:pt x="579" y="11927"/>
                    <a:pt x="611" y="11862"/>
                  </a:cubicBezTo>
                  <a:cubicBezTo>
                    <a:pt x="836" y="11734"/>
                    <a:pt x="1286" y="11541"/>
                    <a:pt x="1800" y="11348"/>
                  </a:cubicBezTo>
                  <a:cubicBezTo>
                    <a:pt x="2282" y="11123"/>
                    <a:pt x="2829" y="10930"/>
                    <a:pt x="3215" y="10801"/>
                  </a:cubicBezTo>
                  <a:cubicBezTo>
                    <a:pt x="3697" y="10641"/>
                    <a:pt x="4115" y="10480"/>
                    <a:pt x="4436" y="10384"/>
                  </a:cubicBezTo>
                  <a:cubicBezTo>
                    <a:pt x="4757" y="10287"/>
                    <a:pt x="4950" y="10223"/>
                    <a:pt x="4950" y="10223"/>
                  </a:cubicBezTo>
                  <a:cubicBezTo>
                    <a:pt x="5079" y="10191"/>
                    <a:pt x="5175" y="10030"/>
                    <a:pt x="5143" y="9901"/>
                  </a:cubicBezTo>
                  <a:cubicBezTo>
                    <a:pt x="5115" y="9790"/>
                    <a:pt x="5015" y="9702"/>
                    <a:pt x="4883" y="9702"/>
                  </a:cubicBezTo>
                  <a:cubicBezTo>
                    <a:pt x="4863" y="9702"/>
                    <a:pt x="4843" y="9704"/>
                    <a:pt x="4822" y="9709"/>
                  </a:cubicBezTo>
                  <a:lnTo>
                    <a:pt x="4790" y="9709"/>
                  </a:lnTo>
                  <a:cubicBezTo>
                    <a:pt x="4790" y="9709"/>
                    <a:pt x="4786" y="9710"/>
                    <a:pt x="4780" y="9712"/>
                  </a:cubicBezTo>
                  <a:lnTo>
                    <a:pt x="4780" y="9712"/>
                  </a:lnTo>
                  <a:cubicBezTo>
                    <a:pt x="4678" y="9741"/>
                    <a:pt x="4460" y="9741"/>
                    <a:pt x="4211" y="9741"/>
                  </a:cubicBezTo>
                  <a:cubicBezTo>
                    <a:pt x="3954" y="9741"/>
                    <a:pt x="3697" y="9709"/>
                    <a:pt x="3504" y="9644"/>
                  </a:cubicBezTo>
                  <a:cubicBezTo>
                    <a:pt x="3369" y="9587"/>
                    <a:pt x="3258" y="9541"/>
                    <a:pt x="3163" y="9506"/>
                  </a:cubicBezTo>
                  <a:lnTo>
                    <a:pt x="3163" y="9506"/>
                  </a:lnTo>
                  <a:cubicBezTo>
                    <a:pt x="3179" y="9494"/>
                    <a:pt x="3215" y="9473"/>
                    <a:pt x="3279" y="9451"/>
                  </a:cubicBezTo>
                  <a:lnTo>
                    <a:pt x="3568" y="9451"/>
                  </a:lnTo>
                  <a:cubicBezTo>
                    <a:pt x="3986" y="9451"/>
                    <a:pt x="4597" y="9548"/>
                    <a:pt x="5240" y="9676"/>
                  </a:cubicBezTo>
                  <a:cubicBezTo>
                    <a:pt x="5850" y="9805"/>
                    <a:pt x="6493" y="9966"/>
                    <a:pt x="6975" y="10062"/>
                  </a:cubicBezTo>
                  <a:cubicBezTo>
                    <a:pt x="8229" y="10319"/>
                    <a:pt x="13276" y="11219"/>
                    <a:pt x="16876" y="11637"/>
                  </a:cubicBezTo>
                  <a:cubicBezTo>
                    <a:pt x="18644" y="11862"/>
                    <a:pt x="20572" y="12119"/>
                    <a:pt x="22051" y="12344"/>
                  </a:cubicBezTo>
                  <a:cubicBezTo>
                    <a:pt x="22790" y="12441"/>
                    <a:pt x="23433" y="12537"/>
                    <a:pt x="23851" y="12602"/>
                  </a:cubicBezTo>
                  <a:cubicBezTo>
                    <a:pt x="24301" y="12666"/>
                    <a:pt x="24558" y="12730"/>
                    <a:pt x="24558" y="12730"/>
                  </a:cubicBezTo>
                  <a:cubicBezTo>
                    <a:pt x="24687" y="12730"/>
                    <a:pt x="24816" y="12666"/>
                    <a:pt x="24848" y="12537"/>
                  </a:cubicBezTo>
                  <a:cubicBezTo>
                    <a:pt x="24848" y="12537"/>
                    <a:pt x="25523" y="10705"/>
                    <a:pt x="25941" y="9034"/>
                  </a:cubicBezTo>
                  <a:cubicBezTo>
                    <a:pt x="26133" y="8262"/>
                    <a:pt x="26808" y="6783"/>
                    <a:pt x="27419" y="5530"/>
                  </a:cubicBezTo>
                  <a:cubicBezTo>
                    <a:pt x="27709" y="4887"/>
                    <a:pt x="27998" y="4308"/>
                    <a:pt x="28223" y="3890"/>
                  </a:cubicBezTo>
                  <a:cubicBezTo>
                    <a:pt x="28448" y="3473"/>
                    <a:pt x="28576" y="3215"/>
                    <a:pt x="28576" y="3215"/>
                  </a:cubicBezTo>
                  <a:cubicBezTo>
                    <a:pt x="28641" y="3087"/>
                    <a:pt x="28609" y="2926"/>
                    <a:pt x="28480" y="2862"/>
                  </a:cubicBezTo>
                  <a:cubicBezTo>
                    <a:pt x="28437" y="2830"/>
                    <a:pt x="28387" y="2815"/>
                    <a:pt x="28337" y="2815"/>
                  </a:cubicBezTo>
                  <a:cubicBezTo>
                    <a:pt x="28237" y="2815"/>
                    <a:pt x="28137" y="2872"/>
                    <a:pt x="28094" y="2958"/>
                  </a:cubicBezTo>
                  <a:cubicBezTo>
                    <a:pt x="28094" y="2958"/>
                    <a:pt x="27548" y="4019"/>
                    <a:pt x="26937" y="5305"/>
                  </a:cubicBezTo>
                  <a:cubicBezTo>
                    <a:pt x="26326" y="6558"/>
                    <a:pt x="25651" y="8037"/>
                    <a:pt x="25426" y="8905"/>
                  </a:cubicBezTo>
                  <a:cubicBezTo>
                    <a:pt x="25233" y="9741"/>
                    <a:pt x="24944" y="10609"/>
                    <a:pt x="24751" y="11251"/>
                  </a:cubicBezTo>
                  <a:cubicBezTo>
                    <a:pt x="24623" y="11573"/>
                    <a:pt x="24526" y="11862"/>
                    <a:pt x="24462" y="12055"/>
                  </a:cubicBezTo>
                  <a:cubicBezTo>
                    <a:pt x="24451" y="12089"/>
                    <a:pt x="24441" y="12120"/>
                    <a:pt x="24431" y="12149"/>
                  </a:cubicBezTo>
                  <a:lnTo>
                    <a:pt x="24431" y="12149"/>
                  </a:lnTo>
                  <a:cubicBezTo>
                    <a:pt x="23524" y="12011"/>
                    <a:pt x="20017" y="11483"/>
                    <a:pt x="16940" y="11123"/>
                  </a:cubicBezTo>
                  <a:cubicBezTo>
                    <a:pt x="13372" y="10705"/>
                    <a:pt x="8325" y="9773"/>
                    <a:pt x="7072" y="9548"/>
                  </a:cubicBezTo>
                  <a:cubicBezTo>
                    <a:pt x="6622" y="9451"/>
                    <a:pt x="5979" y="9291"/>
                    <a:pt x="5336" y="9162"/>
                  </a:cubicBezTo>
                  <a:cubicBezTo>
                    <a:pt x="4693" y="9034"/>
                    <a:pt x="4050" y="8905"/>
                    <a:pt x="3568" y="8905"/>
                  </a:cubicBezTo>
                  <a:cubicBezTo>
                    <a:pt x="3407" y="8905"/>
                    <a:pt x="3279" y="8905"/>
                    <a:pt x="3150" y="8937"/>
                  </a:cubicBezTo>
                  <a:cubicBezTo>
                    <a:pt x="3022" y="8969"/>
                    <a:pt x="2893" y="9001"/>
                    <a:pt x="2797" y="9098"/>
                  </a:cubicBezTo>
                  <a:cubicBezTo>
                    <a:pt x="2700" y="9162"/>
                    <a:pt x="2636" y="9226"/>
                    <a:pt x="2572" y="9291"/>
                  </a:cubicBezTo>
                  <a:cubicBezTo>
                    <a:pt x="2539" y="9355"/>
                    <a:pt x="2475" y="9451"/>
                    <a:pt x="2475" y="9580"/>
                  </a:cubicBezTo>
                  <a:cubicBezTo>
                    <a:pt x="2475" y="9644"/>
                    <a:pt x="2475" y="9741"/>
                    <a:pt x="2539" y="9773"/>
                  </a:cubicBezTo>
                  <a:cubicBezTo>
                    <a:pt x="2604" y="9869"/>
                    <a:pt x="2668" y="9901"/>
                    <a:pt x="2700" y="9934"/>
                  </a:cubicBezTo>
                  <a:cubicBezTo>
                    <a:pt x="2797" y="9966"/>
                    <a:pt x="2861" y="9998"/>
                    <a:pt x="2957" y="10030"/>
                  </a:cubicBezTo>
                  <a:cubicBezTo>
                    <a:pt x="3054" y="10062"/>
                    <a:pt x="3182" y="10094"/>
                    <a:pt x="3279" y="10126"/>
                  </a:cubicBezTo>
                  <a:cubicBezTo>
                    <a:pt x="3317" y="10142"/>
                    <a:pt x="3355" y="10155"/>
                    <a:pt x="3393" y="10168"/>
                  </a:cubicBezTo>
                  <a:lnTo>
                    <a:pt x="3393" y="10168"/>
                  </a:lnTo>
                  <a:cubicBezTo>
                    <a:pt x="3282" y="10206"/>
                    <a:pt x="3168" y="10246"/>
                    <a:pt x="3054" y="10287"/>
                  </a:cubicBezTo>
                  <a:cubicBezTo>
                    <a:pt x="2604" y="10448"/>
                    <a:pt x="1961" y="10705"/>
                    <a:pt x="1382" y="10930"/>
                  </a:cubicBezTo>
                  <a:cubicBezTo>
                    <a:pt x="1093" y="11026"/>
                    <a:pt x="836" y="11155"/>
                    <a:pt x="611" y="11251"/>
                  </a:cubicBezTo>
                  <a:cubicBezTo>
                    <a:pt x="514" y="11316"/>
                    <a:pt x="418" y="11380"/>
                    <a:pt x="322" y="11444"/>
                  </a:cubicBezTo>
                  <a:cubicBezTo>
                    <a:pt x="225" y="11509"/>
                    <a:pt x="161" y="11541"/>
                    <a:pt x="96" y="11637"/>
                  </a:cubicBezTo>
                  <a:cubicBezTo>
                    <a:pt x="32" y="11734"/>
                    <a:pt x="0" y="11894"/>
                    <a:pt x="0" y="11991"/>
                  </a:cubicBezTo>
                  <a:cubicBezTo>
                    <a:pt x="0" y="12344"/>
                    <a:pt x="161" y="12666"/>
                    <a:pt x="418" y="12987"/>
                  </a:cubicBezTo>
                  <a:cubicBezTo>
                    <a:pt x="675" y="13309"/>
                    <a:pt x="1093" y="13566"/>
                    <a:pt x="1575" y="13566"/>
                  </a:cubicBezTo>
                  <a:cubicBezTo>
                    <a:pt x="2186" y="13566"/>
                    <a:pt x="2668" y="13502"/>
                    <a:pt x="3086" y="13502"/>
                  </a:cubicBezTo>
                  <a:cubicBezTo>
                    <a:pt x="3279" y="13502"/>
                    <a:pt x="3440" y="13534"/>
                    <a:pt x="3600" y="13534"/>
                  </a:cubicBezTo>
                  <a:cubicBezTo>
                    <a:pt x="3665" y="13566"/>
                    <a:pt x="3761" y="13598"/>
                    <a:pt x="3857" y="13662"/>
                  </a:cubicBezTo>
                  <a:cubicBezTo>
                    <a:pt x="4050" y="13727"/>
                    <a:pt x="4275" y="13855"/>
                    <a:pt x="4597" y="13952"/>
                  </a:cubicBezTo>
                  <a:cubicBezTo>
                    <a:pt x="4950" y="14048"/>
                    <a:pt x="5400" y="14144"/>
                    <a:pt x="6043" y="14144"/>
                  </a:cubicBezTo>
                  <a:cubicBezTo>
                    <a:pt x="6943" y="14144"/>
                    <a:pt x="7940" y="13791"/>
                    <a:pt x="8743" y="13437"/>
                  </a:cubicBezTo>
                  <a:cubicBezTo>
                    <a:pt x="9312" y="13210"/>
                    <a:pt x="9784" y="12966"/>
                    <a:pt x="10012" y="12843"/>
                  </a:cubicBezTo>
                  <a:lnTo>
                    <a:pt x="10012" y="12843"/>
                  </a:lnTo>
                  <a:cubicBezTo>
                    <a:pt x="10459" y="13040"/>
                    <a:pt x="12212" y="13802"/>
                    <a:pt x="14369" y="14659"/>
                  </a:cubicBezTo>
                  <a:cubicBezTo>
                    <a:pt x="16876" y="15655"/>
                    <a:pt x="19930" y="16716"/>
                    <a:pt x="22148" y="17102"/>
                  </a:cubicBezTo>
                  <a:cubicBezTo>
                    <a:pt x="23208" y="17295"/>
                    <a:pt x="24044" y="17359"/>
                    <a:pt x="24751" y="17359"/>
                  </a:cubicBezTo>
                  <a:cubicBezTo>
                    <a:pt x="25908" y="17359"/>
                    <a:pt x="26680" y="17166"/>
                    <a:pt x="27355" y="16780"/>
                  </a:cubicBezTo>
                  <a:cubicBezTo>
                    <a:pt x="28030" y="16427"/>
                    <a:pt x="28576" y="15945"/>
                    <a:pt x="29251" y="15398"/>
                  </a:cubicBezTo>
                  <a:cubicBezTo>
                    <a:pt x="29734" y="15012"/>
                    <a:pt x="30377" y="14241"/>
                    <a:pt x="31084" y="13277"/>
                  </a:cubicBezTo>
                  <a:cubicBezTo>
                    <a:pt x="32177" y="11766"/>
                    <a:pt x="33430" y="9773"/>
                    <a:pt x="34395" y="7941"/>
                  </a:cubicBezTo>
                  <a:cubicBezTo>
                    <a:pt x="34877" y="7041"/>
                    <a:pt x="35295" y="6173"/>
                    <a:pt x="35616" y="5401"/>
                  </a:cubicBezTo>
                  <a:cubicBezTo>
                    <a:pt x="35905" y="4662"/>
                    <a:pt x="36098" y="4051"/>
                    <a:pt x="36098" y="3569"/>
                  </a:cubicBezTo>
                  <a:cubicBezTo>
                    <a:pt x="36098" y="3473"/>
                    <a:pt x="36098" y="3376"/>
                    <a:pt x="36066" y="3280"/>
                  </a:cubicBezTo>
                  <a:cubicBezTo>
                    <a:pt x="35648" y="1480"/>
                    <a:pt x="34716" y="129"/>
                    <a:pt x="34684" y="129"/>
                  </a:cubicBezTo>
                  <a:cubicBezTo>
                    <a:pt x="34641" y="44"/>
                    <a:pt x="34555" y="1"/>
                    <a:pt x="34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4434;p64">
              <a:extLst>
                <a:ext uri="{FF2B5EF4-FFF2-40B4-BE49-F238E27FC236}">
                  <a16:creationId xmlns:a16="http://schemas.microsoft.com/office/drawing/2014/main" id="{2F5BD85C-BAAF-6F33-7469-4DF4FE9DFF23}"/>
                </a:ext>
              </a:extLst>
            </p:cNvPr>
            <p:cNvSpPr/>
            <p:nvPr/>
          </p:nvSpPr>
          <p:spPr>
            <a:xfrm>
              <a:off x="4783150" y="2441025"/>
              <a:ext cx="293350" cy="117150"/>
            </a:xfrm>
            <a:custGeom>
              <a:avLst/>
              <a:gdLst/>
              <a:ahLst/>
              <a:cxnLst/>
              <a:rect l="l" t="t" r="r" b="b"/>
              <a:pathLst>
                <a:path w="11734" h="4686" extrusionOk="0">
                  <a:moveTo>
                    <a:pt x="3468" y="0"/>
                  </a:moveTo>
                  <a:cubicBezTo>
                    <a:pt x="3209" y="0"/>
                    <a:pt x="3007" y="35"/>
                    <a:pt x="2893" y="121"/>
                  </a:cubicBezTo>
                  <a:cubicBezTo>
                    <a:pt x="2411" y="539"/>
                    <a:pt x="2733" y="474"/>
                    <a:pt x="3311" y="699"/>
                  </a:cubicBezTo>
                  <a:cubicBezTo>
                    <a:pt x="3568" y="814"/>
                    <a:pt x="3895" y="845"/>
                    <a:pt x="4179" y="845"/>
                  </a:cubicBezTo>
                  <a:cubicBezTo>
                    <a:pt x="4534" y="845"/>
                    <a:pt x="4822" y="796"/>
                    <a:pt x="4822" y="796"/>
                  </a:cubicBezTo>
                  <a:lnTo>
                    <a:pt x="4822" y="796"/>
                  </a:lnTo>
                  <a:cubicBezTo>
                    <a:pt x="4822" y="796"/>
                    <a:pt x="3986" y="1053"/>
                    <a:pt x="3086" y="1374"/>
                  </a:cubicBezTo>
                  <a:cubicBezTo>
                    <a:pt x="2154" y="1696"/>
                    <a:pt x="515" y="2274"/>
                    <a:pt x="258" y="2628"/>
                  </a:cubicBezTo>
                  <a:cubicBezTo>
                    <a:pt x="0" y="2949"/>
                    <a:pt x="579" y="4107"/>
                    <a:pt x="1511" y="4107"/>
                  </a:cubicBezTo>
                  <a:cubicBezTo>
                    <a:pt x="2111" y="4107"/>
                    <a:pt x="2611" y="4078"/>
                    <a:pt x="3021" y="4078"/>
                  </a:cubicBezTo>
                  <a:cubicBezTo>
                    <a:pt x="3226" y="4078"/>
                    <a:pt x="3408" y="4085"/>
                    <a:pt x="3568" y="4107"/>
                  </a:cubicBezTo>
                  <a:cubicBezTo>
                    <a:pt x="4083" y="4203"/>
                    <a:pt x="4308" y="4685"/>
                    <a:pt x="5979" y="4685"/>
                  </a:cubicBezTo>
                  <a:cubicBezTo>
                    <a:pt x="7619" y="4685"/>
                    <a:pt x="9965" y="3367"/>
                    <a:pt x="9965" y="3367"/>
                  </a:cubicBezTo>
                  <a:cubicBezTo>
                    <a:pt x="9965" y="3367"/>
                    <a:pt x="10576" y="3657"/>
                    <a:pt x="11540" y="4074"/>
                  </a:cubicBezTo>
                  <a:lnTo>
                    <a:pt x="11733" y="1471"/>
                  </a:lnTo>
                  <a:cubicBezTo>
                    <a:pt x="9579" y="1117"/>
                    <a:pt x="7683" y="764"/>
                    <a:pt x="6976" y="635"/>
                  </a:cubicBezTo>
                  <a:cubicBezTo>
                    <a:pt x="5999" y="435"/>
                    <a:pt x="4379" y="0"/>
                    <a:pt x="3468" y="0"/>
                  </a:cubicBezTo>
                  <a:close/>
                </a:path>
              </a:pathLst>
            </a:custGeom>
            <a:solidFill>
              <a:srgbClr val="9C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4435;p64">
              <a:extLst>
                <a:ext uri="{FF2B5EF4-FFF2-40B4-BE49-F238E27FC236}">
                  <a16:creationId xmlns:a16="http://schemas.microsoft.com/office/drawing/2014/main" id="{DE35C420-429C-EA5E-B0F7-F205B3EB5164}"/>
                </a:ext>
              </a:extLst>
            </p:cNvPr>
            <p:cNvSpPr/>
            <p:nvPr/>
          </p:nvSpPr>
          <p:spPr>
            <a:xfrm>
              <a:off x="4781550" y="2434375"/>
              <a:ext cx="302175" cy="131025"/>
            </a:xfrm>
            <a:custGeom>
              <a:avLst/>
              <a:gdLst/>
              <a:ahLst/>
              <a:cxnLst/>
              <a:rect l="l" t="t" r="r" b="b"/>
              <a:pathLst>
                <a:path w="12087" h="5241" extrusionOk="0">
                  <a:moveTo>
                    <a:pt x="3568" y="547"/>
                  </a:moveTo>
                  <a:cubicBezTo>
                    <a:pt x="3986" y="547"/>
                    <a:pt x="4597" y="644"/>
                    <a:pt x="5240" y="772"/>
                  </a:cubicBezTo>
                  <a:cubicBezTo>
                    <a:pt x="5850" y="901"/>
                    <a:pt x="6493" y="1062"/>
                    <a:pt x="6975" y="1158"/>
                  </a:cubicBezTo>
                  <a:cubicBezTo>
                    <a:pt x="7656" y="1282"/>
                    <a:pt x="9439" y="1614"/>
                    <a:pt x="11521" y="1954"/>
                  </a:cubicBezTo>
                  <a:lnTo>
                    <a:pt x="11521" y="1954"/>
                  </a:lnTo>
                  <a:lnTo>
                    <a:pt x="11374" y="3947"/>
                  </a:lnTo>
                  <a:lnTo>
                    <a:pt x="11374" y="3947"/>
                  </a:lnTo>
                  <a:cubicBezTo>
                    <a:pt x="11041" y="3803"/>
                    <a:pt x="10764" y="3667"/>
                    <a:pt x="10543" y="3569"/>
                  </a:cubicBezTo>
                  <a:cubicBezTo>
                    <a:pt x="10286" y="3473"/>
                    <a:pt x="10126" y="3376"/>
                    <a:pt x="10126" y="3376"/>
                  </a:cubicBezTo>
                  <a:cubicBezTo>
                    <a:pt x="10099" y="3363"/>
                    <a:pt x="10067" y="3355"/>
                    <a:pt x="10034" y="3355"/>
                  </a:cubicBezTo>
                  <a:cubicBezTo>
                    <a:pt x="9987" y="3355"/>
                    <a:pt x="9938" y="3371"/>
                    <a:pt x="9901" y="3408"/>
                  </a:cubicBezTo>
                  <a:cubicBezTo>
                    <a:pt x="9901" y="3408"/>
                    <a:pt x="9868" y="3408"/>
                    <a:pt x="9804" y="3440"/>
                  </a:cubicBezTo>
                  <a:cubicBezTo>
                    <a:pt x="9547" y="3569"/>
                    <a:pt x="8968" y="3890"/>
                    <a:pt x="8261" y="4180"/>
                  </a:cubicBezTo>
                  <a:cubicBezTo>
                    <a:pt x="7522" y="4437"/>
                    <a:pt x="6718" y="4694"/>
                    <a:pt x="6043" y="4694"/>
                  </a:cubicBezTo>
                  <a:cubicBezTo>
                    <a:pt x="5240" y="4694"/>
                    <a:pt x="4790" y="4565"/>
                    <a:pt x="4500" y="4437"/>
                  </a:cubicBezTo>
                  <a:cubicBezTo>
                    <a:pt x="4340" y="4405"/>
                    <a:pt x="4243" y="4340"/>
                    <a:pt x="4115" y="4276"/>
                  </a:cubicBezTo>
                  <a:cubicBezTo>
                    <a:pt x="3986" y="4212"/>
                    <a:pt x="3857" y="4148"/>
                    <a:pt x="3665" y="4115"/>
                  </a:cubicBezTo>
                  <a:cubicBezTo>
                    <a:pt x="3504" y="4083"/>
                    <a:pt x="3279" y="4083"/>
                    <a:pt x="3086" y="4083"/>
                  </a:cubicBezTo>
                  <a:cubicBezTo>
                    <a:pt x="2668" y="4083"/>
                    <a:pt x="2154" y="4115"/>
                    <a:pt x="1575" y="4115"/>
                  </a:cubicBezTo>
                  <a:cubicBezTo>
                    <a:pt x="1286" y="4115"/>
                    <a:pt x="1029" y="3955"/>
                    <a:pt x="836" y="3730"/>
                  </a:cubicBezTo>
                  <a:cubicBezTo>
                    <a:pt x="643" y="3505"/>
                    <a:pt x="514" y="3215"/>
                    <a:pt x="514" y="3087"/>
                  </a:cubicBezTo>
                  <a:lnTo>
                    <a:pt x="547" y="3055"/>
                  </a:lnTo>
                  <a:cubicBezTo>
                    <a:pt x="547" y="3055"/>
                    <a:pt x="579" y="3023"/>
                    <a:pt x="611" y="2958"/>
                  </a:cubicBezTo>
                  <a:cubicBezTo>
                    <a:pt x="836" y="2830"/>
                    <a:pt x="1286" y="2637"/>
                    <a:pt x="1800" y="2444"/>
                  </a:cubicBezTo>
                  <a:cubicBezTo>
                    <a:pt x="2282" y="2219"/>
                    <a:pt x="2829" y="2026"/>
                    <a:pt x="3215" y="1897"/>
                  </a:cubicBezTo>
                  <a:cubicBezTo>
                    <a:pt x="3697" y="1737"/>
                    <a:pt x="4115" y="1576"/>
                    <a:pt x="4436" y="1480"/>
                  </a:cubicBezTo>
                  <a:cubicBezTo>
                    <a:pt x="4757" y="1383"/>
                    <a:pt x="4950" y="1319"/>
                    <a:pt x="4950" y="1319"/>
                  </a:cubicBezTo>
                  <a:cubicBezTo>
                    <a:pt x="5079" y="1287"/>
                    <a:pt x="5175" y="1126"/>
                    <a:pt x="5143" y="997"/>
                  </a:cubicBezTo>
                  <a:cubicBezTo>
                    <a:pt x="5115" y="886"/>
                    <a:pt x="5015" y="798"/>
                    <a:pt x="4883" y="798"/>
                  </a:cubicBezTo>
                  <a:cubicBezTo>
                    <a:pt x="4863" y="798"/>
                    <a:pt x="4843" y="800"/>
                    <a:pt x="4822" y="805"/>
                  </a:cubicBezTo>
                  <a:lnTo>
                    <a:pt x="4790" y="805"/>
                  </a:lnTo>
                  <a:cubicBezTo>
                    <a:pt x="4790" y="805"/>
                    <a:pt x="4786" y="806"/>
                    <a:pt x="4780" y="808"/>
                  </a:cubicBezTo>
                  <a:lnTo>
                    <a:pt x="4780" y="808"/>
                  </a:lnTo>
                  <a:cubicBezTo>
                    <a:pt x="4678" y="837"/>
                    <a:pt x="4460" y="837"/>
                    <a:pt x="4211" y="837"/>
                  </a:cubicBezTo>
                  <a:cubicBezTo>
                    <a:pt x="3954" y="837"/>
                    <a:pt x="3697" y="805"/>
                    <a:pt x="3504" y="740"/>
                  </a:cubicBezTo>
                  <a:cubicBezTo>
                    <a:pt x="3369" y="683"/>
                    <a:pt x="3258" y="637"/>
                    <a:pt x="3163" y="602"/>
                  </a:cubicBezTo>
                  <a:lnTo>
                    <a:pt x="3163" y="602"/>
                  </a:lnTo>
                  <a:cubicBezTo>
                    <a:pt x="3179" y="590"/>
                    <a:pt x="3215" y="569"/>
                    <a:pt x="3279" y="547"/>
                  </a:cubicBezTo>
                  <a:close/>
                  <a:moveTo>
                    <a:pt x="3568" y="1"/>
                  </a:moveTo>
                  <a:cubicBezTo>
                    <a:pt x="3407" y="1"/>
                    <a:pt x="3279" y="1"/>
                    <a:pt x="3150" y="33"/>
                  </a:cubicBezTo>
                  <a:cubicBezTo>
                    <a:pt x="3022" y="65"/>
                    <a:pt x="2893" y="97"/>
                    <a:pt x="2797" y="194"/>
                  </a:cubicBezTo>
                  <a:cubicBezTo>
                    <a:pt x="2700" y="258"/>
                    <a:pt x="2636" y="322"/>
                    <a:pt x="2572" y="387"/>
                  </a:cubicBezTo>
                  <a:cubicBezTo>
                    <a:pt x="2539" y="451"/>
                    <a:pt x="2475" y="547"/>
                    <a:pt x="2475" y="676"/>
                  </a:cubicBezTo>
                  <a:cubicBezTo>
                    <a:pt x="2475" y="740"/>
                    <a:pt x="2475" y="837"/>
                    <a:pt x="2539" y="869"/>
                  </a:cubicBezTo>
                  <a:cubicBezTo>
                    <a:pt x="2604" y="965"/>
                    <a:pt x="2668" y="997"/>
                    <a:pt x="2700" y="1030"/>
                  </a:cubicBezTo>
                  <a:cubicBezTo>
                    <a:pt x="2797" y="1062"/>
                    <a:pt x="2861" y="1094"/>
                    <a:pt x="2957" y="1126"/>
                  </a:cubicBezTo>
                  <a:cubicBezTo>
                    <a:pt x="3054" y="1158"/>
                    <a:pt x="3182" y="1190"/>
                    <a:pt x="3279" y="1222"/>
                  </a:cubicBezTo>
                  <a:cubicBezTo>
                    <a:pt x="3317" y="1238"/>
                    <a:pt x="3355" y="1251"/>
                    <a:pt x="3393" y="1264"/>
                  </a:cubicBezTo>
                  <a:lnTo>
                    <a:pt x="3393" y="1264"/>
                  </a:lnTo>
                  <a:cubicBezTo>
                    <a:pt x="3282" y="1302"/>
                    <a:pt x="3168" y="1342"/>
                    <a:pt x="3054" y="1383"/>
                  </a:cubicBezTo>
                  <a:cubicBezTo>
                    <a:pt x="2604" y="1544"/>
                    <a:pt x="1961" y="1801"/>
                    <a:pt x="1382" y="2026"/>
                  </a:cubicBezTo>
                  <a:cubicBezTo>
                    <a:pt x="1093" y="2122"/>
                    <a:pt x="836" y="2251"/>
                    <a:pt x="611" y="2347"/>
                  </a:cubicBezTo>
                  <a:cubicBezTo>
                    <a:pt x="514" y="2412"/>
                    <a:pt x="418" y="2476"/>
                    <a:pt x="322" y="2540"/>
                  </a:cubicBezTo>
                  <a:cubicBezTo>
                    <a:pt x="225" y="2605"/>
                    <a:pt x="161" y="2637"/>
                    <a:pt x="96" y="2733"/>
                  </a:cubicBezTo>
                  <a:cubicBezTo>
                    <a:pt x="32" y="2830"/>
                    <a:pt x="0" y="2990"/>
                    <a:pt x="0" y="3087"/>
                  </a:cubicBezTo>
                  <a:cubicBezTo>
                    <a:pt x="0" y="3440"/>
                    <a:pt x="161" y="3762"/>
                    <a:pt x="418" y="4083"/>
                  </a:cubicBezTo>
                  <a:cubicBezTo>
                    <a:pt x="675" y="4405"/>
                    <a:pt x="1093" y="4662"/>
                    <a:pt x="1575" y="4662"/>
                  </a:cubicBezTo>
                  <a:cubicBezTo>
                    <a:pt x="2186" y="4662"/>
                    <a:pt x="2668" y="4598"/>
                    <a:pt x="3086" y="4598"/>
                  </a:cubicBezTo>
                  <a:cubicBezTo>
                    <a:pt x="3279" y="4598"/>
                    <a:pt x="3440" y="4630"/>
                    <a:pt x="3600" y="4630"/>
                  </a:cubicBezTo>
                  <a:cubicBezTo>
                    <a:pt x="3665" y="4662"/>
                    <a:pt x="3761" y="4694"/>
                    <a:pt x="3857" y="4758"/>
                  </a:cubicBezTo>
                  <a:cubicBezTo>
                    <a:pt x="4050" y="4823"/>
                    <a:pt x="4275" y="4951"/>
                    <a:pt x="4597" y="5048"/>
                  </a:cubicBezTo>
                  <a:cubicBezTo>
                    <a:pt x="4950" y="5144"/>
                    <a:pt x="5400" y="5240"/>
                    <a:pt x="6043" y="5240"/>
                  </a:cubicBezTo>
                  <a:cubicBezTo>
                    <a:pt x="6943" y="5240"/>
                    <a:pt x="7940" y="4887"/>
                    <a:pt x="8743" y="4533"/>
                  </a:cubicBezTo>
                  <a:cubicBezTo>
                    <a:pt x="9314" y="4305"/>
                    <a:pt x="9787" y="4061"/>
                    <a:pt x="10014" y="3938"/>
                  </a:cubicBezTo>
                  <a:lnTo>
                    <a:pt x="10014" y="3938"/>
                  </a:lnTo>
                  <a:cubicBezTo>
                    <a:pt x="10234" y="4031"/>
                    <a:pt x="10763" y="4253"/>
                    <a:pt x="11508" y="4565"/>
                  </a:cubicBezTo>
                  <a:cubicBezTo>
                    <a:pt x="11540" y="4582"/>
                    <a:pt x="11580" y="4590"/>
                    <a:pt x="11620" y="4590"/>
                  </a:cubicBezTo>
                  <a:cubicBezTo>
                    <a:pt x="11660" y="4590"/>
                    <a:pt x="11701" y="4582"/>
                    <a:pt x="11733" y="4565"/>
                  </a:cubicBezTo>
                  <a:cubicBezTo>
                    <a:pt x="11797" y="4501"/>
                    <a:pt x="11861" y="4437"/>
                    <a:pt x="11861" y="4340"/>
                  </a:cubicBezTo>
                  <a:lnTo>
                    <a:pt x="12086" y="1769"/>
                  </a:lnTo>
                  <a:cubicBezTo>
                    <a:pt x="12086" y="1608"/>
                    <a:pt x="11990" y="1512"/>
                    <a:pt x="11861" y="1480"/>
                  </a:cubicBezTo>
                  <a:cubicBezTo>
                    <a:pt x="9676" y="1126"/>
                    <a:pt x="7779" y="772"/>
                    <a:pt x="7104" y="644"/>
                  </a:cubicBezTo>
                  <a:cubicBezTo>
                    <a:pt x="6622" y="547"/>
                    <a:pt x="5979" y="387"/>
                    <a:pt x="5336" y="258"/>
                  </a:cubicBezTo>
                  <a:cubicBezTo>
                    <a:pt x="4693" y="130"/>
                    <a:pt x="4050" y="1"/>
                    <a:pt x="3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4436;p64">
              <a:extLst>
                <a:ext uri="{FF2B5EF4-FFF2-40B4-BE49-F238E27FC236}">
                  <a16:creationId xmlns:a16="http://schemas.microsoft.com/office/drawing/2014/main" id="{60D55FFB-B931-66C5-3F7E-86F5D175D81E}"/>
                </a:ext>
              </a:extLst>
            </p:cNvPr>
            <p:cNvSpPr/>
            <p:nvPr/>
          </p:nvSpPr>
          <p:spPr>
            <a:xfrm>
              <a:off x="4674150" y="1969900"/>
              <a:ext cx="309925" cy="357350"/>
            </a:xfrm>
            <a:custGeom>
              <a:avLst/>
              <a:gdLst/>
              <a:ahLst/>
              <a:cxnLst/>
              <a:rect l="l" t="t" r="r" b="b"/>
              <a:pathLst>
                <a:path w="12397" h="14294" extrusionOk="0">
                  <a:moveTo>
                    <a:pt x="10757" y="0"/>
                  </a:moveTo>
                  <a:cubicBezTo>
                    <a:pt x="10757" y="0"/>
                    <a:pt x="6868" y="1897"/>
                    <a:pt x="5357" y="3215"/>
                  </a:cubicBezTo>
                  <a:cubicBezTo>
                    <a:pt x="3878" y="4565"/>
                    <a:pt x="149" y="12922"/>
                    <a:pt x="53" y="13501"/>
                  </a:cubicBezTo>
                  <a:cubicBezTo>
                    <a:pt x="1" y="13972"/>
                    <a:pt x="1904" y="14293"/>
                    <a:pt x="2790" y="14293"/>
                  </a:cubicBezTo>
                  <a:cubicBezTo>
                    <a:pt x="2993" y="14293"/>
                    <a:pt x="3143" y="14276"/>
                    <a:pt x="3203" y="14240"/>
                  </a:cubicBezTo>
                  <a:cubicBezTo>
                    <a:pt x="3525" y="14080"/>
                    <a:pt x="9439" y="7297"/>
                    <a:pt x="10918" y="6140"/>
                  </a:cubicBezTo>
                  <a:cubicBezTo>
                    <a:pt x="12396" y="4983"/>
                    <a:pt x="11754" y="3568"/>
                    <a:pt x="11754" y="3568"/>
                  </a:cubicBezTo>
                  <a:lnTo>
                    <a:pt x="10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4437;p64">
              <a:extLst>
                <a:ext uri="{FF2B5EF4-FFF2-40B4-BE49-F238E27FC236}">
                  <a16:creationId xmlns:a16="http://schemas.microsoft.com/office/drawing/2014/main" id="{CF711F95-82F1-A671-BC1C-C67EE1CA8F7F}"/>
                </a:ext>
              </a:extLst>
            </p:cNvPr>
            <p:cNvSpPr/>
            <p:nvPr/>
          </p:nvSpPr>
          <p:spPr>
            <a:xfrm>
              <a:off x="4669025" y="1962850"/>
              <a:ext cx="309425" cy="371100"/>
            </a:xfrm>
            <a:custGeom>
              <a:avLst/>
              <a:gdLst/>
              <a:ahLst/>
              <a:cxnLst/>
              <a:rect l="l" t="t" r="r" b="b"/>
              <a:pathLst>
                <a:path w="12377" h="14844" extrusionOk="0">
                  <a:moveTo>
                    <a:pt x="10941" y="0"/>
                  </a:moveTo>
                  <a:cubicBezTo>
                    <a:pt x="10905" y="0"/>
                    <a:pt x="10868" y="8"/>
                    <a:pt x="10834" y="25"/>
                  </a:cubicBezTo>
                  <a:cubicBezTo>
                    <a:pt x="10834" y="25"/>
                    <a:pt x="9869" y="507"/>
                    <a:pt x="8680" y="1150"/>
                  </a:cubicBezTo>
                  <a:cubicBezTo>
                    <a:pt x="7523" y="1825"/>
                    <a:pt x="6173" y="2629"/>
                    <a:pt x="5401" y="3304"/>
                  </a:cubicBezTo>
                  <a:cubicBezTo>
                    <a:pt x="5176" y="3497"/>
                    <a:pt x="4951" y="3786"/>
                    <a:pt x="4694" y="4172"/>
                  </a:cubicBezTo>
                  <a:cubicBezTo>
                    <a:pt x="3826" y="5426"/>
                    <a:pt x="2669" y="7676"/>
                    <a:pt x="1737" y="9669"/>
                  </a:cubicBezTo>
                  <a:cubicBezTo>
                    <a:pt x="1254" y="10697"/>
                    <a:pt x="837" y="11629"/>
                    <a:pt x="547" y="12337"/>
                  </a:cubicBezTo>
                  <a:cubicBezTo>
                    <a:pt x="387" y="12690"/>
                    <a:pt x="258" y="13012"/>
                    <a:pt x="162" y="13237"/>
                  </a:cubicBezTo>
                  <a:cubicBezTo>
                    <a:pt x="129" y="13365"/>
                    <a:pt x="65" y="13462"/>
                    <a:pt x="65" y="13558"/>
                  </a:cubicBezTo>
                  <a:cubicBezTo>
                    <a:pt x="33" y="13622"/>
                    <a:pt x="1" y="13687"/>
                    <a:pt x="1" y="13751"/>
                  </a:cubicBezTo>
                  <a:lnTo>
                    <a:pt x="1" y="13815"/>
                  </a:lnTo>
                  <a:cubicBezTo>
                    <a:pt x="1" y="13976"/>
                    <a:pt x="65" y="14105"/>
                    <a:pt x="162" y="14169"/>
                  </a:cubicBezTo>
                  <a:cubicBezTo>
                    <a:pt x="322" y="14330"/>
                    <a:pt x="515" y="14394"/>
                    <a:pt x="740" y="14490"/>
                  </a:cubicBezTo>
                  <a:cubicBezTo>
                    <a:pt x="1415" y="14715"/>
                    <a:pt x="2444" y="14844"/>
                    <a:pt x="3022" y="14844"/>
                  </a:cubicBezTo>
                  <a:lnTo>
                    <a:pt x="3312" y="14844"/>
                  </a:lnTo>
                  <a:cubicBezTo>
                    <a:pt x="3376" y="14812"/>
                    <a:pt x="3440" y="14812"/>
                    <a:pt x="3537" y="14780"/>
                  </a:cubicBezTo>
                  <a:cubicBezTo>
                    <a:pt x="3569" y="14747"/>
                    <a:pt x="3601" y="14715"/>
                    <a:pt x="3633" y="14715"/>
                  </a:cubicBezTo>
                  <a:cubicBezTo>
                    <a:pt x="3730" y="14619"/>
                    <a:pt x="3890" y="14458"/>
                    <a:pt x="4115" y="14233"/>
                  </a:cubicBezTo>
                  <a:cubicBezTo>
                    <a:pt x="4887" y="13430"/>
                    <a:pt x="6365" y="11758"/>
                    <a:pt x="7812" y="10183"/>
                  </a:cubicBezTo>
                  <a:cubicBezTo>
                    <a:pt x="8551" y="9379"/>
                    <a:pt x="9258" y="8608"/>
                    <a:pt x="9869" y="7965"/>
                  </a:cubicBezTo>
                  <a:cubicBezTo>
                    <a:pt x="10480" y="7354"/>
                    <a:pt x="10994" y="6840"/>
                    <a:pt x="11284" y="6615"/>
                  </a:cubicBezTo>
                  <a:cubicBezTo>
                    <a:pt x="12151" y="5972"/>
                    <a:pt x="12376" y="5168"/>
                    <a:pt x="12376" y="4590"/>
                  </a:cubicBezTo>
                  <a:cubicBezTo>
                    <a:pt x="12376" y="4108"/>
                    <a:pt x="12216" y="3754"/>
                    <a:pt x="12184" y="3722"/>
                  </a:cubicBezTo>
                  <a:cubicBezTo>
                    <a:pt x="12137" y="3628"/>
                    <a:pt x="12038" y="3568"/>
                    <a:pt x="11938" y="3568"/>
                  </a:cubicBezTo>
                  <a:cubicBezTo>
                    <a:pt x="11901" y="3568"/>
                    <a:pt x="11864" y="3576"/>
                    <a:pt x="11830" y="3593"/>
                  </a:cubicBezTo>
                  <a:cubicBezTo>
                    <a:pt x="11701" y="3658"/>
                    <a:pt x="11637" y="3818"/>
                    <a:pt x="11701" y="3947"/>
                  </a:cubicBezTo>
                  <a:cubicBezTo>
                    <a:pt x="11701" y="3979"/>
                    <a:pt x="11830" y="4236"/>
                    <a:pt x="11830" y="4590"/>
                  </a:cubicBezTo>
                  <a:cubicBezTo>
                    <a:pt x="11830" y="5040"/>
                    <a:pt x="11669" y="5618"/>
                    <a:pt x="10962" y="6197"/>
                  </a:cubicBezTo>
                  <a:cubicBezTo>
                    <a:pt x="10544" y="6518"/>
                    <a:pt x="9901" y="7161"/>
                    <a:pt x="9130" y="7965"/>
                  </a:cubicBezTo>
                  <a:cubicBezTo>
                    <a:pt x="7973" y="9186"/>
                    <a:pt x="6558" y="10729"/>
                    <a:pt x="5401" y="12015"/>
                  </a:cubicBezTo>
                  <a:cubicBezTo>
                    <a:pt x="4823" y="12658"/>
                    <a:pt x="4308" y="13237"/>
                    <a:pt x="3922" y="13655"/>
                  </a:cubicBezTo>
                  <a:cubicBezTo>
                    <a:pt x="3730" y="13847"/>
                    <a:pt x="3569" y="14008"/>
                    <a:pt x="3440" y="14137"/>
                  </a:cubicBezTo>
                  <a:cubicBezTo>
                    <a:pt x="3408" y="14201"/>
                    <a:pt x="3344" y="14233"/>
                    <a:pt x="3312" y="14265"/>
                  </a:cubicBezTo>
                  <a:lnTo>
                    <a:pt x="3280" y="14297"/>
                  </a:lnTo>
                  <a:lnTo>
                    <a:pt x="3022" y="14297"/>
                  </a:lnTo>
                  <a:cubicBezTo>
                    <a:pt x="2637" y="14297"/>
                    <a:pt x="1930" y="14233"/>
                    <a:pt x="1383" y="14105"/>
                  </a:cubicBezTo>
                  <a:cubicBezTo>
                    <a:pt x="1094" y="14040"/>
                    <a:pt x="837" y="13976"/>
                    <a:pt x="676" y="13880"/>
                  </a:cubicBezTo>
                  <a:cubicBezTo>
                    <a:pt x="618" y="13850"/>
                    <a:pt x="560" y="13821"/>
                    <a:pt x="525" y="13792"/>
                  </a:cubicBezTo>
                  <a:lnTo>
                    <a:pt x="525" y="13792"/>
                  </a:lnTo>
                  <a:cubicBezTo>
                    <a:pt x="560" y="13707"/>
                    <a:pt x="624" y="13498"/>
                    <a:pt x="740" y="13237"/>
                  </a:cubicBezTo>
                  <a:cubicBezTo>
                    <a:pt x="1158" y="12176"/>
                    <a:pt x="2090" y="10086"/>
                    <a:pt x="3119" y="8094"/>
                  </a:cubicBezTo>
                  <a:cubicBezTo>
                    <a:pt x="3601" y="7097"/>
                    <a:pt x="4115" y="6133"/>
                    <a:pt x="4565" y="5329"/>
                  </a:cubicBezTo>
                  <a:cubicBezTo>
                    <a:pt x="5048" y="4558"/>
                    <a:pt x="5465" y="3947"/>
                    <a:pt x="5755" y="3722"/>
                  </a:cubicBezTo>
                  <a:cubicBezTo>
                    <a:pt x="6462" y="3079"/>
                    <a:pt x="7812" y="2275"/>
                    <a:pt x="8937" y="1632"/>
                  </a:cubicBezTo>
                  <a:cubicBezTo>
                    <a:pt x="9516" y="1311"/>
                    <a:pt x="10062" y="1022"/>
                    <a:pt x="10448" y="829"/>
                  </a:cubicBezTo>
                  <a:cubicBezTo>
                    <a:pt x="10834" y="636"/>
                    <a:pt x="11059" y="507"/>
                    <a:pt x="11059" y="507"/>
                  </a:cubicBezTo>
                  <a:cubicBezTo>
                    <a:pt x="11219" y="443"/>
                    <a:pt x="11251" y="282"/>
                    <a:pt x="11187" y="154"/>
                  </a:cubicBezTo>
                  <a:cubicBezTo>
                    <a:pt x="11140" y="60"/>
                    <a:pt x="11041" y="0"/>
                    <a:pt x="10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4438;p64">
              <a:extLst>
                <a:ext uri="{FF2B5EF4-FFF2-40B4-BE49-F238E27FC236}">
                  <a16:creationId xmlns:a16="http://schemas.microsoft.com/office/drawing/2014/main" id="{A807E06E-14B9-8AB2-093D-E6F9481F4C85}"/>
                </a:ext>
              </a:extLst>
            </p:cNvPr>
            <p:cNvSpPr/>
            <p:nvPr/>
          </p:nvSpPr>
          <p:spPr>
            <a:xfrm>
              <a:off x="4536450" y="2239600"/>
              <a:ext cx="249125" cy="205200"/>
            </a:xfrm>
            <a:custGeom>
              <a:avLst/>
              <a:gdLst/>
              <a:ahLst/>
              <a:cxnLst/>
              <a:rect l="l" t="t" r="r" b="b"/>
              <a:pathLst>
                <a:path w="9965" h="8208" extrusionOk="0">
                  <a:moveTo>
                    <a:pt x="8969" y="1"/>
                  </a:moveTo>
                  <a:cubicBezTo>
                    <a:pt x="8187" y="1"/>
                    <a:pt x="6975" y="977"/>
                    <a:pt x="6975" y="977"/>
                  </a:cubicBezTo>
                  <a:cubicBezTo>
                    <a:pt x="6975" y="977"/>
                    <a:pt x="4307" y="1556"/>
                    <a:pt x="3311" y="1974"/>
                  </a:cubicBezTo>
                  <a:cubicBezTo>
                    <a:pt x="2347" y="2392"/>
                    <a:pt x="0" y="5381"/>
                    <a:pt x="579" y="5542"/>
                  </a:cubicBezTo>
                  <a:cubicBezTo>
                    <a:pt x="602" y="5548"/>
                    <a:pt x="627" y="5551"/>
                    <a:pt x="654" y="5551"/>
                  </a:cubicBezTo>
                  <a:cubicBezTo>
                    <a:pt x="1283" y="5551"/>
                    <a:pt x="2732" y="3807"/>
                    <a:pt x="2732" y="3806"/>
                  </a:cubicBezTo>
                  <a:lnTo>
                    <a:pt x="2732" y="3806"/>
                  </a:lnTo>
                  <a:cubicBezTo>
                    <a:pt x="2732" y="3807"/>
                    <a:pt x="1511" y="5606"/>
                    <a:pt x="1350" y="6281"/>
                  </a:cubicBezTo>
                  <a:cubicBezTo>
                    <a:pt x="1172" y="6903"/>
                    <a:pt x="1022" y="8207"/>
                    <a:pt x="1527" y="8207"/>
                  </a:cubicBezTo>
                  <a:cubicBezTo>
                    <a:pt x="1571" y="8207"/>
                    <a:pt x="1618" y="8198"/>
                    <a:pt x="1672" y="8178"/>
                  </a:cubicBezTo>
                  <a:cubicBezTo>
                    <a:pt x="2347" y="7953"/>
                    <a:pt x="3664" y="6120"/>
                    <a:pt x="3664" y="6120"/>
                  </a:cubicBezTo>
                  <a:cubicBezTo>
                    <a:pt x="3664" y="6120"/>
                    <a:pt x="5304" y="5124"/>
                    <a:pt x="6654" y="5124"/>
                  </a:cubicBezTo>
                  <a:cubicBezTo>
                    <a:pt x="7972" y="5124"/>
                    <a:pt x="8872" y="2649"/>
                    <a:pt x="8872" y="2649"/>
                  </a:cubicBezTo>
                  <a:cubicBezTo>
                    <a:pt x="8872" y="2649"/>
                    <a:pt x="9965" y="1556"/>
                    <a:pt x="9547" y="399"/>
                  </a:cubicBezTo>
                  <a:cubicBezTo>
                    <a:pt x="9442" y="109"/>
                    <a:pt x="9229" y="1"/>
                    <a:pt x="8969" y="1"/>
                  </a:cubicBezTo>
                  <a:close/>
                </a:path>
              </a:pathLst>
            </a:custGeom>
            <a:solidFill>
              <a:srgbClr val="9C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4439;p64">
              <a:extLst>
                <a:ext uri="{FF2B5EF4-FFF2-40B4-BE49-F238E27FC236}">
                  <a16:creationId xmlns:a16="http://schemas.microsoft.com/office/drawing/2014/main" id="{6D0A9158-1651-B61E-06E7-ED2E862FC67E}"/>
                </a:ext>
              </a:extLst>
            </p:cNvPr>
            <p:cNvSpPr/>
            <p:nvPr/>
          </p:nvSpPr>
          <p:spPr>
            <a:xfrm>
              <a:off x="4542075" y="2232675"/>
              <a:ext cx="241900" cy="219425"/>
            </a:xfrm>
            <a:custGeom>
              <a:avLst/>
              <a:gdLst/>
              <a:ahLst/>
              <a:cxnLst/>
              <a:rect l="l" t="t" r="r" b="b"/>
              <a:pathLst>
                <a:path w="9676" h="8777" extrusionOk="0">
                  <a:moveTo>
                    <a:pt x="8743" y="547"/>
                  </a:moveTo>
                  <a:cubicBezTo>
                    <a:pt x="8840" y="547"/>
                    <a:pt x="8904" y="579"/>
                    <a:pt x="8936" y="579"/>
                  </a:cubicBezTo>
                  <a:cubicBezTo>
                    <a:pt x="9000" y="611"/>
                    <a:pt x="9033" y="676"/>
                    <a:pt x="9065" y="772"/>
                  </a:cubicBezTo>
                  <a:cubicBezTo>
                    <a:pt x="9129" y="933"/>
                    <a:pt x="9129" y="1061"/>
                    <a:pt x="9129" y="1222"/>
                  </a:cubicBezTo>
                  <a:cubicBezTo>
                    <a:pt x="9161" y="1608"/>
                    <a:pt x="8968" y="1994"/>
                    <a:pt x="8808" y="2283"/>
                  </a:cubicBezTo>
                  <a:cubicBezTo>
                    <a:pt x="8711" y="2411"/>
                    <a:pt x="8647" y="2540"/>
                    <a:pt x="8583" y="2604"/>
                  </a:cubicBezTo>
                  <a:lnTo>
                    <a:pt x="8486" y="2701"/>
                  </a:lnTo>
                  <a:lnTo>
                    <a:pt x="8486" y="2733"/>
                  </a:lnTo>
                  <a:lnTo>
                    <a:pt x="8454" y="2733"/>
                  </a:lnTo>
                  <a:lnTo>
                    <a:pt x="8390" y="2829"/>
                  </a:lnTo>
                  <a:lnTo>
                    <a:pt x="8390" y="2862"/>
                  </a:lnTo>
                  <a:cubicBezTo>
                    <a:pt x="8358" y="2958"/>
                    <a:pt x="8100" y="3569"/>
                    <a:pt x="7747" y="4115"/>
                  </a:cubicBezTo>
                  <a:cubicBezTo>
                    <a:pt x="7554" y="4404"/>
                    <a:pt x="7329" y="4662"/>
                    <a:pt x="7104" y="4854"/>
                  </a:cubicBezTo>
                  <a:cubicBezTo>
                    <a:pt x="6879" y="5047"/>
                    <a:pt x="6654" y="5144"/>
                    <a:pt x="6429" y="5144"/>
                  </a:cubicBezTo>
                  <a:cubicBezTo>
                    <a:pt x="5690" y="5144"/>
                    <a:pt x="4918" y="5401"/>
                    <a:pt x="4307" y="5658"/>
                  </a:cubicBezTo>
                  <a:cubicBezTo>
                    <a:pt x="3729" y="5915"/>
                    <a:pt x="3311" y="6172"/>
                    <a:pt x="3311" y="6172"/>
                  </a:cubicBezTo>
                  <a:lnTo>
                    <a:pt x="3214" y="6237"/>
                  </a:lnTo>
                  <a:cubicBezTo>
                    <a:pt x="3214" y="6237"/>
                    <a:pt x="3150" y="6333"/>
                    <a:pt x="2989" y="6526"/>
                  </a:cubicBezTo>
                  <a:cubicBezTo>
                    <a:pt x="2797" y="6783"/>
                    <a:pt x="2475" y="7169"/>
                    <a:pt x="2154" y="7522"/>
                  </a:cubicBezTo>
                  <a:cubicBezTo>
                    <a:pt x="1993" y="7683"/>
                    <a:pt x="1832" y="7844"/>
                    <a:pt x="1704" y="7972"/>
                  </a:cubicBezTo>
                  <a:cubicBezTo>
                    <a:pt x="1543" y="8101"/>
                    <a:pt x="1414" y="8198"/>
                    <a:pt x="1350" y="8230"/>
                  </a:cubicBezTo>
                  <a:lnTo>
                    <a:pt x="1318" y="8230"/>
                  </a:lnTo>
                  <a:lnTo>
                    <a:pt x="1286" y="8198"/>
                  </a:lnTo>
                  <a:cubicBezTo>
                    <a:pt x="1254" y="8133"/>
                    <a:pt x="1222" y="7940"/>
                    <a:pt x="1222" y="7715"/>
                  </a:cubicBezTo>
                  <a:cubicBezTo>
                    <a:pt x="1222" y="7362"/>
                    <a:pt x="1286" y="6912"/>
                    <a:pt x="1382" y="6622"/>
                  </a:cubicBezTo>
                  <a:cubicBezTo>
                    <a:pt x="1414" y="6494"/>
                    <a:pt x="1511" y="6269"/>
                    <a:pt x="1639" y="6012"/>
                  </a:cubicBezTo>
                  <a:cubicBezTo>
                    <a:pt x="1832" y="5626"/>
                    <a:pt x="2122" y="5176"/>
                    <a:pt x="2347" y="4822"/>
                  </a:cubicBezTo>
                  <a:cubicBezTo>
                    <a:pt x="2443" y="4662"/>
                    <a:pt x="2572" y="4501"/>
                    <a:pt x="2636" y="4404"/>
                  </a:cubicBezTo>
                  <a:cubicBezTo>
                    <a:pt x="2659" y="4359"/>
                    <a:pt x="2677" y="4321"/>
                    <a:pt x="2692" y="4292"/>
                  </a:cubicBezTo>
                  <a:lnTo>
                    <a:pt x="2692" y="4292"/>
                  </a:lnTo>
                  <a:cubicBezTo>
                    <a:pt x="2718" y="4261"/>
                    <a:pt x="2732" y="4244"/>
                    <a:pt x="2732" y="4244"/>
                  </a:cubicBezTo>
                  <a:lnTo>
                    <a:pt x="2720" y="4235"/>
                  </a:lnTo>
                  <a:lnTo>
                    <a:pt x="2720" y="4235"/>
                  </a:lnTo>
                  <a:cubicBezTo>
                    <a:pt x="2728" y="4219"/>
                    <a:pt x="2732" y="4212"/>
                    <a:pt x="2732" y="4212"/>
                  </a:cubicBezTo>
                  <a:cubicBezTo>
                    <a:pt x="2829" y="4115"/>
                    <a:pt x="2797" y="3954"/>
                    <a:pt x="2668" y="3858"/>
                  </a:cubicBezTo>
                  <a:cubicBezTo>
                    <a:pt x="2628" y="3818"/>
                    <a:pt x="2576" y="3800"/>
                    <a:pt x="2522" y="3800"/>
                  </a:cubicBezTo>
                  <a:cubicBezTo>
                    <a:pt x="2448" y="3800"/>
                    <a:pt x="2370" y="3834"/>
                    <a:pt x="2314" y="3890"/>
                  </a:cubicBezTo>
                  <a:lnTo>
                    <a:pt x="2250" y="3987"/>
                  </a:lnTo>
                  <a:cubicBezTo>
                    <a:pt x="2122" y="4147"/>
                    <a:pt x="1768" y="4565"/>
                    <a:pt x="1350" y="4919"/>
                  </a:cubicBezTo>
                  <a:cubicBezTo>
                    <a:pt x="1157" y="5112"/>
                    <a:pt x="964" y="5272"/>
                    <a:pt x="804" y="5401"/>
                  </a:cubicBezTo>
                  <a:cubicBezTo>
                    <a:pt x="725" y="5448"/>
                    <a:pt x="646" y="5488"/>
                    <a:pt x="582" y="5516"/>
                  </a:cubicBezTo>
                  <a:lnTo>
                    <a:pt x="582" y="5516"/>
                  </a:lnTo>
                  <a:cubicBezTo>
                    <a:pt x="590" y="5499"/>
                    <a:pt x="599" y="5482"/>
                    <a:pt x="611" y="5465"/>
                  </a:cubicBezTo>
                  <a:cubicBezTo>
                    <a:pt x="772" y="5079"/>
                    <a:pt x="1254" y="4372"/>
                    <a:pt x="1800" y="3762"/>
                  </a:cubicBezTo>
                  <a:cubicBezTo>
                    <a:pt x="2057" y="3472"/>
                    <a:pt x="2314" y="3183"/>
                    <a:pt x="2572" y="2958"/>
                  </a:cubicBezTo>
                  <a:cubicBezTo>
                    <a:pt x="2829" y="2733"/>
                    <a:pt x="3054" y="2540"/>
                    <a:pt x="3214" y="2508"/>
                  </a:cubicBezTo>
                  <a:cubicBezTo>
                    <a:pt x="3664" y="2315"/>
                    <a:pt x="4597" y="2058"/>
                    <a:pt x="5368" y="1865"/>
                  </a:cubicBezTo>
                  <a:cubicBezTo>
                    <a:pt x="5754" y="1769"/>
                    <a:pt x="6107" y="1672"/>
                    <a:pt x="6365" y="1608"/>
                  </a:cubicBezTo>
                  <a:cubicBezTo>
                    <a:pt x="6654" y="1544"/>
                    <a:pt x="6815" y="1511"/>
                    <a:pt x="6815" y="1511"/>
                  </a:cubicBezTo>
                  <a:lnTo>
                    <a:pt x="6911" y="1479"/>
                  </a:lnTo>
                  <a:lnTo>
                    <a:pt x="6975" y="1415"/>
                  </a:lnTo>
                  <a:cubicBezTo>
                    <a:pt x="7072" y="1351"/>
                    <a:pt x="7393" y="1094"/>
                    <a:pt x="7747" y="901"/>
                  </a:cubicBezTo>
                  <a:cubicBezTo>
                    <a:pt x="8100" y="708"/>
                    <a:pt x="8486" y="547"/>
                    <a:pt x="8743" y="547"/>
                  </a:cubicBezTo>
                  <a:close/>
                  <a:moveTo>
                    <a:pt x="8743" y="1"/>
                  </a:moveTo>
                  <a:cubicBezTo>
                    <a:pt x="8486" y="1"/>
                    <a:pt x="8229" y="97"/>
                    <a:pt x="8004" y="194"/>
                  </a:cubicBezTo>
                  <a:cubicBezTo>
                    <a:pt x="7389" y="434"/>
                    <a:pt x="6818" y="853"/>
                    <a:pt x="6644" y="1005"/>
                  </a:cubicBezTo>
                  <a:lnTo>
                    <a:pt x="6644" y="1005"/>
                  </a:lnTo>
                  <a:cubicBezTo>
                    <a:pt x="6485" y="1037"/>
                    <a:pt x="5897" y="1159"/>
                    <a:pt x="5240" y="1351"/>
                  </a:cubicBezTo>
                  <a:cubicBezTo>
                    <a:pt x="4436" y="1544"/>
                    <a:pt x="3536" y="1769"/>
                    <a:pt x="2989" y="1994"/>
                  </a:cubicBezTo>
                  <a:cubicBezTo>
                    <a:pt x="2732" y="2122"/>
                    <a:pt x="2411" y="2347"/>
                    <a:pt x="2089" y="2669"/>
                  </a:cubicBezTo>
                  <a:cubicBezTo>
                    <a:pt x="1639" y="3119"/>
                    <a:pt x="1125" y="3697"/>
                    <a:pt x="707" y="4244"/>
                  </a:cubicBezTo>
                  <a:cubicBezTo>
                    <a:pt x="514" y="4533"/>
                    <a:pt x="354" y="4790"/>
                    <a:pt x="225" y="5015"/>
                  </a:cubicBezTo>
                  <a:cubicBezTo>
                    <a:pt x="161" y="5144"/>
                    <a:pt x="96" y="5240"/>
                    <a:pt x="64" y="5369"/>
                  </a:cubicBezTo>
                  <a:cubicBezTo>
                    <a:pt x="32" y="5465"/>
                    <a:pt x="0" y="5562"/>
                    <a:pt x="0" y="5658"/>
                  </a:cubicBezTo>
                  <a:cubicBezTo>
                    <a:pt x="0" y="5755"/>
                    <a:pt x="32" y="5819"/>
                    <a:pt x="64" y="5915"/>
                  </a:cubicBezTo>
                  <a:cubicBezTo>
                    <a:pt x="129" y="5980"/>
                    <a:pt x="193" y="6044"/>
                    <a:pt x="289" y="6076"/>
                  </a:cubicBezTo>
                  <a:cubicBezTo>
                    <a:pt x="354" y="6076"/>
                    <a:pt x="386" y="6108"/>
                    <a:pt x="450" y="6108"/>
                  </a:cubicBezTo>
                  <a:cubicBezTo>
                    <a:pt x="579" y="6108"/>
                    <a:pt x="707" y="6044"/>
                    <a:pt x="836" y="5980"/>
                  </a:cubicBezTo>
                  <a:cubicBezTo>
                    <a:pt x="933" y="5935"/>
                    <a:pt x="1033" y="5877"/>
                    <a:pt x="1132" y="5811"/>
                  </a:cubicBezTo>
                  <a:lnTo>
                    <a:pt x="1132" y="5811"/>
                  </a:lnTo>
                  <a:cubicBezTo>
                    <a:pt x="1012" y="6077"/>
                    <a:pt x="896" y="6314"/>
                    <a:pt x="836" y="6494"/>
                  </a:cubicBezTo>
                  <a:cubicBezTo>
                    <a:pt x="772" y="6815"/>
                    <a:pt x="707" y="7297"/>
                    <a:pt x="707" y="7715"/>
                  </a:cubicBezTo>
                  <a:cubicBezTo>
                    <a:pt x="707" y="7940"/>
                    <a:pt x="707" y="8165"/>
                    <a:pt x="772" y="8358"/>
                  </a:cubicBezTo>
                  <a:cubicBezTo>
                    <a:pt x="836" y="8455"/>
                    <a:pt x="868" y="8551"/>
                    <a:pt x="964" y="8648"/>
                  </a:cubicBezTo>
                  <a:cubicBezTo>
                    <a:pt x="1061" y="8712"/>
                    <a:pt x="1189" y="8776"/>
                    <a:pt x="1318" y="8776"/>
                  </a:cubicBezTo>
                  <a:cubicBezTo>
                    <a:pt x="1382" y="8776"/>
                    <a:pt x="1447" y="8744"/>
                    <a:pt x="1543" y="8712"/>
                  </a:cubicBezTo>
                  <a:cubicBezTo>
                    <a:pt x="1768" y="8615"/>
                    <a:pt x="1993" y="8455"/>
                    <a:pt x="2218" y="8230"/>
                  </a:cubicBezTo>
                  <a:cubicBezTo>
                    <a:pt x="2822" y="7654"/>
                    <a:pt x="3478" y="6770"/>
                    <a:pt x="3632" y="6591"/>
                  </a:cubicBezTo>
                  <a:lnTo>
                    <a:pt x="3632" y="6591"/>
                  </a:lnTo>
                  <a:lnTo>
                    <a:pt x="3632" y="6590"/>
                  </a:lnTo>
                  <a:cubicBezTo>
                    <a:pt x="3793" y="6494"/>
                    <a:pt x="4243" y="6269"/>
                    <a:pt x="4757" y="6044"/>
                  </a:cubicBezTo>
                  <a:cubicBezTo>
                    <a:pt x="5272" y="5851"/>
                    <a:pt x="5882" y="5658"/>
                    <a:pt x="6429" y="5658"/>
                  </a:cubicBezTo>
                  <a:cubicBezTo>
                    <a:pt x="6847" y="5658"/>
                    <a:pt x="7200" y="5465"/>
                    <a:pt x="7490" y="5208"/>
                  </a:cubicBezTo>
                  <a:cubicBezTo>
                    <a:pt x="7940" y="4822"/>
                    <a:pt x="8293" y="4276"/>
                    <a:pt x="8518" y="3826"/>
                  </a:cubicBezTo>
                  <a:cubicBezTo>
                    <a:pt x="8718" y="3476"/>
                    <a:pt x="8840" y="3185"/>
                    <a:pt x="8885" y="3057"/>
                  </a:cubicBezTo>
                  <a:lnTo>
                    <a:pt x="8885" y="3057"/>
                  </a:lnTo>
                  <a:cubicBezTo>
                    <a:pt x="8960" y="2972"/>
                    <a:pt x="9117" y="2806"/>
                    <a:pt x="9258" y="2572"/>
                  </a:cubicBezTo>
                  <a:cubicBezTo>
                    <a:pt x="9450" y="2219"/>
                    <a:pt x="9675" y="1769"/>
                    <a:pt x="9675" y="1222"/>
                  </a:cubicBezTo>
                  <a:cubicBezTo>
                    <a:pt x="9675" y="1029"/>
                    <a:pt x="9643" y="804"/>
                    <a:pt x="9579" y="579"/>
                  </a:cubicBezTo>
                  <a:cubicBezTo>
                    <a:pt x="9515" y="386"/>
                    <a:pt x="9386" y="226"/>
                    <a:pt x="9225" y="129"/>
                  </a:cubicBezTo>
                  <a:cubicBezTo>
                    <a:pt x="9065" y="33"/>
                    <a:pt x="8904" y="1"/>
                    <a:pt x="8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4440;p64">
              <a:extLst>
                <a:ext uri="{FF2B5EF4-FFF2-40B4-BE49-F238E27FC236}">
                  <a16:creationId xmlns:a16="http://schemas.microsoft.com/office/drawing/2014/main" id="{3A2E7A86-6E36-49BD-2A59-E5D519C3F661}"/>
                </a:ext>
              </a:extLst>
            </p:cNvPr>
            <p:cNvSpPr/>
            <p:nvPr/>
          </p:nvSpPr>
          <p:spPr>
            <a:xfrm>
              <a:off x="4681900" y="2220000"/>
              <a:ext cx="85200" cy="103700"/>
            </a:xfrm>
            <a:custGeom>
              <a:avLst/>
              <a:gdLst/>
              <a:ahLst/>
              <a:cxnLst/>
              <a:rect l="l" t="t" r="r" b="b"/>
              <a:pathLst>
                <a:path w="3408" h="4148" extrusionOk="0">
                  <a:moveTo>
                    <a:pt x="1137" y="1"/>
                  </a:moveTo>
                  <a:cubicBezTo>
                    <a:pt x="788" y="1"/>
                    <a:pt x="579" y="592"/>
                    <a:pt x="579" y="1183"/>
                  </a:cubicBezTo>
                  <a:cubicBezTo>
                    <a:pt x="579" y="2018"/>
                    <a:pt x="1415" y="2276"/>
                    <a:pt x="1415" y="2276"/>
                  </a:cubicBezTo>
                  <a:cubicBezTo>
                    <a:pt x="1415" y="2276"/>
                    <a:pt x="0" y="3594"/>
                    <a:pt x="836" y="4011"/>
                  </a:cubicBezTo>
                  <a:cubicBezTo>
                    <a:pt x="1026" y="4110"/>
                    <a:pt x="1218" y="4148"/>
                    <a:pt x="1400" y="4148"/>
                  </a:cubicBezTo>
                  <a:cubicBezTo>
                    <a:pt x="1988" y="4148"/>
                    <a:pt x="2475" y="3754"/>
                    <a:pt x="2475" y="3754"/>
                  </a:cubicBezTo>
                  <a:lnTo>
                    <a:pt x="3407" y="1086"/>
                  </a:lnTo>
                  <a:lnTo>
                    <a:pt x="3407" y="1086"/>
                  </a:lnTo>
                  <a:cubicBezTo>
                    <a:pt x="3407" y="1086"/>
                    <a:pt x="3369" y="1090"/>
                    <a:pt x="3302" y="1090"/>
                  </a:cubicBezTo>
                  <a:cubicBezTo>
                    <a:pt x="3012" y="1090"/>
                    <a:pt x="2188" y="1026"/>
                    <a:pt x="1640" y="347"/>
                  </a:cubicBezTo>
                  <a:cubicBezTo>
                    <a:pt x="1451" y="102"/>
                    <a:pt x="1282" y="1"/>
                    <a:pt x="1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4441;p64">
              <a:extLst>
                <a:ext uri="{FF2B5EF4-FFF2-40B4-BE49-F238E27FC236}">
                  <a16:creationId xmlns:a16="http://schemas.microsoft.com/office/drawing/2014/main" id="{5885A603-B514-74FD-5BE9-B645EEA205F2}"/>
                </a:ext>
              </a:extLst>
            </p:cNvPr>
            <p:cNvSpPr/>
            <p:nvPr/>
          </p:nvSpPr>
          <p:spPr>
            <a:xfrm>
              <a:off x="4689125" y="2213400"/>
              <a:ext cx="84400" cy="116550"/>
            </a:xfrm>
            <a:custGeom>
              <a:avLst/>
              <a:gdLst/>
              <a:ahLst/>
              <a:cxnLst/>
              <a:rect l="l" t="t" r="r" b="b"/>
              <a:pathLst>
                <a:path w="3376" h="4662" extrusionOk="0">
                  <a:moveTo>
                    <a:pt x="836" y="0"/>
                  </a:moveTo>
                  <a:cubicBezTo>
                    <a:pt x="675" y="0"/>
                    <a:pt x="547" y="64"/>
                    <a:pt x="418" y="193"/>
                  </a:cubicBezTo>
                  <a:cubicBezTo>
                    <a:pt x="258" y="322"/>
                    <a:pt x="193" y="514"/>
                    <a:pt x="129" y="740"/>
                  </a:cubicBezTo>
                  <a:cubicBezTo>
                    <a:pt x="65" y="965"/>
                    <a:pt x="33" y="1190"/>
                    <a:pt x="33" y="1447"/>
                  </a:cubicBezTo>
                  <a:cubicBezTo>
                    <a:pt x="0" y="1961"/>
                    <a:pt x="290" y="2315"/>
                    <a:pt x="547" y="2507"/>
                  </a:cubicBezTo>
                  <a:cubicBezTo>
                    <a:pt x="589" y="2543"/>
                    <a:pt x="632" y="2575"/>
                    <a:pt x="674" y="2602"/>
                  </a:cubicBezTo>
                  <a:lnTo>
                    <a:pt x="674" y="2602"/>
                  </a:lnTo>
                  <a:cubicBezTo>
                    <a:pt x="614" y="2669"/>
                    <a:pt x="548" y="2745"/>
                    <a:pt x="483" y="2829"/>
                  </a:cubicBezTo>
                  <a:cubicBezTo>
                    <a:pt x="386" y="2957"/>
                    <a:pt x="258" y="3118"/>
                    <a:pt x="161" y="3311"/>
                  </a:cubicBezTo>
                  <a:cubicBezTo>
                    <a:pt x="65" y="3472"/>
                    <a:pt x="0" y="3665"/>
                    <a:pt x="0" y="3858"/>
                  </a:cubicBezTo>
                  <a:cubicBezTo>
                    <a:pt x="0" y="3986"/>
                    <a:pt x="33" y="4115"/>
                    <a:pt x="97" y="4243"/>
                  </a:cubicBezTo>
                  <a:cubicBezTo>
                    <a:pt x="161" y="4340"/>
                    <a:pt x="290" y="4436"/>
                    <a:pt x="418" y="4500"/>
                  </a:cubicBezTo>
                  <a:cubicBezTo>
                    <a:pt x="643" y="4629"/>
                    <a:pt x="901" y="4661"/>
                    <a:pt x="1126" y="4661"/>
                  </a:cubicBezTo>
                  <a:cubicBezTo>
                    <a:pt x="1833" y="4661"/>
                    <a:pt x="2347" y="4243"/>
                    <a:pt x="2347" y="4211"/>
                  </a:cubicBezTo>
                  <a:cubicBezTo>
                    <a:pt x="2476" y="4147"/>
                    <a:pt x="2508" y="3954"/>
                    <a:pt x="2411" y="3858"/>
                  </a:cubicBezTo>
                  <a:cubicBezTo>
                    <a:pt x="2355" y="3782"/>
                    <a:pt x="2276" y="3751"/>
                    <a:pt x="2195" y="3751"/>
                  </a:cubicBezTo>
                  <a:cubicBezTo>
                    <a:pt x="2138" y="3751"/>
                    <a:pt x="2079" y="3767"/>
                    <a:pt x="2026" y="3793"/>
                  </a:cubicBezTo>
                  <a:cubicBezTo>
                    <a:pt x="1993" y="3825"/>
                    <a:pt x="1576" y="4147"/>
                    <a:pt x="1126" y="4147"/>
                  </a:cubicBezTo>
                  <a:cubicBezTo>
                    <a:pt x="965" y="4147"/>
                    <a:pt x="804" y="4115"/>
                    <a:pt x="643" y="4018"/>
                  </a:cubicBezTo>
                  <a:cubicBezTo>
                    <a:pt x="579" y="3986"/>
                    <a:pt x="579" y="3954"/>
                    <a:pt x="547" y="3954"/>
                  </a:cubicBezTo>
                  <a:lnTo>
                    <a:pt x="547" y="3858"/>
                  </a:lnTo>
                  <a:cubicBezTo>
                    <a:pt x="547" y="3793"/>
                    <a:pt x="579" y="3665"/>
                    <a:pt x="643" y="3536"/>
                  </a:cubicBezTo>
                  <a:cubicBezTo>
                    <a:pt x="740" y="3343"/>
                    <a:pt x="901" y="3150"/>
                    <a:pt x="1061" y="2990"/>
                  </a:cubicBezTo>
                  <a:cubicBezTo>
                    <a:pt x="1126" y="2893"/>
                    <a:pt x="1190" y="2829"/>
                    <a:pt x="1222" y="2797"/>
                  </a:cubicBezTo>
                  <a:lnTo>
                    <a:pt x="1286" y="2732"/>
                  </a:lnTo>
                  <a:cubicBezTo>
                    <a:pt x="1383" y="2668"/>
                    <a:pt x="1383" y="2572"/>
                    <a:pt x="1383" y="2475"/>
                  </a:cubicBezTo>
                  <a:cubicBezTo>
                    <a:pt x="1351" y="2379"/>
                    <a:pt x="1286" y="2282"/>
                    <a:pt x="1190" y="2282"/>
                  </a:cubicBezTo>
                  <a:cubicBezTo>
                    <a:pt x="1190" y="2282"/>
                    <a:pt x="997" y="2218"/>
                    <a:pt x="868" y="2090"/>
                  </a:cubicBezTo>
                  <a:cubicBezTo>
                    <a:pt x="708" y="1929"/>
                    <a:pt x="547" y="1768"/>
                    <a:pt x="547" y="1447"/>
                  </a:cubicBezTo>
                  <a:cubicBezTo>
                    <a:pt x="547" y="1190"/>
                    <a:pt x="611" y="932"/>
                    <a:pt x="675" y="740"/>
                  </a:cubicBezTo>
                  <a:cubicBezTo>
                    <a:pt x="708" y="675"/>
                    <a:pt x="772" y="611"/>
                    <a:pt x="804" y="579"/>
                  </a:cubicBezTo>
                  <a:lnTo>
                    <a:pt x="836" y="547"/>
                  </a:lnTo>
                  <a:cubicBezTo>
                    <a:pt x="868" y="547"/>
                    <a:pt x="901" y="547"/>
                    <a:pt x="933" y="579"/>
                  </a:cubicBezTo>
                  <a:cubicBezTo>
                    <a:pt x="997" y="611"/>
                    <a:pt x="1061" y="675"/>
                    <a:pt x="1158" y="772"/>
                  </a:cubicBezTo>
                  <a:cubicBezTo>
                    <a:pt x="1479" y="1190"/>
                    <a:pt x="1865" y="1382"/>
                    <a:pt x="2218" y="1511"/>
                  </a:cubicBezTo>
                  <a:cubicBezTo>
                    <a:pt x="2572" y="1607"/>
                    <a:pt x="2861" y="1640"/>
                    <a:pt x="3022" y="1640"/>
                  </a:cubicBezTo>
                  <a:lnTo>
                    <a:pt x="3118" y="1640"/>
                  </a:lnTo>
                  <a:cubicBezTo>
                    <a:pt x="3279" y="1607"/>
                    <a:pt x="3376" y="1479"/>
                    <a:pt x="3376" y="1350"/>
                  </a:cubicBezTo>
                  <a:cubicBezTo>
                    <a:pt x="3376" y="1190"/>
                    <a:pt x="3247" y="1093"/>
                    <a:pt x="3086" y="1093"/>
                  </a:cubicBezTo>
                  <a:lnTo>
                    <a:pt x="3022" y="1093"/>
                  </a:lnTo>
                  <a:cubicBezTo>
                    <a:pt x="2893" y="1093"/>
                    <a:pt x="2668" y="1093"/>
                    <a:pt x="2379" y="997"/>
                  </a:cubicBezTo>
                  <a:cubicBezTo>
                    <a:pt x="2122" y="900"/>
                    <a:pt x="1801" y="740"/>
                    <a:pt x="1576" y="450"/>
                  </a:cubicBezTo>
                  <a:cubicBezTo>
                    <a:pt x="1447" y="322"/>
                    <a:pt x="1351" y="193"/>
                    <a:pt x="1222" y="129"/>
                  </a:cubicBezTo>
                  <a:cubicBezTo>
                    <a:pt x="1126" y="64"/>
                    <a:pt x="997"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4442;p64">
              <a:extLst>
                <a:ext uri="{FF2B5EF4-FFF2-40B4-BE49-F238E27FC236}">
                  <a16:creationId xmlns:a16="http://schemas.microsoft.com/office/drawing/2014/main" id="{A03E9530-1F2A-9A2D-EB4B-059B4310B505}"/>
                </a:ext>
              </a:extLst>
            </p:cNvPr>
            <p:cNvSpPr/>
            <p:nvPr/>
          </p:nvSpPr>
          <p:spPr>
            <a:xfrm>
              <a:off x="5131100" y="2759925"/>
              <a:ext cx="513550" cy="155050"/>
            </a:xfrm>
            <a:custGeom>
              <a:avLst/>
              <a:gdLst/>
              <a:ahLst/>
              <a:cxnLst/>
              <a:rect l="l" t="t" r="r" b="b"/>
              <a:pathLst>
                <a:path w="20542" h="6202" extrusionOk="0">
                  <a:moveTo>
                    <a:pt x="8655" y="1"/>
                  </a:moveTo>
                  <a:cubicBezTo>
                    <a:pt x="6886" y="1"/>
                    <a:pt x="2639" y="1734"/>
                    <a:pt x="1351" y="2183"/>
                  </a:cubicBezTo>
                  <a:cubicBezTo>
                    <a:pt x="1" y="2665"/>
                    <a:pt x="1351" y="3051"/>
                    <a:pt x="2830" y="3340"/>
                  </a:cubicBezTo>
                  <a:cubicBezTo>
                    <a:pt x="3125" y="3398"/>
                    <a:pt x="3479" y="3421"/>
                    <a:pt x="3855" y="3421"/>
                  </a:cubicBezTo>
                  <a:cubicBezTo>
                    <a:pt x="5361" y="3421"/>
                    <a:pt x="7233" y="3051"/>
                    <a:pt x="7233" y="3051"/>
                  </a:cubicBezTo>
                  <a:lnTo>
                    <a:pt x="7233" y="3051"/>
                  </a:lnTo>
                  <a:cubicBezTo>
                    <a:pt x="7233" y="3051"/>
                    <a:pt x="4019" y="4433"/>
                    <a:pt x="4790" y="4626"/>
                  </a:cubicBezTo>
                  <a:cubicBezTo>
                    <a:pt x="4941" y="4664"/>
                    <a:pt x="5122" y="4680"/>
                    <a:pt x="5327" y="4680"/>
                  </a:cubicBezTo>
                  <a:cubicBezTo>
                    <a:pt x="6170" y="4680"/>
                    <a:pt x="7407" y="4415"/>
                    <a:pt x="8519" y="4337"/>
                  </a:cubicBezTo>
                  <a:cubicBezTo>
                    <a:pt x="9869" y="4241"/>
                    <a:pt x="11251" y="2955"/>
                    <a:pt x="11251" y="2955"/>
                  </a:cubicBezTo>
                  <a:cubicBezTo>
                    <a:pt x="11251" y="2955"/>
                    <a:pt x="17809" y="6201"/>
                    <a:pt x="18580" y="6201"/>
                  </a:cubicBezTo>
                  <a:cubicBezTo>
                    <a:pt x="19352" y="6201"/>
                    <a:pt x="20541" y="3855"/>
                    <a:pt x="18870" y="2858"/>
                  </a:cubicBezTo>
                  <a:cubicBezTo>
                    <a:pt x="17198" y="1894"/>
                    <a:pt x="14562" y="1090"/>
                    <a:pt x="14562" y="1090"/>
                  </a:cubicBezTo>
                  <a:cubicBezTo>
                    <a:pt x="14562" y="1090"/>
                    <a:pt x="10448" y="319"/>
                    <a:pt x="9001" y="30"/>
                  </a:cubicBezTo>
                  <a:cubicBezTo>
                    <a:pt x="8901" y="10"/>
                    <a:pt x="8784" y="1"/>
                    <a:pt x="8655" y="1"/>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4443;p64">
              <a:extLst>
                <a:ext uri="{FF2B5EF4-FFF2-40B4-BE49-F238E27FC236}">
                  <a16:creationId xmlns:a16="http://schemas.microsoft.com/office/drawing/2014/main" id="{430F84E6-AF8F-3FD7-9D63-7CC536E13969}"/>
                </a:ext>
              </a:extLst>
            </p:cNvPr>
            <p:cNvSpPr/>
            <p:nvPr/>
          </p:nvSpPr>
          <p:spPr>
            <a:xfrm>
              <a:off x="5143975" y="2753425"/>
              <a:ext cx="487000" cy="167975"/>
            </a:xfrm>
            <a:custGeom>
              <a:avLst/>
              <a:gdLst/>
              <a:ahLst/>
              <a:cxnLst/>
              <a:rect l="l" t="t" r="r" b="b"/>
              <a:pathLst>
                <a:path w="19480" h="6719" extrusionOk="0">
                  <a:moveTo>
                    <a:pt x="8133" y="515"/>
                  </a:moveTo>
                  <a:cubicBezTo>
                    <a:pt x="8261" y="515"/>
                    <a:pt x="8358" y="547"/>
                    <a:pt x="8422" y="547"/>
                  </a:cubicBezTo>
                  <a:cubicBezTo>
                    <a:pt x="9901" y="836"/>
                    <a:pt x="14015" y="1640"/>
                    <a:pt x="14015" y="1640"/>
                  </a:cubicBezTo>
                  <a:lnTo>
                    <a:pt x="14017" y="1621"/>
                  </a:lnTo>
                  <a:lnTo>
                    <a:pt x="14017" y="1621"/>
                  </a:lnTo>
                  <a:cubicBezTo>
                    <a:pt x="14077" y="1645"/>
                    <a:pt x="14213" y="1698"/>
                    <a:pt x="14401" y="1768"/>
                  </a:cubicBezTo>
                  <a:cubicBezTo>
                    <a:pt x="15237" y="2025"/>
                    <a:pt x="17005" y="2636"/>
                    <a:pt x="18226" y="3343"/>
                  </a:cubicBezTo>
                  <a:cubicBezTo>
                    <a:pt x="18772" y="3665"/>
                    <a:pt x="18933" y="4115"/>
                    <a:pt x="18933" y="4597"/>
                  </a:cubicBezTo>
                  <a:cubicBezTo>
                    <a:pt x="18933" y="4983"/>
                    <a:pt x="18805" y="5433"/>
                    <a:pt x="18580" y="5722"/>
                  </a:cubicBezTo>
                  <a:cubicBezTo>
                    <a:pt x="18483" y="5883"/>
                    <a:pt x="18387" y="6011"/>
                    <a:pt x="18290" y="6076"/>
                  </a:cubicBezTo>
                  <a:cubicBezTo>
                    <a:pt x="18194" y="6172"/>
                    <a:pt x="18097" y="6172"/>
                    <a:pt x="18065" y="6172"/>
                  </a:cubicBezTo>
                  <a:cubicBezTo>
                    <a:pt x="18065" y="6172"/>
                    <a:pt x="18001" y="6172"/>
                    <a:pt x="17937" y="6140"/>
                  </a:cubicBezTo>
                  <a:cubicBezTo>
                    <a:pt x="17615" y="6076"/>
                    <a:pt x="17005" y="5818"/>
                    <a:pt x="16265" y="5529"/>
                  </a:cubicBezTo>
                  <a:cubicBezTo>
                    <a:pt x="15172" y="5047"/>
                    <a:pt x="13822" y="4404"/>
                    <a:pt x="12729" y="3890"/>
                  </a:cubicBezTo>
                  <a:cubicBezTo>
                    <a:pt x="12183" y="3633"/>
                    <a:pt x="11733" y="3408"/>
                    <a:pt x="11379" y="3247"/>
                  </a:cubicBezTo>
                  <a:cubicBezTo>
                    <a:pt x="11058" y="3086"/>
                    <a:pt x="10865" y="2990"/>
                    <a:pt x="10833" y="2990"/>
                  </a:cubicBezTo>
                  <a:cubicBezTo>
                    <a:pt x="10796" y="2965"/>
                    <a:pt x="10759" y="2955"/>
                    <a:pt x="10722" y="2955"/>
                  </a:cubicBezTo>
                  <a:cubicBezTo>
                    <a:pt x="10663" y="2955"/>
                    <a:pt x="10603" y="2982"/>
                    <a:pt x="10544" y="3022"/>
                  </a:cubicBezTo>
                  <a:cubicBezTo>
                    <a:pt x="10479" y="3086"/>
                    <a:pt x="10126" y="3408"/>
                    <a:pt x="9643" y="3697"/>
                  </a:cubicBezTo>
                  <a:cubicBezTo>
                    <a:pt x="9161" y="3986"/>
                    <a:pt x="8551" y="4276"/>
                    <a:pt x="7972" y="4308"/>
                  </a:cubicBezTo>
                  <a:cubicBezTo>
                    <a:pt x="6847" y="4404"/>
                    <a:pt x="5593" y="4661"/>
                    <a:pt x="4822" y="4661"/>
                  </a:cubicBezTo>
                  <a:cubicBezTo>
                    <a:pt x="4752" y="4661"/>
                    <a:pt x="4687" y="4661"/>
                    <a:pt x="4626" y="4660"/>
                  </a:cubicBezTo>
                  <a:lnTo>
                    <a:pt x="4626" y="4660"/>
                  </a:lnTo>
                  <a:cubicBezTo>
                    <a:pt x="4918" y="4465"/>
                    <a:pt x="5452" y="4187"/>
                    <a:pt x="5883" y="3986"/>
                  </a:cubicBezTo>
                  <a:cubicBezTo>
                    <a:pt x="6140" y="3858"/>
                    <a:pt x="6365" y="3761"/>
                    <a:pt x="6558" y="3697"/>
                  </a:cubicBezTo>
                  <a:cubicBezTo>
                    <a:pt x="6718" y="3600"/>
                    <a:pt x="6815" y="3568"/>
                    <a:pt x="6815" y="3568"/>
                  </a:cubicBezTo>
                  <a:cubicBezTo>
                    <a:pt x="6943" y="3504"/>
                    <a:pt x="7008" y="3375"/>
                    <a:pt x="6976" y="3247"/>
                  </a:cubicBezTo>
                  <a:cubicBezTo>
                    <a:pt x="6948" y="3135"/>
                    <a:pt x="6847" y="3048"/>
                    <a:pt x="6716" y="3048"/>
                  </a:cubicBezTo>
                  <a:cubicBezTo>
                    <a:pt x="6696" y="3048"/>
                    <a:pt x="6675" y="3050"/>
                    <a:pt x="6654" y="3054"/>
                  </a:cubicBezTo>
                  <a:cubicBezTo>
                    <a:pt x="6654" y="3054"/>
                    <a:pt x="6558" y="3086"/>
                    <a:pt x="6365" y="3118"/>
                  </a:cubicBezTo>
                  <a:cubicBezTo>
                    <a:pt x="5754" y="3215"/>
                    <a:pt x="4436" y="3440"/>
                    <a:pt x="3343" y="3440"/>
                  </a:cubicBezTo>
                  <a:cubicBezTo>
                    <a:pt x="2957" y="3440"/>
                    <a:pt x="2636" y="3408"/>
                    <a:pt x="2379" y="3343"/>
                  </a:cubicBezTo>
                  <a:cubicBezTo>
                    <a:pt x="1865" y="3247"/>
                    <a:pt x="1350" y="3118"/>
                    <a:pt x="997" y="3022"/>
                  </a:cubicBezTo>
                  <a:cubicBezTo>
                    <a:pt x="804" y="2958"/>
                    <a:pt x="676" y="2894"/>
                    <a:pt x="611" y="2829"/>
                  </a:cubicBezTo>
                  <a:lnTo>
                    <a:pt x="611" y="2829"/>
                  </a:lnTo>
                  <a:cubicBezTo>
                    <a:pt x="684" y="2795"/>
                    <a:pt x="791" y="2748"/>
                    <a:pt x="932" y="2700"/>
                  </a:cubicBezTo>
                  <a:cubicBezTo>
                    <a:pt x="1575" y="2443"/>
                    <a:pt x="2957" y="1929"/>
                    <a:pt x="4404" y="1415"/>
                  </a:cubicBezTo>
                  <a:cubicBezTo>
                    <a:pt x="5111" y="1190"/>
                    <a:pt x="5850" y="965"/>
                    <a:pt x="6493" y="804"/>
                  </a:cubicBezTo>
                  <a:cubicBezTo>
                    <a:pt x="7136" y="611"/>
                    <a:pt x="7715" y="515"/>
                    <a:pt x="8133" y="515"/>
                  </a:cubicBezTo>
                  <a:close/>
                  <a:moveTo>
                    <a:pt x="8133" y="0"/>
                  </a:moveTo>
                  <a:cubicBezTo>
                    <a:pt x="7651" y="0"/>
                    <a:pt x="7040" y="97"/>
                    <a:pt x="6365" y="257"/>
                  </a:cubicBezTo>
                  <a:cubicBezTo>
                    <a:pt x="4340" y="772"/>
                    <a:pt x="1704" y="1833"/>
                    <a:pt x="772" y="2186"/>
                  </a:cubicBezTo>
                  <a:cubicBezTo>
                    <a:pt x="547" y="2250"/>
                    <a:pt x="386" y="2347"/>
                    <a:pt x="257" y="2443"/>
                  </a:cubicBezTo>
                  <a:cubicBezTo>
                    <a:pt x="193" y="2475"/>
                    <a:pt x="129" y="2540"/>
                    <a:pt x="97" y="2604"/>
                  </a:cubicBezTo>
                  <a:cubicBezTo>
                    <a:pt x="32" y="2668"/>
                    <a:pt x="0" y="2733"/>
                    <a:pt x="0" y="2829"/>
                  </a:cubicBezTo>
                  <a:cubicBezTo>
                    <a:pt x="0" y="2958"/>
                    <a:pt x="64" y="3054"/>
                    <a:pt x="129" y="3118"/>
                  </a:cubicBezTo>
                  <a:cubicBezTo>
                    <a:pt x="225" y="3247"/>
                    <a:pt x="354" y="3311"/>
                    <a:pt x="482" y="3375"/>
                  </a:cubicBezTo>
                  <a:cubicBezTo>
                    <a:pt x="900" y="3568"/>
                    <a:pt x="1575" y="3729"/>
                    <a:pt x="2250" y="3890"/>
                  </a:cubicBezTo>
                  <a:cubicBezTo>
                    <a:pt x="2572" y="3954"/>
                    <a:pt x="2957" y="3954"/>
                    <a:pt x="3343" y="3954"/>
                  </a:cubicBezTo>
                  <a:cubicBezTo>
                    <a:pt x="3873" y="3954"/>
                    <a:pt x="4440" y="3909"/>
                    <a:pt x="4958" y="3849"/>
                  </a:cubicBezTo>
                  <a:lnTo>
                    <a:pt x="4958" y="3849"/>
                  </a:lnTo>
                  <a:cubicBezTo>
                    <a:pt x="4758" y="3961"/>
                    <a:pt x="4568" y="4077"/>
                    <a:pt x="4404" y="4179"/>
                  </a:cubicBezTo>
                  <a:cubicBezTo>
                    <a:pt x="4275" y="4243"/>
                    <a:pt x="4179" y="4340"/>
                    <a:pt x="4083" y="4404"/>
                  </a:cubicBezTo>
                  <a:cubicBezTo>
                    <a:pt x="4018" y="4468"/>
                    <a:pt x="3986" y="4501"/>
                    <a:pt x="3954" y="4565"/>
                  </a:cubicBezTo>
                  <a:cubicBezTo>
                    <a:pt x="3922" y="4597"/>
                    <a:pt x="3890" y="4693"/>
                    <a:pt x="3890" y="4790"/>
                  </a:cubicBezTo>
                  <a:cubicBezTo>
                    <a:pt x="3890" y="4886"/>
                    <a:pt x="3922" y="4983"/>
                    <a:pt x="4018" y="5047"/>
                  </a:cubicBezTo>
                  <a:cubicBezTo>
                    <a:pt x="4083" y="5111"/>
                    <a:pt x="4147" y="5111"/>
                    <a:pt x="4211" y="5143"/>
                  </a:cubicBezTo>
                  <a:cubicBezTo>
                    <a:pt x="4404" y="5176"/>
                    <a:pt x="4597" y="5208"/>
                    <a:pt x="4822" y="5208"/>
                  </a:cubicBezTo>
                  <a:cubicBezTo>
                    <a:pt x="5722" y="5208"/>
                    <a:pt x="6943" y="4918"/>
                    <a:pt x="8004" y="4854"/>
                  </a:cubicBezTo>
                  <a:cubicBezTo>
                    <a:pt x="8776" y="4790"/>
                    <a:pt x="9483" y="4436"/>
                    <a:pt x="10029" y="4083"/>
                  </a:cubicBezTo>
                  <a:cubicBezTo>
                    <a:pt x="10353" y="3880"/>
                    <a:pt x="10614" y="3677"/>
                    <a:pt x="10762" y="3547"/>
                  </a:cubicBezTo>
                  <a:lnTo>
                    <a:pt x="10762" y="3547"/>
                  </a:lnTo>
                  <a:cubicBezTo>
                    <a:pt x="11209" y="3765"/>
                    <a:pt x="12564" y="4422"/>
                    <a:pt x="13983" y="5079"/>
                  </a:cubicBezTo>
                  <a:cubicBezTo>
                    <a:pt x="14851" y="5497"/>
                    <a:pt x="15751" y="5883"/>
                    <a:pt x="16490" y="6204"/>
                  </a:cubicBezTo>
                  <a:cubicBezTo>
                    <a:pt x="16844" y="6333"/>
                    <a:pt x="17165" y="6461"/>
                    <a:pt x="17455" y="6558"/>
                  </a:cubicBezTo>
                  <a:cubicBezTo>
                    <a:pt x="17583" y="6622"/>
                    <a:pt x="17680" y="6654"/>
                    <a:pt x="17776" y="6686"/>
                  </a:cubicBezTo>
                  <a:cubicBezTo>
                    <a:pt x="17905" y="6686"/>
                    <a:pt x="17969" y="6718"/>
                    <a:pt x="18065" y="6718"/>
                  </a:cubicBezTo>
                  <a:cubicBezTo>
                    <a:pt x="18290" y="6718"/>
                    <a:pt x="18451" y="6622"/>
                    <a:pt x="18612" y="6493"/>
                  </a:cubicBezTo>
                  <a:cubicBezTo>
                    <a:pt x="18869" y="6301"/>
                    <a:pt x="19062" y="6043"/>
                    <a:pt x="19223" y="5690"/>
                  </a:cubicBezTo>
                  <a:cubicBezTo>
                    <a:pt x="19383" y="5368"/>
                    <a:pt x="19480" y="4983"/>
                    <a:pt x="19480" y="4597"/>
                  </a:cubicBezTo>
                  <a:cubicBezTo>
                    <a:pt x="19480" y="3954"/>
                    <a:pt x="19190" y="3311"/>
                    <a:pt x="18483" y="2893"/>
                  </a:cubicBezTo>
                  <a:cubicBezTo>
                    <a:pt x="16780" y="1897"/>
                    <a:pt x="14144" y="1125"/>
                    <a:pt x="14144" y="1093"/>
                  </a:cubicBezTo>
                  <a:lnTo>
                    <a:pt x="14112" y="1093"/>
                  </a:lnTo>
                  <a:cubicBezTo>
                    <a:pt x="14112" y="1093"/>
                    <a:pt x="13083" y="900"/>
                    <a:pt x="11861" y="675"/>
                  </a:cubicBezTo>
                  <a:cubicBezTo>
                    <a:pt x="10672" y="450"/>
                    <a:pt x="9258" y="161"/>
                    <a:pt x="8518" y="32"/>
                  </a:cubicBezTo>
                  <a:cubicBezTo>
                    <a:pt x="8422" y="0"/>
                    <a:pt x="8261" y="0"/>
                    <a:pt x="8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4444;p64">
              <a:extLst>
                <a:ext uri="{FF2B5EF4-FFF2-40B4-BE49-F238E27FC236}">
                  <a16:creationId xmlns:a16="http://schemas.microsoft.com/office/drawing/2014/main" id="{4C46B8E9-3307-0F56-9F6A-F70A0093B0FC}"/>
                </a:ext>
              </a:extLst>
            </p:cNvPr>
            <p:cNvSpPr/>
            <p:nvPr/>
          </p:nvSpPr>
          <p:spPr>
            <a:xfrm>
              <a:off x="5279775" y="2826825"/>
              <a:ext cx="540850" cy="800375"/>
            </a:xfrm>
            <a:custGeom>
              <a:avLst/>
              <a:gdLst/>
              <a:ahLst/>
              <a:cxnLst/>
              <a:rect l="l" t="t" r="r" b="b"/>
              <a:pathLst>
                <a:path w="21634" h="32015" extrusionOk="0">
                  <a:moveTo>
                    <a:pt x="13743" y="0"/>
                  </a:moveTo>
                  <a:cubicBezTo>
                    <a:pt x="11830" y="0"/>
                    <a:pt x="10094" y="2047"/>
                    <a:pt x="10094" y="2047"/>
                  </a:cubicBezTo>
                  <a:cubicBezTo>
                    <a:pt x="10094" y="2047"/>
                    <a:pt x="6172" y="4875"/>
                    <a:pt x="3344" y="8893"/>
                  </a:cubicBezTo>
                  <a:cubicBezTo>
                    <a:pt x="515" y="12912"/>
                    <a:pt x="1" y="21012"/>
                    <a:pt x="611" y="23358"/>
                  </a:cubicBezTo>
                  <a:cubicBezTo>
                    <a:pt x="1190" y="25705"/>
                    <a:pt x="1576" y="28469"/>
                    <a:pt x="4404" y="30302"/>
                  </a:cubicBezTo>
                  <a:cubicBezTo>
                    <a:pt x="5959" y="31315"/>
                    <a:pt x="7276" y="32015"/>
                    <a:pt x="8938" y="32015"/>
                  </a:cubicBezTo>
                  <a:cubicBezTo>
                    <a:pt x="10336" y="32015"/>
                    <a:pt x="11977" y="31520"/>
                    <a:pt x="14208" y="30302"/>
                  </a:cubicBezTo>
                  <a:cubicBezTo>
                    <a:pt x="19094" y="27666"/>
                    <a:pt x="21634" y="18858"/>
                    <a:pt x="21152" y="12108"/>
                  </a:cubicBezTo>
                  <a:cubicBezTo>
                    <a:pt x="20669" y="5358"/>
                    <a:pt x="16555" y="664"/>
                    <a:pt x="14401" y="86"/>
                  </a:cubicBezTo>
                  <a:cubicBezTo>
                    <a:pt x="14181" y="27"/>
                    <a:pt x="13961" y="0"/>
                    <a:pt x="13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4445;p64">
              <a:extLst>
                <a:ext uri="{FF2B5EF4-FFF2-40B4-BE49-F238E27FC236}">
                  <a16:creationId xmlns:a16="http://schemas.microsoft.com/office/drawing/2014/main" id="{8E456619-A34C-1DB1-CBD4-15DB2A1CF12C}"/>
                </a:ext>
              </a:extLst>
            </p:cNvPr>
            <p:cNvSpPr/>
            <p:nvPr/>
          </p:nvSpPr>
          <p:spPr>
            <a:xfrm>
              <a:off x="5283000" y="2820125"/>
              <a:ext cx="533625" cy="814075"/>
            </a:xfrm>
            <a:custGeom>
              <a:avLst/>
              <a:gdLst/>
              <a:ahLst/>
              <a:cxnLst/>
              <a:rect l="l" t="t" r="r" b="b"/>
              <a:pathLst>
                <a:path w="21345" h="32563" extrusionOk="0">
                  <a:moveTo>
                    <a:pt x="9810" y="2098"/>
                  </a:moveTo>
                  <a:cubicBezTo>
                    <a:pt x="9810" y="2098"/>
                    <a:pt x="9810" y="2098"/>
                    <a:pt x="9810" y="2098"/>
                  </a:cubicBezTo>
                  <a:lnTo>
                    <a:pt x="9810" y="2098"/>
                  </a:lnTo>
                  <a:lnTo>
                    <a:pt x="9810" y="2098"/>
                  </a:lnTo>
                  <a:close/>
                  <a:moveTo>
                    <a:pt x="13597" y="547"/>
                  </a:moveTo>
                  <a:cubicBezTo>
                    <a:pt x="13790" y="547"/>
                    <a:pt x="13983" y="547"/>
                    <a:pt x="14208" y="611"/>
                  </a:cubicBezTo>
                  <a:cubicBezTo>
                    <a:pt x="14658" y="740"/>
                    <a:pt x="15301" y="1125"/>
                    <a:pt x="15976" y="1736"/>
                  </a:cubicBezTo>
                  <a:cubicBezTo>
                    <a:pt x="18001" y="3568"/>
                    <a:pt x="20380" y="7426"/>
                    <a:pt x="20765" y="12408"/>
                  </a:cubicBezTo>
                  <a:cubicBezTo>
                    <a:pt x="20798" y="12955"/>
                    <a:pt x="20798" y="13501"/>
                    <a:pt x="20798" y="14080"/>
                  </a:cubicBezTo>
                  <a:cubicBezTo>
                    <a:pt x="20798" y="17262"/>
                    <a:pt x="20187" y="20766"/>
                    <a:pt x="18997" y="23755"/>
                  </a:cubicBezTo>
                  <a:cubicBezTo>
                    <a:pt x="17840" y="26712"/>
                    <a:pt x="16104" y="29187"/>
                    <a:pt x="13951" y="30345"/>
                  </a:cubicBezTo>
                  <a:cubicBezTo>
                    <a:pt x="11733" y="31534"/>
                    <a:pt x="10126" y="32016"/>
                    <a:pt x="8808" y="32016"/>
                  </a:cubicBezTo>
                  <a:cubicBezTo>
                    <a:pt x="7233" y="32016"/>
                    <a:pt x="5979" y="31373"/>
                    <a:pt x="4436" y="30377"/>
                  </a:cubicBezTo>
                  <a:cubicBezTo>
                    <a:pt x="3054" y="29477"/>
                    <a:pt x="2282" y="28352"/>
                    <a:pt x="1768" y="27195"/>
                  </a:cubicBezTo>
                  <a:cubicBezTo>
                    <a:pt x="1286" y="26005"/>
                    <a:pt x="1029" y="24752"/>
                    <a:pt x="739" y="23562"/>
                  </a:cubicBezTo>
                  <a:cubicBezTo>
                    <a:pt x="611" y="23048"/>
                    <a:pt x="514" y="22180"/>
                    <a:pt x="514" y="21087"/>
                  </a:cubicBezTo>
                  <a:cubicBezTo>
                    <a:pt x="514" y="19383"/>
                    <a:pt x="707" y="17198"/>
                    <a:pt x="1189" y="15044"/>
                  </a:cubicBezTo>
                  <a:cubicBezTo>
                    <a:pt x="1640" y="12890"/>
                    <a:pt x="2379" y="10801"/>
                    <a:pt x="3440" y="9322"/>
                  </a:cubicBezTo>
                  <a:cubicBezTo>
                    <a:pt x="4822" y="7329"/>
                    <a:pt x="6493" y="5626"/>
                    <a:pt x="7843" y="4436"/>
                  </a:cubicBezTo>
                  <a:cubicBezTo>
                    <a:pt x="8486" y="3825"/>
                    <a:pt x="9065" y="3343"/>
                    <a:pt x="9483" y="3022"/>
                  </a:cubicBezTo>
                  <a:cubicBezTo>
                    <a:pt x="9676" y="2861"/>
                    <a:pt x="9836" y="2733"/>
                    <a:pt x="9965" y="2668"/>
                  </a:cubicBezTo>
                  <a:cubicBezTo>
                    <a:pt x="10061" y="2572"/>
                    <a:pt x="10126" y="2540"/>
                    <a:pt x="10126" y="2540"/>
                  </a:cubicBezTo>
                  <a:lnTo>
                    <a:pt x="10158" y="2475"/>
                  </a:lnTo>
                  <a:lnTo>
                    <a:pt x="10190" y="2475"/>
                  </a:lnTo>
                  <a:cubicBezTo>
                    <a:pt x="10286" y="2379"/>
                    <a:pt x="10704" y="1865"/>
                    <a:pt x="11347" y="1415"/>
                  </a:cubicBezTo>
                  <a:cubicBezTo>
                    <a:pt x="11990" y="965"/>
                    <a:pt x="12794" y="547"/>
                    <a:pt x="13597" y="547"/>
                  </a:cubicBezTo>
                  <a:close/>
                  <a:moveTo>
                    <a:pt x="13597" y="0"/>
                  </a:moveTo>
                  <a:cubicBezTo>
                    <a:pt x="12536" y="0"/>
                    <a:pt x="11604" y="547"/>
                    <a:pt x="10897" y="1093"/>
                  </a:cubicBezTo>
                  <a:cubicBezTo>
                    <a:pt x="10337" y="1520"/>
                    <a:pt x="9932" y="1947"/>
                    <a:pt x="9810" y="2098"/>
                  </a:cubicBezTo>
                  <a:lnTo>
                    <a:pt x="9810" y="2098"/>
                  </a:lnTo>
                  <a:lnTo>
                    <a:pt x="9804" y="2090"/>
                  </a:lnTo>
                  <a:cubicBezTo>
                    <a:pt x="9804" y="2122"/>
                    <a:pt x="5850" y="4951"/>
                    <a:pt x="2990" y="9001"/>
                  </a:cubicBezTo>
                  <a:cubicBezTo>
                    <a:pt x="1897" y="10576"/>
                    <a:pt x="1125" y="12730"/>
                    <a:pt x="675" y="14915"/>
                  </a:cubicBezTo>
                  <a:cubicBezTo>
                    <a:pt x="193" y="17101"/>
                    <a:pt x="0" y="19351"/>
                    <a:pt x="0" y="21087"/>
                  </a:cubicBezTo>
                  <a:cubicBezTo>
                    <a:pt x="0" y="22212"/>
                    <a:pt x="64" y="23112"/>
                    <a:pt x="225" y="23691"/>
                  </a:cubicBezTo>
                  <a:cubicBezTo>
                    <a:pt x="514" y="24880"/>
                    <a:pt x="739" y="26166"/>
                    <a:pt x="1286" y="27387"/>
                  </a:cubicBezTo>
                  <a:cubicBezTo>
                    <a:pt x="1832" y="28641"/>
                    <a:pt x="2668" y="29863"/>
                    <a:pt x="4147" y="30795"/>
                  </a:cubicBezTo>
                  <a:cubicBezTo>
                    <a:pt x="5690" y="31823"/>
                    <a:pt x="7040" y="32563"/>
                    <a:pt x="8808" y="32563"/>
                  </a:cubicBezTo>
                  <a:cubicBezTo>
                    <a:pt x="10254" y="32563"/>
                    <a:pt x="11926" y="32048"/>
                    <a:pt x="14208" y="30827"/>
                  </a:cubicBezTo>
                  <a:cubicBezTo>
                    <a:pt x="16522" y="29573"/>
                    <a:pt x="18290" y="27002"/>
                    <a:pt x="19512" y="23948"/>
                  </a:cubicBezTo>
                  <a:cubicBezTo>
                    <a:pt x="20701" y="20894"/>
                    <a:pt x="21344" y="17326"/>
                    <a:pt x="21344" y="14080"/>
                  </a:cubicBezTo>
                  <a:cubicBezTo>
                    <a:pt x="21344" y="13501"/>
                    <a:pt x="21312" y="12922"/>
                    <a:pt x="21280" y="12376"/>
                  </a:cubicBezTo>
                  <a:cubicBezTo>
                    <a:pt x="21023" y="8936"/>
                    <a:pt x="19865" y="6043"/>
                    <a:pt x="18483" y="3922"/>
                  </a:cubicBezTo>
                  <a:cubicBezTo>
                    <a:pt x="17808" y="2861"/>
                    <a:pt x="17069" y="1993"/>
                    <a:pt x="16330" y="1350"/>
                  </a:cubicBezTo>
                  <a:cubicBezTo>
                    <a:pt x="15622" y="675"/>
                    <a:pt x="14947" y="257"/>
                    <a:pt x="14337" y="97"/>
                  </a:cubicBezTo>
                  <a:cubicBezTo>
                    <a:pt x="14079" y="32"/>
                    <a:pt x="13854" y="0"/>
                    <a:pt x="13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4446;p64">
              <a:extLst>
                <a:ext uri="{FF2B5EF4-FFF2-40B4-BE49-F238E27FC236}">
                  <a16:creationId xmlns:a16="http://schemas.microsoft.com/office/drawing/2014/main" id="{0F35796E-18DB-B1C8-BFDB-E5B7732A9E43}"/>
                </a:ext>
              </a:extLst>
            </p:cNvPr>
            <p:cNvSpPr/>
            <p:nvPr/>
          </p:nvSpPr>
          <p:spPr>
            <a:xfrm>
              <a:off x="5438900" y="2899100"/>
              <a:ext cx="237875" cy="221725"/>
            </a:xfrm>
            <a:custGeom>
              <a:avLst/>
              <a:gdLst/>
              <a:ahLst/>
              <a:cxnLst/>
              <a:rect l="l" t="t" r="r" b="b"/>
              <a:pathLst>
                <a:path w="9515" h="8869" extrusionOk="0">
                  <a:moveTo>
                    <a:pt x="6904" y="0"/>
                  </a:moveTo>
                  <a:cubicBezTo>
                    <a:pt x="5656" y="0"/>
                    <a:pt x="4018" y="441"/>
                    <a:pt x="4018" y="441"/>
                  </a:cubicBezTo>
                  <a:cubicBezTo>
                    <a:pt x="4018" y="441"/>
                    <a:pt x="2250" y="634"/>
                    <a:pt x="1382" y="1792"/>
                  </a:cubicBezTo>
                  <a:cubicBezTo>
                    <a:pt x="514" y="2981"/>
                    <a:pt x="804" y="3367"/>
                    <a:pt x="1382" y="3656"/>
                  </a:cubicBezTo>
                  <a:cubicBezTo>
                    <a:pt x="1961" y="3945"/>
                    <a:pt x="2057" y="4717"/>
                    <a:pt x="2057" y="4717"/>
                  </a:cubicBezTo>
                  <a:cubicBezTo>
                    <a:pt x="2057" y="4717"/>
                    <a:pt x="0" y="8060"/>
                    <a:pt x="1093" y="8735"/>
                  </a:cubicBezTo>
                  <a:cubicBezTo>
                    <a:pt x="1231" y="8826"/>
                    <a:pt x="1431" y="8868"/>
                    <a:pt x="1678" y="8868"/>
                  </a:cubicBezTo>
                  <a:cubicBezTo>
                    <a:pt x="3336" y="8868"/>
                    <a:pt x="7110" y="6975"/>
                    <a:pt x="8229" y="5520"/>
                  </a:cubicBezTo>
                  <a:cubicBezTo>
                    <a:pt x="9515" y="3849"/>
                    <a:pt x="8904" y="1117"/>
                    <a:pt x="8133" y="313"/>
                  </a:cubicBezTo>
                  <a:cubicBezTo>
                    <a:pt x="7901" y="81"/>
                    <a:pt x="7438" y="0"/>
                    <a:pt x="6904" y="0"/>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4447;p64">
              <a:extLst>
                <a:ext uri="{FF2B5EF4-FFF2-40B4-BE49-F238E27FC236}">
                  <a16:creationId xmlns:a16="http://schemas.microsoft.com/office/drawing/2014/main" id="{D804EDB4-00BE-DB54-E78A-BB0D71FEF8E9}"/>
                </a:ext>
              </a:extLst>
            </p:cNvPr>
            <p:cNvSpPr/>
            <p:nvPr/>
          </p:nvSpPr>
          <p:spPr>
            <a:xfrm>
              <a:off x="5451750" y="2892450"/>
              <a:ext cx="217800" cy="234675"/>
            </a:xfrm>
            <a:custGeom>
              <a:avLst/>
              <a:gdLst/>
              <a:ahLst/>
              <a:cxnLst/>
              <a:rect l="l" t="t" r="r" b="b"/>
              <a:pathLst>
                <a:path w="8712" h="9387" extrusionOk="0">
                  <a:moveTo>
                    <a:pt x="6333" y="547"/>
                  </a:moveTo>
                  <a:cubicBezTo>
                    <a:pt x="6590" y="547"/>
                    <a:pt x="6847" y="547"/>
                    <a:pt x="7040" y="611"/>
                  </a:cubicBezTo>
                  <a:cubicBezTo>
                    <a:pt x="7233" y="643"/>
                    <a:pt x="7362" y="707"/>
                    <a:pt x="7426" y="772"/>
                  </a:cubicBezTo>
                  <a:cubicBezTo>
                    <a:pt x="7619" y="965"/>
                    <a:pt x="7812" y="1318"/>
                    <a:pt x="7940" y="1768"/>
                  </a:cubicBezTo>
                  <a:cubicBezTo>
                    <a:pt x="8101" y="2218"/>
                    <a:pt x="8197" y="2765"/>
                    <a:pt x="8197" y="3343"/>
                  </a:cubicBezTo>
                  <a:cubicBezTo>
                    <a:pt x="8197" y="4147"/>
                    <a:pt x="8004" y="4983"/>
                    <a:pt x="7490" y="5626"/>
                  </a:cubicBezTo>
                  <a:cubicBezTo>
                    <a:pt x="7008" y="6268"/>
                    <a:pt x="5786" y="7104"/>
                    <a:pt x="4501" y="7747"/>
                  </a:cubicBezTo>
                  <a:cubicBezTo>
                    <a:pt x="3890" y="8101"/>
                    <a:pt x="3215" y="8358"/>
                    <a:pt x="2636" y="8551"/>
                  </a:cubicBezTo>
                  <a:cubicBezTo>
                    <a:pt x="2026" y="8744"/>
                    <a:pt x="1511" y="8872"/>
                    <a:pt x="1158" y="8872"/>
                  </a:cubicBezTo>
                  <a:cubicBezTo>
                    <a:pt x="933" y="8872"/>
                    <a:pt x="772" y="8840"/>
                    <a:pt x="708" y="8776"/>
                  </a:cubicBezTo>
                  <a:cubicBezTo>
                    <a:pt x="643" y="8744"/>
                    <a:pt x="611" y="8679"/>
                    <a:pt x="579" y="8615"/>
                  </a:cubicBezTo>
                  <a:cubicBezTo>
                    <a:pt x="547" y="8551"/>
                    <a:pt x="515" y="8422"/>
                    <a:pt x="515" y="8294"/>
                  </a:cubicBezTo>
                  <a:cubicBezTo>
                    <a:pt x="515" y="7779"/>
                    <a:pt x="836" y="6976"/>
                    <a:pt x="1158" y="6301"/>
                  </a:cubicBezTo>
                  <a:cubicBezTo>
                    <a:pt x="1318" y="5979"/>
                    <a:pt x="1447" y="5690"/>
                    <a:pt x="1576" y="5465"/>
                  </a:cubicBezTo>
                  <a:cubicBezTo>
                    <a:pt x="1640" y="5368"/>
                    <a:pt x="1704" y="5272"/>
                    <a:pt x="1736" y="5240"/>
                  </a:cubicBezTo>
                  <a:cubicBezTo>
                    <a:pt x="1768" y="5176"/>
                    <a:pt x="1768" y="5143"/>
                    <a:pt x="1768" y="5143"/>
                  </a:cubicBezTo>
                  <a:cubicBezTo>
                    <a:pt x="1801" y="5079"/>
                    <a:pt x="1833" y="5015"/>
                    <a:pt x="1801" y="4951"/>
                  </a:cubicBezTo>
                  <a:cubicBezTo>
                    <a:pt x="1801" y="4951"/>
                    <a:pt x="1801" y="4726"/>
                    <a:pt x="1672" y="4468"/>
                  </a:cubicBezTo>
                  <a:cubicBezTo>
                    <a:pt x="1576" y="4211"/>
                    <a:pt x="1351" y="3858"/>
                    <a:pt x="997" y="3697"/>
                  </a:cubicBezTo>
                  <a:cubicBezTo>
                    <a:pt x="836" y="3600"/>
                    <a:pt x="740" y="3536"/>
                    <a:pt x="676" y="3472"/>
                  </a:cubicBezTo>
                  <a:cubicBezTo>
                    <a:pt x="611" y="3408"/>
                    <a:pt x="579" y="3343"/>
                    <a:pt x="579" y="3247"/>
                  </a:cubicBezTo>
                  <a:cubicBezTo>
                    <a:pt x="579" y="3054"/>
                    <a:pt x="708" y="2733"/>
                    <a:pt x="1093" y="2218"/>
                  </a:cubicBezTo>
                  <a:cubicBezTo>
                    <a:pt x="1479" y="1704"/>
                    <a:pt x="2090" y="1383"/>
                    <a:pt x="2604" y="1190"/>
                  </a:cubicBezTo>
                  <a:cubicBezTo>
                    <a:pt x="2861" y="1093"/>
                    <a:pt x="3086" y="1029"/>
                    <a:pt x="3279" y="997"/>
                  </a:cubicBezTo>
                  <a:cubicBezTo>
                    <a:pt x="3343" y="997"/>
                    <a:pt x="3408" y="965"/>
                    <a:pt x="3472" y="965"/>
                  </a:cubicBezTo>
                  <a:lnTo>
                    <a:pt x="3569" y="965"/>
                  </a:lnTo>
                  <a:cubicBezTo>
                    <a:pt x="3569" y="965"/>
                    <a:pt x="3665" y="932"/>
                    <a:pt x="3826" y="900"/>
                  </a:cubicBezTo>
                  <a:cubicBezTo>
                    <a:pt x="4340" y="772"/>
                    <a:pt x="5465" y="547"/>
                    <a:pt x="6333" y="547"/>
                  </a:cubicBezTo>
                  <a:close/>
                  <a:moveTo>
                    <a:pt x="6333" y="0"/>
                  </a:moveTo>
                  <a:cubicBezTo>
                    <a:pt x="5047" y="0"/>
                    <a:pt x="3440" y="418"/>
                    <a:pt x="3440" y="418"/>
                  </a:cubicBezTo>
                  <a:lnTo>
                    <a:pt x="3441" y="423"/>
                  </a:lnTo>
                  <a:lnTo>
                    <a:pt x="3441" y="423"/>
                  </a:lnTo>
                  <a:cubicBezTo>
                    <a:pt x="3326" y="440"/>
                    <a:pt x="2903" y="511"/>
                    <a:pt x="2411" y="675"/>
                  </a:cubicBezTo>
                  <a:cubicBezTo>
                    <a:pt x="1833" y="900"/>
                    <a:pt x="1126" y="1254"/>
                    <a:pt x="643" y="1897"/>
                  </a:cubicBezTo>
                  <a:cubicBezTo>
                    <a:pt x="225" y="2443"/>
                    <a:pt x="33" y="2861"/>
                    <a:pt x="33" y="3247"/>
                  </a:cubicBezTo>
                  <a:cubicBezTo>
                    <a:pt x="33" y="3472"/>
                    <a:pt x="129" y="3665"/>
                    <a:pt x="258" y="3825"/>
                  </a:cubicBezTo>
                  <a:cubicBezTo>
                    <a:pt x="386" y="3986"/>
                    <a:pt x="579" y="4083"/>
                    <a:pt x="740" y="4147"/>
                  </a:cubicBezTo>
                  <a:cubicBezTo>
                    <a:pt x="965" y="4276"/>
                    <a:pt x="1093" y="4468"/>
                    <a:pt x="1190" y="4661"/>
                  </a:cubicBezTo>
                  <a:cubicBezTo>
                    <a:pt x="1222" y="4758"/>
                    <a:pt x="1254" y="4854"/>
                    <a:pt x="1254" y="4918"/>
                  </a:cubicBezTo>
                  <a:lnTo>
                    <a:pt x="1264" y="4948"/>
                  </a:lnTo>
                  <a:lnTo>
                    <a:pt x="1264" y="4948"/>
                  </a:lnTo>
                  <a:cubicBezTo>
                    <a:pt x="1159" y="5133"/>
                    <a:pt x="917" y="5568"/>
                    <a:pt x="676" y="6076"/>
                  </a:cubicBezTo>
                  <a:cubicBezTo>
                    <a:pt x="322" y="6783"/>
                    <a:pt x="0" y="7586"/>
                    <a:pt x="0" y="8294"/>
                  </a:cubicBezTo>
                  <a:cubicBezTo>
                    <a:pt x="0" y="8486"/>
                    <a:pt x="0" y="8647"/>
                    <a:pt x="97" y="8808"/>
                  </a:cubicBezTo>
                  <a:cubicBezTo>
                    <a:pt x="161" y="8969"/>
                    <a:pt x="258" y="9129"/>
                    <a:pt x="418" y="9226"/>
                  </a:cubicBezTo>
                  <a:cubicBezTo>
                    <a:pt x="643" y="9354"/>
                    <a:pt x="868" y="9386"/>
                    <a:pt x="1158" y="9386"/>
                  </a:cubicBezTo>
                  <a:cubicBezTo>
                    <a:pt x="1608" y="9386"/>
                    <a:pt x="2186" y="9258"/>
                    <a:pt x="2797" y="9065"/>
                  </a:cubicBezTo>
                  <a:cubicBezTo>
                    <a:pt x="3729" y="8744"/>
                    <a:pt x="4790" y="8261"/>
                    <a:pt x="5722" y="7715"/>
                  </a:cubicBezTo>
                  <a:cubicBezTo>
                    <a:pt x="6654" y="7136"/>
                    <a:pt x="7458" y="6526"/>
                    <a:pt x="7940" y="5947"/>
                  </a:cubicBezTo>
                  <a:cubicBezTo>
                    <a:pt x="8519" y="5176"/>
                    <a:pt x="8712" y="4211"/>
                    <a:pt x="8712" y="3343"/>
                  </a:cubicBezTo>
                  <a:cubicBezTo>
                    <a:pt x="8712" y="2700"/>
                    <a:pt x="8615" y="2122"/>
                    <a:pt x="8454" y="1608"/>
                  </a:cubicBezTo>
                  <a:cubicBezTo>
                    <a:pt x="8294" y="1093"/>
                    <a:pt x="8069" y="675"/>
                    <a:pt x="7812" y="418"/>
                  </a:cubicBezTo>
                  <a:cubicBezTo>
                    <a:pt x="7619" y="225"/>
                    <a:pt x="7394" y="129"/>
                    <a:pt x="7169" y="97"/>
                  </a:cubicBezTo>
                  <a:cubicBezTo>
                    <a:pt x="6912" y="32"/>
                    <a:pt x="6622" y="0"/>
                    <a:pt x="6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4448;p64">
              <a:extLst>
                <a:ext uri="{FF2B5EF4-FFF2-40B4-BE49-F238E27FC236}">
                  <a16:creationId xmlns:a16="http://schemas.microsoft.com/office/drawing/2014/main" id="{E71C1508-F8B7-A284-5110-6D48F2518D75}"/>
                </a:ext>
              </a:extLst>
            </p:cNvPr>
            <p:cNvSpPr/>
            <p:nvPr/>
          </p:nvSpPr>
          <p:spPr>
            <a:xfrm>
              <a:off x="5417200" y="2584950"/>
              <a:ext cx="305400" cy="460675"/>
            </a:xfrm>
            <a:custGeom>
              <a:avLst/>
              <a:gdLst/>
              <a:ahLst/>
              <a:cxnLst/>
              <a:rect l="l" t="t" r="r" b="b"/>
              <a:pathLst>
                <a:path w="12216" h="18427" extrusionOk="0">
                  <a:moveTo>
                    <a:pt x="5587" y="0"/>
                  </a:moveTo>
                  <a:cubicBezTo>
                    <a:pt x="4508" y="0"/>
                    <a:pt x="3729" y="278"/>
                    <a:pt x="3729" y="278"/>
                  </a:cubicBezTo>
                  <a:cubicBezTo>
                    <a:pt x="3729" y="278"/>
                    <a:pt x="2540" y="1628"/>
                    <a:pt x="1768" y="2046"/>
                  </a:cubicBezTo>
                  <a:cubicBezTo>
                    <a:pt x="965" y="2432"/>
                    <a:pt x="0" y="2818"/>
                    <a:pt x="772" y="3396"/>
                  </a:cubicBezTo>
                  <a:cubicBezTo>
                    <a:pt x="1575" y="4007"/>
                    <a:pt x="2058" y="4489"/>
                    <a:pt x="2058" y="4489"/>
                  </a:cubicBezTo>
                  <a:cubicBezTo>
                    <a:pt x="2058" y="4489"/>
                    <a:pt x="1061" y="7704"/>
                    <a:pt x="1479" y="9568"/>
                  </a:cubicBezTo>
                  <a:cubicBezTo>
                    <a:pt x="1733" y="10797"/>
                    <a:pt x="2588" y="11006"/>
                    <a:pt x="3141" y="11006"/>
                  </a:cubicBezTo>
                  <a:cubicBezTo>
                    <a:pt x="3427" y="11006"/>
                    <a:pt x="3633" y="10950"/>
                    <a:pt x="3633" y="10950"/>
                  </a:cubicBezTo>
                  <a:lnTo>
                    <a:pt x="3633" y="10950"/>
                  </a:lnTo>
                  <a:cubicBezTo>
                    <a:pt x="3633" y="10950"/>
                    <a:pt x="3311" y="15836"/>
                    <a:pt x="2925" y="17283"/>
                  </a:cubicBezTo>
                  <a:cubicBezTo>
                    <a:pt x="2715" y="18089"/>
                    <a:pt x="3174" y="18427"/>
                    <a:pt x="3869" y="18427"/>
                  </a:cubicBezTo>
                  <a:cubicBezTo>
                    <a:pt x="4448" y="18427"/>
                    <a:pt x="5193" y="18192"/>
                    <a:pt x="5851" y="17797"/>
                  </a:cubicBezTo>
                  <a:cubicBezTo>
                    <a:pt x="7329" y="16897"/>
                    <a:pt x="7522" y="13297"/>
                    <a:pt x="8101" y="10629"/>
                  </a:cubicBezTo>
                  <a:cubicBezTo>
                    <a:pt x="8711" y="7993"/>
                    <a:pt x="12215" y="4875"/>
                    <a:pt x="9772" y="1950"/>
                  </a:cubicBezTo>
                  <a:cubicBezTo>
                    <a:pt x="8465" y="368"/>
                    <a:pt x="6828" y="0"/>
                    <a:pt x="5587" y="0"/>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4449;p64">
              <a:extLst>
                <a:ext uri="{FF2B5EF4-FFF2-40B4-BE49-F238E27FC236}">
                  <a16:creationId xmlns:a16="http://schemas.microsoft.com/office/drawing/2014/main" id="{FC844A3E-1F4D-FA15-CE04-6DBBFEB17AE4}"/>
                </a:ext>
              </a:extLst>
            </p:cNvPr>
            <p:cNvSpPr/>
            <p:nvPr/>
          </p:nvSpPr>
          <p:spPr>
            <a:xfrm>
              <a:off x="5422825" y="2578225"/>
              <a:ext cx="266825" cy="474175"/>
            </a:xfrm>
            <a:custGeom>
              <a:avLst/>
              <a:gdLst/>
              <a:ahLst/>
              <a:cxnLst/>
              <a:rect l="l" t="t" r="r" b="b"/>
              <a:pathLst>
                <a:path w="10673" h="18967" extrusionOk="0">
                  <a:moveTo>
                    <a:pt x="5336" y="547"/>
                  </a:moveTo>
                  <a:cubicBezTo>
                    <a:pt x="6558" y="547"/>
                    <a:pt x="8101" y="869"/>
                    <a:pt x="9354" y="2379"/>
                  </a:cubicBezTo>
                  <a:cubicBezTo>
                    <a:pt x="9933" y="3087"/>
                    <a:pt x="10126" y="3762"/>
                    <a:pt x="10126" y="4469"/>
                  </a:cubicBezTo>
                  <a:cubicBezTo>
                    <a:pt x="10158" y="5497"/>
                    <a:pt x="9644" y="6590"/>
                    <a:pt x="9065" y="7651"/>
                  </a:cubicBezTo>
                  <a:cubicBezTo>
                    <a:pt x="8519" y="8744"/>
                    <a:pt x="7876" y="9805"/>
                    <a:pt x="7618" y="10866"/>
                  </a:cubicBezTo>
                  <a:cubicBezTo>
                    <a:pt x="7329" y="12184"/>
                    <a:pt x="7136" y="13759"/>
                    <a:pt x="6847" y="15077"/>
                  </a:cubicBezTo>
                  <a:cubicBezTo>
                    <a:pt x="6686" y="15752"/>
                    <a:pt x="6493" y="16362"/>
                    <a:pt x="6301" y="16812"/>
                  </a:cubicBezTo>
                  <a:cubicBezTo>
                    <a:pt x="6076" y="17295"/>
                    <a:pt x="5786" y="17648"/>
                    <a:pt x="5497" y="17809"/>
                  </a:cubicBezTo>
                  <a:cubicBezTo>
                    <a:pt x="4854" y="18195"/>
                    <a:pt x="4147" y="18420"/>
                    <a:pt x="3633" y="18420"/>
                  </a:cubicBezTo>
                  <a:cubicBezTo>
                    <a:pt x="3375" y="18420"/>
                    <a:pt x="3183" y="18387"/>
                    <a:pt x="3086" y="18291"/>
                  </a:cubicBezTo>
                  <a:cubicBezTo>
                    <a:pt x="2990" y="18227"/>
                    <a:pt x="2925" y="18130"/>
                    <a:pt x="2925" y="17937"/>
                  </a:cubicBezTo>
                  <a:cubicBezTo>
                    <a:pt x="2925" y="17841"/>
                    <a:pt x="2925" y="17745"/>
                    <a:pt x="2958" y="17648"/>
                  </a:cubicBezTo>
                  <a:cubicBezTo>
                    <a:pt x="3054" y="17230"/>
                    <a:pt x="3150" y="16652"/>
                    <a:pt x="3247" y="15977"/>
                  </a:cubicBezTo>
                  <a:cubicBezTo>
                    <a:pt x="3504" y="13984"/>
                    <a:pt x="3665" y="11219"/>
                    <a:pt x="3665" y="11219"/>
                  </a:cubicBezTo>
                  <a:cubicBezTo>
                    <a:pt x="3665" y="11123"/>
                    <a:pt x="3633" y="11058"/>
                    <a:pt x="3568" y="10994"/>
                  </a:cubicBezTo>
                  <a:cubicBezTo>
                    <a:pt x="3531" y="10957"/>
                    <a:pt x="3482" y="10941"/>
                    <a:pt x="3429" y="10941"/>
                  </a:cubicBezTo>
                  <a:cubicBezTo>
                    <a:pt x="3391" y="10941"/>
                    <a:pt x="3351" y="10949"/>
                    <a:pt x="3311" y="10962"/>
                  </a:cubicBezTo>
                  <a:cubicBezTo>
                    <a:pt x="3279" y="10962"/>
                    <a:pt x="3118" y="10994"/>
                    <a:pt x="2893" y="10994"/>
                  </a:cubicBezTo>
                  <a:cubicBezTo>
                    <a:pt x="2636" y="10994"/>
                    <a:pt x="2347" y="10962"/>
                    <a:pt x="2090" y="10769"/>
                  </a:cubicBezTo>
                  <a:cubicBezTo>
                    <a:pt x="1865" y="10608"/>
                    <a:pt x="1607" y="10351"/>
                    <a:pt x="1511" y="9773"/>
                  </a:cubicBezTo>
                  <a:cubicBezTo>
                    <a:pt x="1447" y="9483"/>
                    <a:pt x="1415" y="9162"/>
                    <a:pt x="1415" y="8808"/>
                  </a:cubicBezTo>
                  <a:cubicBezTo>
                    <a:pt x="1415" y="7940"/>
                    <a:pt x="1575" y="6944"/>
                    <a:pt x="1736" y="6140"/>
                  </a:cubicBezTo>
                  <a:cubicBezTo>
                    <a:pt x="1833" y="5755"/>
                    <a:pt x="1929" y="5433"/>
                    <a:pt x="1993" y="5208"/>
                  </a:cubicBezTo>
                  <a:cubicBezTo>
                    <a:pt x="2025" y="5080"/>
                    <a:pt x="2025" y="4983"/>
                    <a:pt x="2058" y="4919"/>
                  </a:cubicBezTo>
                  <a:cubicBezTo>
                    <a:pt x="2058" y="4855"/>
                    <a:pt x="2090" y="4822"/>
                    <a:pt x="2090" y="4822"/>
                  </a:cubicBezTo>
                  <a:cubicBezTo>
                    <a:pt x="2122" y="4726"/>
                    <a:pt x="2090" y="4630"/>
                    <a:pt x="2025" y="4565"/>
                  </a:cubicBezTo>
                  <a:cubicBezTo>
                    <a:pt x="1993" y="4565"/>
                    <a:pt x="1511" y="4051"/>
                    <a:pt x="707" y="3472"/>
                  </a:cubicBezTo>
                  <a:cubicBezTo>
                    <a:pt x="643" y="3408"/>
                    <a:pt x="579" y="3344"/>
                    <a:pt x="547" y="3312"/>
                  </a:cubicBezTo>
                  <a:lnTo>
                    <a:pt x="547" y="3247"/>
                  </a:lnTo>
                  <a:cubicBezTo>
                    <a:pt x="547" y="3247"/>
                    <a:pt x="547" y="3215"/>
                    <a:pt x="579" y="3151"/>
                  </a:cubicBezTo>
                  <a:cubicBezTo>
                    <a:pt x="643" y="3087"/>
                    <a:pt x="804" y="2990"/>
                    <a:pt x="997" y="2862"/>
                  </a:cubicBezTo>
                  <a:cubicBezTo>
                    <a:pt x="1190" y="2765"/>
                    <a:pt x="1447" y="2669"/>
                    <a:pt x="1640" y="2540"/>
                  </a:cubicBezTo>
                  <a:cubicBezTo>
                    <a:pt x="2090" y="2315"/>
                    <a:pt x="2604" y="1865"/>
                    <a:pt x="2990" y="1479"/>
                  </a:cubicBezTo>
                  <a:cubicBezTo>
                    <a:pt x="3311" y="1158"/>
                    <a:pt x="3557" y="874"/>
                    <a:pt x="3653" y="761"/>
                  </a:cubicBezTo>
                  <a:lnTo>
                    <a:pt x="3653" y="761"/>
                  </a:lnTo>
                  <a:cubicBezTo>
                    <a:pt x="3878" y="709"/>
                    <a:pt x="4513" y="547"/>
                    <a:pt x="5336" y="547"/>
                  </a:cubicBezTo>
                  <a:close/>
                  <a:moveTo>
                    <a:pt x="5336" y="1"/>
                  </a:moveTo>
                  <a:cubicBezTo>
                    <a:pt x="4211" y="1"/>
                    <a:pt x="3408" y="290"/>
                    <a:pt x="3408" y="290"/>
                  </a:cubicBezTo>
                  <a:lnTo>
                    <a:pt x="3279" y="354"/>
                  </a:lnTo>
                  <a:cubicBezTo>
                    <a:pt x="3279" y="354"/>
                    <a:pt x="3215" y="451"/>
                    <a:pt x="3086" y="579"/>
                  </a:cubicBezTo>
                  <a:cubicBezTo>
                    <a:pt x="2925" y="772"/>
                    <a:pt x="2636" y="1094"/>
                    <a:pt x="2315" y="1383"/>
                  </a:cubicBezTo>
                  <a:cubicBezTo>
                    <a:pt x="1993" y="1672"/>
                    <a:pt x="1672" y="1929"/>
                    <a:pt x="1415" y="2058"/>
                  </a:cubicBezTo>
                  <a:cubicBezTo>
                    <a:pt x="1125" y="2219"/>
                    <a:pt x="804" y="2347"/>
                    <a:pt x="547" y="2508"/>
                  </a:cubicBezTo>
                  <a:cubicBezTo>
                    <a:pt x="418" y="2604"/>
                    <a:pt x="290" y="2701"/>
                    <a:pt x="193" y="2797"/>
                  </a:cubicBezTo>
                  <a:cubicBezTo>
                    <a:pt x="97" y="2926"/>
                    <a:pt x="0" y="3087"/>
                    <a:pt x="0" y="3247"/>
                  </a:cubicBezTo>
                  <a:cubicBezTo>
                    <a:pt x="0" y="3376"/>
                    <a:pt x="32" y="3505"/>
                    <a:pt x="97" y="3601"/>
                  </a:cubicBezTo>
                  <a:cubicBezTo>
                    <a:pt x="193" y="3697"/>
                    <a:pt x="290" y="3794"/>
                    <a:pt x="386" y="3890"/>
                  </a:cubicBezTo>
                  <a:cubicBezTo>
                    <a:pt x="772" y="4180"/>
                    <a:pt x="1093" y="4437"/>
                    <a:pt x="1318" y="4630"/>
                  </a:cubicBezTo>
                  <a:cubicBezTo>
                    <a:pt x="1403" y="4714"/>
                    <a:pt x="1487" y="4774"/>
                    <a:pt x="1529" y="4831"/>
                  </a:cubicBezTo>
                  <a:lnTo>
                    <a:pt x="1529" y="4831"/>
                  </a:lnTo>
                  <a:cubicBezTo>
                    <a:pt x="1371" y="5391"/>
                    <a:pt x="868" y="7237"/>
                    <a:pt x="868" y="8808"/>
                  </a:cubicBezTo>
                  <a:cubicBezTo>
                    <a:pt x="868" y="9194"/>
                    <a:pt x="900" y="9548"/>
                    <a:pt x="965" y="9901"/>
                  </a:cubicBezTo>
                  <a:cubicBezTo>
                    <a:pt x="1125" y="10544"/>
                    <a:pt x="1447" y="10994"/>
                    <a:pt x="1800" y="11219"/>
                  </a:cubicBezTo>
                  <a:cubicBezTo>
                    <a:pt x="2186" y="11476"/>
                    <a:pt x="2572" y="11541"/>
                    <a:pt x="2893" y="11541"/>
                  </a:cubicBezTo>
                  <a:cubicBezTo>
                    <a:pt x="2972" y="11541"/>
                    <a:pt x="3045" y="11537"/>
                    <a:pt x="3110" y="11531"/>
                  </a:cubicBezTo>
                  <a:lnTo>
                    <a:pt x="3110" y="11531"/>
                  </a:lnTo>
                  <a:cubicBezTo>
                    <a:pt x="3105" y="11657"/>
                    <a:pt x="3098" y="11813"/>
                    <a:pt x="3086" y="11991"/>
                  </a:cubicBezTo>
                  <a:cubicBezTo>
                    <a:pt x="3022" y="12698"/>
                    <a:pt x="2925" y="13823"/>
                    <a:pt x="2829" y="14884"/>
                  </a:cubicBezTo>
                  <a:cubicBezTo>
                    <a:pt x="2733" y="15944"/>
                    <a:pt x="2572" y="16973"/>
                    <a:pt x="2443" y="17487"/>
                  </a:cubicBezTo>
                  <a:cubicBezTo>
                    <a:pt x="2411" y="17648"/>
                    <a:pt x="2379" y="17809"/>
                    <a:pt x="2379" y="17937"/>
                  </a:cubicBezTo>
                  <a:cubicBezTo>
                    <a:pt x="2379" y="18259"/>
                    <a:pt x="2540" y="18548"/>
                    <a:pt x="2765" y="18741"/>
                  </a:cubicBezTo>
                  <a:cubicBezTo>
                    <a:pt x="3022" y="18902"/>
                    <a:pt x="3311" y="18966"/>
                    <a:pt x="3633" y="18966"/>
                  </a:cubicBezTo>
                  <a:cubicBezTo>
                    <a:pt x="4275" y="18966"/>
                    <a:pt x="5079" y="18709"/>
                    <a:pt x="5786" y="18291"/>
                  </a:cubicBezTo>
                  <a:cubicBezTo>
                    <a:pt x="6204" y="18034"/>
                    <a:pt x="6526" y="17584"/>
                    <a:pt x="6783" y="17037"/>
                  </a:cubicBezTo>
                  <a:cubicBezTo>
                    <a:pt x="7136" y="16266"/>
                    <a:pt x="7361" y="15237"/>
                    <a:pt x="7586" y="14144"/>
                  </a:cubicBezTo>
                  <a:cubicBezTo>
                    <a:pt x="7779" y="13084"/>
                    <a:pt x="7940" y="11959"/>
                    <a:pt x="8165" y="10962"/>
                  </a:cubicBezTo>
                  <a:cubicBezTo>
                    <a:pt x="8358" y="10062"/>
                    <a:pt x="8969" y="9001"/>
                    <a:pt x="9547" y="7908"/>
                  </a:cubicBezTo>
                  <a:cubicBezTo>
                    <a:pt x="10126" y="6815"/>
                    <a:pt x="10672" y="5658"/>
                    <a:pt x="10672" y="4469"/>
                  </a:cubicBezTo>
                  <a:cubicBezTo>
                    <a:pt x="10672" y="3633"/>
                    <a:pt x="10415" y="2830"/>
                    <a:pt x="9772" y="2026"/>
                  </a:cubicBezTo>
                  <a:cubicBezTo>
                    <a:pt x="8390" y="387"/>
                    <a:pt x="6654" y="1"/>
                    <a:pt x="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4450;p64">
              <a:extLst>
                <a:ext uri="{FF2B5EF4-FFF2-40B4-BE49-F238E27FC236}">
                  <a16:creationId xmlns:a16="http://schemas.microsoft.com/office/drawing/2014/main" id="{EA412C55-6224-1E2D-96A6-C6DF3BE76C7B}"/>
                </a:ext>
              </a:extLst>
            </p:cNvPr>
            <p:cNvSpPr/>
            <p:nvPr/>
          </p:nvSpPr>
          <p:spPr>
            <a:xfrm>
              <a:off x="5456575" y="2429500"/>
              <a:ext cx="532825" cy="629075"/>
            </a:xfrm>
            <a:custGeom>
              <a:avLst/>
              <a:gdLst/>
              <a:ahLst/>
              <a:cxnLst/>
              <a:rect l="l" t="t" r="r" b="b"/>
              <a:pathLst>
                <a:path w="21313" h="25163" extrusionOk="0">
                  <a:moveTo>
                    <a:pt x="0" y="22215"/>
                  </a:moveTo>
                  <a:cubicBezTo>
                    <a:pt x="1" y="22215"/>
                    <a:pt x="1" y="22215"/>
                    <a:pt x="1" y="22215"/>
                  </a:cubicBezTo>
                  <a:lnTo>
                    <a:pt x="1" y="22215"/>
                  </a:lnTo>
                  <a:cubicBezTo>
                    <a:pt x="1" y="22215"/>
                    <a:pt x="0" y="22215"/>
                    <a:pt x="0" y="22215"/>
                  </a:cubicBezTo>
                  <a:close/>
                  <a:moveTo>
                    <a:pt x="4328" y="0"/>
                  </a:moveTo>
                  <a:cubicBezTo>
                    <a:pt x="3989" y="0"/>
                    <a:pt x="3665" y="20"/>
                    <a:pt x="3376" y="67"/>
                  </a:cubicBezTo>
                  <a:cubicBezTo>
                    <a:pt x="1640" y="357"/>
                    <a:pt x="965" y="5403"/>
                    <a:pt x="2058" y="8264"/>
                  </a:cubicBezTo>
                  <a:cubicBezTo>
                    <a:pt x="2508" y="9454"/>
                    <a:pt x="3311" y="10193"/>
                    <a:pt x="4083" y="10643"/>
                  </a:cubicBezTo>
                  <a:cubicBezTo>
                    <a:pt x="3922" y="10482"/>
                    <a:pt x="2861" y="9486"/>
                    <a:pt x="3890" y="8714"/>
                  </a:cubicBezTo>
                  <a:cubicBezTo>
                    <a:pt x="4983" y="7879"/>
                    <a:pt x="5947" y="7750"/>
                    <a:pt x="5947" y="7750"/>
                  </a:cubicBezTo>
                  <a:lnTo>
                    <a:pt x="5947" y="7750"/>
                  </a:lnTo>
                  <a:cubicBezTo>
                    <a:pt x="5947" y="7750"/>
                    <a:pt x="5079" y="10546"/>
                    <a:pt x="5465" y="11029"/>
                  </a:cubicBezTo>
                  <a:cubicBezTo>
                    <a:pt x="6931" y="13005"/>
                    <a:pt x="371" y="22217"/>
                    <a:pt x="8" y="22217"/>
                  </a:cubicBezTo>
                  <a:cubicBezTo>
                    <a:pt x="6" y="22217"/>
                    <a:pt x="3" y="22216"/>
                    <a:pt x="1" y="22215"/>
                  </a:cubicBezTo>
                  <a:lnTo>
                    <a:pt x="1" y="22215"/>
                  </a:lnTo>
                  <a:cubicBezTo>
                    <a:pt x="49" y="22242"/>
                    <a:pt x="1960" y="23323"/>
                    <a:pt x="4404" y="24497"/>
                  </a:cubicBezTo>
                  <a:cubicBezTo>
                    <a:pt x="5359" y="24958"/>
                    <a:pt x="6344" y="25163"/>
                    <a:pt x="7330" y="25163"/>
                  </a:cubicBezTo>
                  <a:cubicBezTo>
                    <a:pt x="11919" y="25163"/>
                    <a:pt x="16527" y="20716"/>
                    <a:pt x="18194" y="16879"/>
                  </a:cubicBezTo>
                  <a:cubicBezTo>
                    <a:pt x="19769" y="13182"/>
                    <a:pt x="21312" y="6496"/>
                    <a:pt x="18098" y="3153"/>
                  </a:cubicBezTo>
                  <a:cubicBezTo>
                    <a:pt x="15773" y="787"/>
                    <a:pt x="12697" y="291"/>
                    <a:pt x="10574" y="291"/>
                  </a:cubicBezTo>
                  <a:cubicBezTo>
                    <a:pt x="9379" y="291"/>
                    <a:pt x="8486" y="448"/>
                    <a:pt x="8197" y="517"/>
                  </a:cubicBezTo>
                  <a:cubicBezTo>
                    <a:pt x="8197" y="517"/>
                    <a:pt x="6061" y="0"/>
                    <a:pt x="4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4451;p64">
              <a:extLst>
                <a:ext uri="{FF2B5EF4-FFF2-40B4-BE49-F238E27FC236}">
                  <a16:creationId xmlns:a16="http://schemas.microsoft.com/office/drawing/2014/main" id="{F4BD8050-E01C-D67B-7693-BE833EBDC161}"/>
                </a:ext>
              </a:extLst>
            </p:cNvPr>
            <p:cNvSpPr/>
            <p:nvPr/>
          </p:nvSpPr>
          <p:spPr>
            <a:xfrm>
              <a:off x="5449350" y="2423125"/>
              <a:ext cx="513525" cy="642125"/>
            </a:xfrm>
            <a:custGeom>
              <a:avLst/>
              <a:gdLst/>
              <a:ahLst/>
              <a:cxnLst/>
              <a:rect l="l" t="t" r="r" b="b"/>
              <a:pathLst>
                <a:path w="20541" h="25685" extrusionOk="0">
                  <a:moveTo>
                    <a:pt x="4629" y="547"/>
                  </a:moveTo>
                  <a:cubicBezTo>
                    <a:pt x="5465" y="547"/>
                    <a:pt x="6429" y="644"/>
                    <a:pt x="7168" y="772"/>
                  </a:cubicBezTo>
                  <a:cubicBezTo>
                    <a:pt x="7522" y="837"/>
                    <a:pt x="7843" y="901"/>
                    <a:pt x="8068" y="965"/>
                  </a:cubicBezTo>
                  <a:cubicBezTo>
                    <a:pt x="8293" y="997"/>
                    <a:pt x="8422" y="1030"/>
                    <a:pt x="8422" y="1030"/>
                  </a:cubicBezTo>
                  <a:lnTo>
                    <a:pt x="8550" y="1030"/>
                  </a:lnTo>
                  <a:cubicBezTo>
                    <a:pt x="8808" y="965"/>
                    <a:pt x="9708" y="805"/>
                    <a:pt x="10865" y="805"/>
                  </a:cubicBezTo>
                  <a:cubicBezTo>
                    <a:pt x="12954" y="805"/>
                    <a:pt x="15944" y="1319"/>
                    <a:pt x="18194" y="3601"/>
                  </a:cubicBezTo>
                  <a:cubicBezTo>
                    <a:pt x="19512" y="4951"/>
                    <a:pt x="19994" y="6944"/>
                    <a:pt x="19994" y="9066"/>
                  </a:cubicBezTo>
                  <a:cubicBezTo>
                    <a:pt x="19994" y="11894"/>
                    <a:pt x="19126" y="14948"/>
                    <a:pt x="18226" y="17005"/>
                  </a:cubicBezTo>
                  <a:cubicBezTo>
                    <a:pt x="17422" y="18902"/>
                    <a:pt x="15879" y="20927"/>
                    <a:pt x="13983" y="22502"/>
                  </a:cubicBezTo>
                  <a:cubicBezTo>
                    <a:pt x="12054" y="24077"/>
                    <a:pt x="9804" y="25138"/>
                    <a:pt x="7618" y="25138"/>
                  </a:cubicBezTo>
                  <a:cubicBezTo>
                    <a:pt x="6654" y="25138"/>
                    <a:pt x="5722" y="24945"/>
                    <a:pt x="4790" y="24495"/>
                  </a:cubicBezTo>
                  <a:cubicBezTo>
                    <a:pt x="3568" y="23916"/>
                    <a:pt x="2475" y="23338"/>
                    <a:pt x="1672" y="22920"/>
                  </a:cubicBezTo>
                  <a:cubicBezTo>
                    <a:pt x="1286" y="22727"/>
                    <a:pt x="964" y="22534"/>
                    <a:pt x="739" y="22438"/>
                  </a:cubicBezTo>
                  <a:cubicBezTo>
                    <a:pt x="736" y="22435"/>
                    <a:pt x="732" y="22433"/>
                    <a:pt x="728" y="22430"/>
                  </a:cubicBezTo>
                  <a:lnTo>
                    <a:pt x="728" y="22430"/>
                  </a:lnTo>
                  <a:cubicBezTo>
                    <a:pt x="811" y="22336"/>
                    <a:pt x="911" y="22219"/>
                    <a:pt x="1029" y="22084"/>
                  </a:cubicBezTo>
                  <a:cubicBezTo>
                    <a:pt x="1736" y="21184"/>
                    <a:pt x="3022" y="19320"/>
                    <a:pt x="4147" y="17391"/>
                  </a:cubicBezTo>
                  <a:cubicBezTo>
                    <a:pt x="4725" y="16395"/>
                    <a:pt x="5240" y="15430"/>
                    <a:pt x="5593" y="14498"/>
                  </a:cubicBezTo>
                  <a:cubicBezTo>
                    <a:pt x="5979" y="13598"/>
                    <a:pt x="6236" y="12762"/>
                    <a:pt x="6236" y="12087"/>
                  </a:cubicBezTo>
                  <a:cubicBezTo>
                    <a:pt x="6236" y="11734"/>
                    <a:pt x="6172" y="11380"/>
                    <a:pt x="5979" y="11123"/>
                  </a:cubicBezTo>
                  <a:lnTo>
                    <a:pt x="5947" y="11123"/>
                  </a:lnTo>
                  <a:cubicBezTo>
                    <a:pt x="5947" y="11123"/>
                    <a:pt x="5915" y="10994"/>
                    <a:pt x="5915" y="10834"/>
                  </a:cubicBezTo>
                  <a:cubicBezTo>
                    <a:pt x="5915" y="10416"/>
                    <a:pt x="6075" y="9709"/>
                    <a:pt x="6204" y="9130"/>
                  </a:cubicBezTo>
                  <a:cubicBezTo>
                    <a:pt x="6268" y="8841"/>
                    <a:pt x="6332" y="8583"/>
                    <a:pt x="6397" y="8391"/>
                  </a:cubicBezTo>
                  <a:cubicBezTo>
                    <a:pt x="6461" y="8198"/>
                    <a:pt x="6493" y="8069"/>
                    <a:pt x="6493" y="8069"/>
                  </a:cubicBezTo>
                  <a:cubicBezTo>
                    <a:pt x="6525" y="8005"/>
                    <a:pt x="6493" y="7908"/>
                    <a:pt x="6429" y="7812"/>
                  </a:cubicBezTo>
                  <a:cubicBezTo>
                    <a:pt x="6382" y="7765"/>
                    <a:pt x="6335" y="7735"/>
                    <a:pt x="6275" y="7735"/>
                  </a:cubicBezTo>
                  <a:cubicBezTo>
                    <a:pt x="6253" y="7735"/>
                    <a:pt x="6230" y="7739"/>
                    <a:pt x="6204" y="7748"/>
                  </a:cubicBezTo>
                  <a:cubicBezTo>
                    <a:pt x="6172" y="7748"/>
                    <a:pt x="5143" y="7876"/>
                    <a:pt x="3986" y="8776"/>
                  </a:cubicBezTo>
                  <a:lnTo>
                    <a:pt x="3986" y="8744"/>
                  </a:lnTo>
                  <a:cubicBezTo>
                    <a:pt x="3632" y="9034"/>
                    <a:pt x="3472" y="9419"/>
                    <a:pt x="3472" y="9741"/>
                  </a:cubicBezTo>
                  <a:cubicBezTo>
                    <a:pt x="3472" y="9777"/>
                    <a:pt x="3473" y="9813"/>
                    <a:pt x="3477" y="9849"/>
                  </a:cubicBezTo>
                  <a:lnTo>
                    <a:pt x="3477" y="9849"/>
                  </a:lnTo>
                  <a:cubicBezTo>
                    <a:pt x="3120" y="9475"/>
                    <a:pt x="2807" y="9010"/>
                    <a:pt x="2572" y="8423"/>
                  </a:cubicBezTo>
                  <a:cubicBezTo>
                    <a:pt x="2250" y="7523"/>
                    <a:pt x="2089" y="6366"/>
                    <a:pt x="2089" y="5240"/>
                  </a:cubicBezTo>
                  <a:cubicBezTo>
                    <a:pt x="2089" y="4083"/>
                    <a:pt x="2250" y="2926"/>
                    <a:pt x="2539" y="2058"/>
                  </a:cubicBezTo>
                  <a:cubicBezTo>
                    <a:pt x="2700" y="1640"/>
                    <a:pt x="2893" y="1255"/>
                    <a:pt x="3086" y="1030"/>
                  </a:cubicBezTo>
                  <a:cubicBezTo>
                    <a:pt x="3311" y="772"/>
                    <a:pt x="3504" y="644"/>
                    <a:pt x="3729" y="612"/>
                  </a:cubicBezTo>
                  <a:cubicBezTo>
                    <a:pt x="3986" y="547"/>
                    <a:pt x="4307" y="547"/>
                    <a:pt x="4629" y="547"/>
                  </a:cubicBezTo>
                  <a:close/>
                  <a:moveTo>
                    <a:pt x="4629" y="1"/>
                  </a:moveTo>
                  <a:cubicBezTo>
                    <a:pt x="4275" y="1"/>
                    <a:pt x="3954" y="1"/>
                    <a:pt x="3632" y="65"/>
                  </a:cubicBezTo>
                  <a:cubicBezTo>
                    <a:pt x="3247" y="129"/>
                    <a:pt x="2925" y="354"/>
                    <a:pt x="2668" y="676"/>
                  </a:cubicBezTo>
                  <a:cubicBezTo>
                    <a:pt x="2282" y="1158"/>
                    <a:pt x="2025" y="1833"/>
                    <a:pt x="1832" y="2637"/>
                  </a:cubicBezTo>
                  <a:cubicBezTo>
                    <a:pt x="1639" y="3408"/>
                    <a:pt x="1543" y="4340"/>
                    <a:pt x="1543" y="5240"/>
                  </a:cubicBezTo>
                  <a:cubicBezTo>
                    <a:pt x="1543" y="6430"/>
                    <a:pt x="1704" y="7619"/>
                    <a:pt x="2089" y="8616"/>
                  </a:cubicBezTo>
                  <a:cubicBezTo>
                    <a:pt x="2539" y="9869"/>
                    <a:pt x="3407" y="10641"/>
                    <a:pt x="4243" y="11123"/>
                  </a:cubicBezTo>
                  <a:cubicBezTo>
                    <a:pt x="4289" y="11146"/>
                    <a:pt x="4338" y="11156"/>
                    <a:pt x="4386" y="11156"/>
                  </a:cubicBezTo>
                  <a:cubicBezTo>
                    <a:pt x="4473" y="11156"/>
                    <a:pt x="4555" y="11121"/>
                    <a:pt x="4597" y="11059"/>
                  </a:cubicBezTo>
                  <a:cubicBezTo>
                    <a:pt x="4693" y="10930"/>
                    <a:pt x="4661" y="10769"/>
                    <a:pt x="4565" y="10705"/>
                  </a:cubicBezTo>
                  <a:cubicBezTo>
                    <a:pt x="4500" y="10641"/>
                    <a:pt x="4372" y="10512"/>
                    <a:pt x="4243" y="10319"/>
                  </a:cubicBezTo>
                  <a:cubicBezTo>
                    <a:pt x="4115" y="10159"/>
                    <a:pt x="3986" y="9934"/>
                    <a:pt x="3986" y="9741"/>
                  </a:cubicBezTo>
                  <a:cubicBezTo>
                    <a:pt x="4018" y="9580"/>
                    <a:pt x="4050" y="9387"/>
                    <a:pt x="4340" y="9194"/>
                  </a:cubicBezTo>
                  <a:cubicBezTo>
                    <a:pt x="4854" y="8776"/>
                    <a:pt x="5336" y="8551"/>
                    <a:pt x="5690" y="8423"/>
                  </a:cubicBezTo>
                  <a:cubicBezTo>
                    <a:pt x="5745" y="8404"/>
                    <a:pt x="5795" y="8389"/>
                    <a:pt x="5841" y="8375"/>
                  </a:cubicBezTo>
                  <a:lnTo>
                    <a:pt x="5841" y="8375"/>
                  </a:lnTo>
                  <a:cubicBezTo>
                    <a:pt x="5793" y="8551"/>
                    <a:pt x="5739" y="8767"/>
                    <a:pt x="5690" y="9001"/>
                  </a:cubicBezTo>
                  <a:cubicBezTo>
                    <a:pt x="5529" y="9612"/>
                    <a:pt x="5400" y="10319"/>
                    <a:pt x="5400" y="10834"/>
                  </a:cubicBezTo>
                  <a:cubicBezTo>
                    <a:pt x="5400" y="11059"/>
                    <a:pt x="5400" y="11251"/>
                    <a:pt x="5529" y="11444"/>
                  </a:cubicBezTo>
                  <a:cubicBezTo>
                    <a:pt x="5625" y="11573"/>
                    <a:pt x="5690" y="11798"/>
                    <a:pt x="5690" y="12087"/>
                  </a:cubicBezTo>
                  <a:cubicBezTo>
                    <a:pt x="5690" y="12730"/>
                    <a:pt x="5368" y="13727"/>
                    <a:pt x="4886" y="14820"/>
                  </a:cubicBezTo>
                  <a:cubicBezTo>
                    <a:pt x="4115" y="16491"/>
                    <a:pt x="2989" y="18355"/>
                    <a:pt x="1993" y="19802"/>
                  </a:cubicBezTo>
                  <a:cubicBezTo>
                    <a:pt x="1511" y="20541"/>
                    <a:pt x="1061" y="21152"/>
                    <a:pt x="707" y="21602"/>
                  </a:cubicBezTo>
                  <a:cubicBezTo>
                    <a:pt x="546" y="21827"/>
                    <a:pt x="386" y="21988"/>
                    <a:pt x="289" y="22116"/>
                  </a:cubicBezTo>
                  <a:cubicBezTo>
                    <a:pt x="257" y="22148"/>
                    <a:pt x="193" y="22213"/>
                    <a:pt x="193" y="22213"/>
                  </a:cubicBezTo>
                  <a:lnTo>
                    <a:pt x="182" y="22223"/>
                  </a:lnTo>
                  <a:lnTo>
                    <a:pt x="182" y="22223"/>
                  </a:lnTo>
                  <a:cubicBezTo>
                    <a:pt x="120" y="22247"/>
                    <a:pt x="67" y="22289"/>
                    <a:pt x="32" y="22341"/>
                  </a:cubicBezTo>
                  <a:cubicBezTo>
                    <a:pt x="0" y="22438"/>
                    <a:pt x="0" y="22566"/>
                    <a:pt x="96" y="22663"/>
                  </a:cubicBezTo>
                  <a:cubicBezTo>
                    <a:pt x="114" y="22697"/>
                    <a:pt x="140" y="22713"/>
                    <a:pt x="161" y="22721"/>
                  </a:cubicBezTo>
                  <a:lnTo>
                    <a:pt x="161" y="22721"/>
                  </a:lnTo>
                  <a:lnTo>
                    <a:pt x="161" y="22727"/>
                  </a:lnTo>
                  <a:lnTo>
                    <a:pt x="212" y="22727"/>
                  </a:lnTo>
                  <a:cubicBezTo>
                    <a:pt x="534" y="22919"/>
                    <a:pt x="2335" y="23921"/>
                    <a:pt x="4565" y="24977"/>
                  </a:cubicBezTo>
                  <a:cubicBezTo>
                    <a:pt x="5561" y="25459"/>
                    <a:pt x="6590" y="25684"/>
                    <a:pt x="7618" y="25684"/>
                  </a:cubicBezTo>
                  <a:cubicBezTo>
                    <a:pt x="9997" y="25684"/>
                    <a:pt x="12343" y="24527"/>
                    <a:pt x="14304" y="22920"/>
                  </a:cubicBezTo>
                  <a:cubicBezTo>
                    <a:pt x="16265" y="21281"/>
                    <a:pt x="17872" y="19191"/>
                    <a:pt x="18708" y="17230"/>
                  </a:cubicBezTo>
                  <a:cubicBezTo>
                    <a:pt x="19640" y="15077"/>
                    <a:pt x="20540" y="11991"/>
                    <a:pt x="20540" y="9066"/>
                  </a:cubicBezTo>
                  <a:cubicBezTo>
                    <a:pt x="20540" y="6848"/>
                    <a:pt x="20026" y="4726"/>
                    <a:pt x="18579" y="3247"/>
                  </a:cubicBezTo>
                  <a:cubicBezTo>
                    <a:pt x="16169" y="772"/>
                    <a:pt x="13019" y="290"/>
                    <a:pt x="10865" y="290"/>
                  </a:cubicBezTo>
                  <a:cubicBezTo>
                    <a:pt x="9723" y="290"/>
                    <a:pt x="8862" y="431"/>
                    <a:pt x="8492" y="501"/>
                  </a:cubicBezTo>
                  <a:lnTo>
                    <a:pt x="8492" y="501"/>
                  </a:lnTo>
                  <a:cubicBezTo>
                    <a:pt x="8139" y="420"/>
                    <a:pt x="6253"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4452;p64">
              <a:extLst>
                <a:ext uri="{FF2B5EF4-FFF2-40B4-BE49-F238E27FC236}">
                  <a16:creationId xmlns:a16="http://schemas.microsoft.com/office/drawing/2014/main" id="{3DD2EF49-ED3D-ECC2-233C-9F165E735474}"/>
                </a:ext>
              </a:extLst>
            </p:cNvPr>
            <p:cNvSpPr/>
            <p:nvPr/>
          </p:nvSpPr>
          <p:spPr>
            <a:xfrm>
              <a:off x="4468125" y="2857075"/>
              <a:ext cx="348000" cy="631675"/>
            </a:xfrm>
            <a:custGeom>
              <a:avLst/>
              <a:gdLst/>
              <a:ahLst/>
              <a:cxnLst/>
              <a:rect l="l" t="t" r="r" b="b"/>
              <a:pathLst>
                <a:path w="13920" h="25267" extrusionOk="0">
                  <a:moveTo>
                    <a:pt x="4951" y="1"/>
                  </a:moveTo>
                  <a:lnTo>
                    <a:pt x="1" y="20670"/>
                  </a:lnTo>
                  <a:lnTo>
                    <a:pt x="10126" y="25267"/>
                  </a:lnTo>
                  <a:lnTo>
                    <a:pt x="13919" y="5851"/>
                  </a:lnTo>
                  <a:lnTo>
                    <a:pt x="4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4453;p64">
              <a:extLst>
                <a:ext uri="{FF2B5EF4-FFF2-40B4-BE49-F238E27FC236}">
                  <a16:creationId xmlns:a16="http://schemas.microsoft.com/office/drawing/2014/main" id="{E53456B9-BA17-4AF1-1AB6-AA2DF4A57FE7}"/>
                </a:ext>
              </a:extLst>
            </p:cNvPr>
            <p:cNvSpPr/>
            <p:nvPr/>
          </p:nvSpPr>
          <p:spPr>
            <a:xfrm>
              <a:off x="4460900" y="2850325"/>
              <a:ext cx="362450" cy="645450"/>
            </a:xfrm>
            <a:custGeom>
              <a:avLst/>
              <a:gdLst/>
              <a:ahLst/>
              <a:cxnLst/>
              <a:rect l="l" t="t" r="r" b="b"/>
              <a:pathLst>
                <a:path w="14498" h="25818" extrusionOk="0">
                  <a:moveTo>
                    <a:pt x="5408" y="710"/>
                  </a:moveTo>
                  <a:lnTo>
                    <a:pt x="13919" y="6250"/>
                  </a:lnTo>
                  <a:lnTo>
                    <a:pt x="10222" y="25151"/>
                  </a:lnTo>
                  <a:lnTo>
                    <a:pt x="611" y="20779"/>
                  </a:lnTo>
                  <a:lnTo>
                    <a:pt x="5408" y="710"/>
                  </a:lnTo>
                  <a:close/>
                  <a:moveTo>
                    <a:pt x="5208" y="0"/>
                  </a:moveTo>
                  <a:cubicBezTo>
                    <a:pt x="5184" y="0"/>
                    <a:pt x="5162" y="4"/>
                    <a:pt x="5144" y="14"/>
                  </a:cubicBezTo>
                  <a:cubicBezTo>
                    <a:pt x="5047" y="46"/>
                    <a:pt x="5015" y="142"/>
                    <a:pt x="4983" y="207"/>
                  </a:cubicBezTo>
                  <a:lnTo>
                    <a:pt x="33" y="20876"/>
                  </a:lnTo>
                  <a:cubicBezTo>
                    <a:pt x="0" y="21004"/>
                    <a:pt x="65" y="21133"/>
                    <a:pt x="193" y="21165"/>
                  </a:cubicBezTo>
                  <a:lnTo>
                    <a:pt x="10287" y="25794"/>
                  </a:lnTo>
                  <a:cubicBezTo>
                    <a:pt x="10335" y="25810"/>
                    <a:pt x="10375" y="25818"/>
                    <a:pt x="10415" y="25818"/>
                  </a:cubicBezTo>
                  <a:cubicBezTo>
                    <a:pt x="10455" y="25818"/>
                    <a:pt x="10496" y="25810"/>
                    <a:pt x="10544" y="25794"/>
                  </a:cubicBezTo>
                  <a:cubicBezTo>
                    <a:pt x="10608" y="25729"/>
                    <a:pt x="10640" y="25665"/>
                    <a:pt x="10672" y="25601"/>
                  </a:cubicBezTo>
                  <a:lnTo>
                    <a:pt x="14498" y="6153"/>
                  </a:lnTo>
                  <a:cubicBezTo>
                    <a:pt x="14498" y="6057"/>
                    <a:pt x="14465" y="5961"/>
                    <a:pt x="14369" y="5896"/>
                  </a:cubicBezTo>
                  <a:lnTo>
                    <a:pt x="5401" y="46"/>
                  </a:lnTo>
                  <a:cubicBezTo>
                    <a:pt x="5333" y="23"/>
                    <a:pt x="5264" y="0"/>
                    <a:pt x="5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4454;p64">
              <a:extLst>
                <a:ext uri="{FF2B5EF4-FFF2-40B4-BE49-F238E27FC236}">
                  <a16:creationId xmlns:a16="http://schemas.microsoft.com/office/drawing/2014/main" id="{516D1FE1-52EE-7A3C-A260-B50CE3812D58}"/>
                </a:ext>
              </a:extLst>
            </p:cNvPr>
            <p:cNvSpPr/>
            <p:nvPr/>
          </p:nvSpPr>
          <p:spPr>
            <a:xfrm>
              <a:off x="4497875" y="2910925"/>
              <a:ext cx="289325" cy="524775"/>
            </a:xfrm>
            <a:custGeom>
              <a:avLst/>
              <a:gdLst/>
              <a:ahLst/>
              <a:cxnLst/>
              <a:rect l="l" t="t" r="r" b="b"/>
              <a:pathLst>
                <a:path w="11573" h="20991" extrusionOk="0">
                  <a:moveTo>
                    <a:pt x="4115" y="1"/>
                  </a:moveTo>
                  <a:lnTo>
                    <a:pt x="0" y="17166"/>
                  </a:lnTo>
                  <a:lnTo>
                    <a:pt x="8390" y="20991"/>
                  </a:lnTo>
                  <a:lnTo>
                    <a:pt x="11572" y="4854"/>
                  </a:ln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4455;p64">
              <a:extLst>
                <a:ext uri="{FF2B5EF4-FFF2-40B4-BE49-F238E27FC236}">
                  <a16:creationId xmlns:a16="http://schemas.microsoft.com/office/drawing/2014/main" id="{60A952EE-DC85-CC6B-6A6D-2919826344BE}"/>
                </a:ext>
              </a:extLst>
            </p:cNvPr>
            <p:cNvSpPr/>
            <p:nvPr/>
          </p:nvSpPr>
          <p:spPr>
            <a:xfrm>
              <a:off x="4490625" y="2903975"/>
              <a:ext cx="303800" cy="537975"/>
            </a:xfrm>
            <a:custGeom>
              <a:avLst/>
              <a:gdLst/>
              <a:ahLst/>
              <a:cxnLst/>
              <a:rect l="l" t="t" r="r" b="b"/>
              <a:pathLst>
                <a:path w="12152" h="21519" extrusionOk="0">
                  <a:moveTo>
                    <a:pt x="4566" y="711"/>
                  </a:moveTo>
                  <a:lnTo>
                    <a:pt x="11573" y="5229"/>
                  </a:lnTo>
                  <a:lnTo>
                    <a:pt x="8487" y="20883"/>
                  </a:lnTo>
                  <a:lnTo>
                    <a:pt x="612" y="17283"/>
                  </a:lnTo>
                  <a:lnTo>
                    <a:pt x="4566" y="711"/>
                  </a:lnTo>
                  <a:close/>
                  <a:moveTo>
                    <a:pt x="4400" y="0"/>
                  </a:moveTo>
                  <a:cubicBezTo>
                    <a:pt x="4367" y="0"/>
                    <a:pt x="4335" y="8"/>
                    <a:pt x="4308" y="21"/>
                  </a:cubicBezTo>
                  <a:cubicBezTo>
                    <a:pt x="4212" y="54"/>
                    <a:pt x="4147" y="118"/>
                    <a:pt x="4147" y="214"/>
                  </a:cubicBezTo>
                  <a:lnTo>
                    <a:pt x="33" y="17379"/>
                  </a:lnTo>
                  <a:cubicBezTo>
                    <a:pt x="1" y="17508"/>
                    <a:pt x="65" y="17637"/>
                    <a:pt x="162" y="17669"/>
                  </a:cubicBezTo>
                  <a:lnTo>
                    <a:pt x="8583" y="21494"/>
                  </a:lnTo>
                  <a:cubicBezTo>
                    <a:pt x="8615" y="21510"/>
                    <a:pt x="8656" y="21518"/>
                    <a:pt x="8696" y="21518"/>
                  </a:cubicBezTo>
                  <a:cubicBezTo>
                    <a:pt x="8736" y="21518"/>
                    <a:pt x="8776" y="21510"/>
                    <a:pt x="8808" y="21494"/>
                  </a:cubicBezTo>
                  <a:cubicBezTo>
                    <a:pt x="8873" y="21462"/>
                    <a:pt x="8937" y="21398"/>
                    <a:pt x="8937" y="21301"/>
                  </a:cubicBezTo>
                  <a:lnTo>
                    <a:pt x="12119" y="5165"/>
                  </a:lnTo>
                  <a:cubicBezTo>
                    <a:pt x="12151" y="5068"/>
                    <a:pt x="12087" y="4940"/>
                    <a:pt x="11991" y="4907"/>
                  </a:cubicBezTo>
                  <a:lnTo>
                    <a:pt x="4533" y="54"/>
                  </a:lnTo>
                  <a:cubicBezTo>
                    <a:pt x="4495" y="16"/>
                    <a:pt x="4447" y="0"/>
                    <a:pt x="4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4456;p64">
              <a:extLst>
                <a:ext uri="{FF2B5EF4-FFF2-40B4-BE49-F238E27FC236}">
                  <a16:creationId xmlns:a16="http://schemas.microsoft.com/office/drawing/2014/main" id="{1F2AC1C8-3EDF-3FF0-7C44-4267C2B3E1E6}"/>
                </a:ext>
              </a:extLst>
            </p:cNvPr>
            <p:cNvSpPr/>
            <p:nvPr/>
          </p:nvSpPr>
          <p:spPr>
            <a:xfrm>
              <a:off x="4721275" y="3003350"/>
              <a:ext cx="440400" cy="513525"/>
            </a:xfrm>
            <a:custGeom>
              <a:avLst/>
              <a:gdLst/>
              <a:ahLst/>
              <a:cxnLst/>
              <a:rect l="l" t="t" r="r" b="b"/>
              <a:pathLst>
                <a:path w="17616" h="20541" extrusionOk="0">
                  <a:moveTo>
                    <a:pt x="3793" y="0"/>
                  </a:moveTo>
                  <a:lnTo>
                    <a:pt x="0" y="19416"/>
                  </a:lnTo>
                  <a:lnTo>
                    <a:pt x="14915" y="20541"/>
                  </a:lnTo>
                  <a:lnTo>
                    <a:pt x="17615" y="675"/>
                  </a:lnTo>
                  <a:lnTo>
                    <a:pt x="37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4457;p64">
              <a:extLst>
                <a:ext uri="{FF2B5EF4-FFF2-40B4-BE49-F238E27FC236}">
                  <a16:creationId xmlns:a16="http://schemas.microsoft.com/office/drawing/2014/main" id="{50DC5B19-B7F4-EB57-EA8A-D0577227B297}"/>
                </a:ext>
              </a:extLst>
            </p:cNvPr>
            <p:cNvSpPr/>
            <p:nvPr/>
          </p:nvSpPr>
          <p:spPr>
            <a:xfrm>
              <a:off x="4714025" y="2996100"/>
              <a:ext cx="454875" cy="527350"/>
            </a:xfrm>
            <a:custGeom>
              <a:avLst/>
              <a:gdLst/>
              <a:ahLst/>
              <a:cxnLst/>
              <a:rect l="l" t="t" r="r" b="b"/>
              <a:pathLst>
                <a:path w="18195" h="21094" extrusionOk="0">
                  <a:moveTo>
                    <a:pt x="4326" y="559"/>
                  </a:moveTo>
                  <a:lnTo>
                    <a:pt x="17616" y="1222"/>
                  </a:lnTo>
                  <a:lnTo>
                    <a:pt x="14980" y="20541"/>
                  </a:lnTo>
                  <a:lnTo>
                    <a:pt x="612" y="19481"/>
                  </a:lnTo>
                  <a:lnTo>
                    <a:pt x="4326" y="559"/>
                  </a:lnTo>
                  <a:close/>
                  <a:moveTo>
                    <a:pt x="4115" y="1"/>
                  </a:moveTo>
                  <a:cubicBezTo>
                    <a:pt x="3987" y="1"/>
                    <a:pt x="3858" y="97"/>
                    <a:pt x="3826" y="226"/>
                  </a:cubicBezTo>
                  <a:lnTo>
                    <a:pt x="33" y="19673"/>
                  </a:lnTo>
                  <a:cubicBezTo>
                    <a:pt x="1" y="19738"/>
                    <a:pt x="33" y="19802"/>
                    <a:pt x="65" y="19866"/>
                  </a:cubicBezTo>
                  <a:cubicBezTo>
                    <a:pt x="130" y="19931"/>
                    <a:pt x="194" y="19963"/>
                    <a:pt x="258" y="19963"/>
                  </a:cubicBezTo>
                  <a:lnTo>
                    <a:pt x="15205" y="21088"/>
                  </a:lnTo>
                  <a:cubicBezTo>
                    <a:pt x="15222" y="21092"/>
                    <a:pt x="15238" y="21094"/>
                    <a:pt x="15255" y="21094"/>
                  </a:cubicBezTo>
                  <a:cubicBezTo>
                    <a:pt x="15365" y="21094"/>
                    <a:pt x="15467" y="21003"/>
                    <a:pt x="15495" y="20863"/>
                  </a:cubicBezTo>
                  <a:lnTo>
                    <a:pt x="18163" y="997"/>
                  </a:lnTo>
                  <a:cubicBezTo>
                    <a:pt x="18195" y="933"/>
                    <a:pt x="18163" y="837"/>
                    <a:pt x="18130" y="772"/>
                  </a:cubicBezTo>
                  <a:cubicBezTo>
                    <a:pt x="18066" y="740"/>
                    <a:pt x="18002" y="708"/>
                    <a:pt x="17937" y="676"/>
                  </a:cubicBez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4458;p64">
              <a:extLst>
                <a:ext uri="{FF2B5EF4-FFF2-40B4-BE49-F238E27FC236}">
                  <a16:creationId xmlns:a16="http://schemas.microsoft.com/office/drawing/2014/main" id="{E3C86604-7448-45DA-7161-B6788FA8AABB}"/>
                </a:ext>
              </a:extLst>
            </p:cNvPr>
            <p:cNvSpPr/>
            <p:nvPr/>
          </p:nvSpPr>
          <p:spPr>
            <a:xfrm>
              <a:off x="4918150" y="3207450"/>
              <a:ext cx="27350" cy="17725"/>
            </a:xfrm>
            <a:custGeom>
              <a:avLst/>
              <a:gdLst/>
              <a:ahLst/>
              <a:cxnLst/>
              <a:rect l="l" t="t" r="r" b="b"/>
              <a:pathLst>
                <a:path w="1094" h="709" extrusionOk="0">
                  <a:moveTo>
                    <a:pt x="129" y="1"/>
                  </a:moveTo>
                  <a:lnTo>
                    <a:pt x="1" y="644"/>
                  </a:lnTo>
                  <a:lnTo>
                    <a:pt x="997" y="708"/>
                  </a:lnTo>
                  <a:lnTo>
                    <a:pt x="1094"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4459;p64">
              <a:extLst>
                <a:ext uri="{FF2B5EF4-FFF2-40B4-BE49-F238E27FC236}">
                  <a16:creationId xmlns:a16="http://schemas.microsoft.com/office/drawing/2014/main" id="{A30AAE95-B31D-F160-9B16-D41BBB1F3397}"/>
                </a:ext>
              </a:extLst>
            </p:cNvPr>
            <p:cNvSpPr/>
            <p:nvPr/>
          </p:nvSpPr>
          <p:spPr>
            <a:xfrm>
              <a:off x="4941450" y="3310325"/>
              <a:ext cx="38600" cy="26550"/>
            </a:xfrm>
            <a:custGeom>
              <a:avLst/>
              <a:gdLst/>
              <a:ahLst/>
              <a:cxnLst/>
              <a:rect l="l" t="t" r="r" b="b"/>
              <a:pathLst>
                <a:path w="1544" h="1062" extrusionOk="0">
                  <a:moveTo>
                    <a:pt x="162" y="0"/>
                  </a:moveTo>
                  <a:lnTo>
                    <a:pt x="1" y="965"/>
                  </a:lnTo>
                  <a:lnTo>
                    <a:pt x="1383" y="1061"/>
                  </a:lnTo>
                  <a:lnTo>
                    <a:pt x="1544" y="65"/>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4460;p64">
              <a:extLst>
                <a:ext uri="{FF2B5EF4-FFF2-40B4-BE49-F238E27FC236}">
                  <a16:creationId xmlns:a16="http://schemas.microsoft.com/office/drawing/2014/main" id="{CE21C84D-A14F-95F2-F98C-617E25F7B8DB}"/>
                </a:ext>
              </a:extLst>
            </p:cNvPr>
            <p:cNvSpPr/>
            <p:nvPr/>
          </p:nvSpPr>
          <p:spPr>
            <a:xfrm>
              <a:off x="4882800" y="3134325"/>
              <a:ext cx="34575" cy="19325"/>
            </a:xfrm>
            <a:custGeom>
              <a:avLst/>
              <a:gdLst/>
              <a:ahLst/>
              <a:cxnLst/>
              <a:rect l="l" t="t" r="r" b="b"/>
              <a:pathLst>
                <a:path w="1383" h="773" extrusionOk="0">
                  <a:moveTo>
                    <a:pt x="129" y="1"/>
                  </a:moveTo>
                  <a:lnTo>
                    <a:pt x="0" y="708"/>
                  </a:lnTo>
                  <a:lnTo>
                    <a:pt x="1286" y="772"/>
                  </a:lnTo>
                  <a:lnTo>
                    <a:pt x="1382" y="97"/>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4461;p64">
              <a:extLst>
                <a:ext uri="{FF2B5EF4-FFF2-40B4-BE49-F238E27FC236}">
                  <a16:creationId xmlns:a16="http://schemas.microsoft.com/office/drawing/2014/main" id="{7D30C202-1B1B-A29D-F1E0-43149DD1C212}"/>
                </a:ext>
              </a:extLst>
            </p:cNvPr>
            <p:cNvSpPr/>
            <p:nvPr/>
          </p:nvSpPr>
          <p:spPr>
            <a:xfrm>
              <a:off x="4930200" y="3137550"/>
              <a:ext cx="26550" cy="17700"/>
            </a:xfrm>
            <a:custGeom>
              <a:avLst/>
              <a:gdLst/>
              <a:ahLst/>
              <a:cxnLst/>
              <a:rect l="l" t="t" r="r" b="b"/>
              <a:pathLst>
                <a:path w="1062" h="708" extrusionOk="0">
                  <a:moveTo>
                    <a:pt x="129" y="0"/>
                  </a:moveTo>
                  <a:lnTo>
                    <a:pt x="1" y="675"/>
                  </a:lnTo>
                  <a:lnTo>
                    <a:pt x="965" y="708"/>
                  </a:lnTo>
                  <a:lnTo>
                    <a:pt x="1062"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4462;p64">
              <a:extLst>
                <a:ext uri="{FF2B5EF4-FFF2-40B4-BE49-F238E27FC236}">
                  <a16:creationId xmlns:a16="http://schemas.microsoft.com/office/drawing/2014/main" id="{EE07DAB7-CBD8-0BB3-839C-8A036AE81E82}"/>
                </a:ext>
              </a:extLst>
            </p:cNvPr>
            <p:cNvSpPr/>
            <p:nvPr/>
          </p:nvSpPr>
          <p:spPr>
            <a:xfrm>
              <a:off x="4911725" y="3238800"/>
              <a:ext cx="28950" cy="24950"/>
            </a:xfrm>
            <a:custGeom>
              <a:avLst/>
              <a:gdLst/>
              <a:ahLst/>
              <a:cxnLst/>
              <a:rect l="l" t="t" r="r" b="b"/>
              <a:pathLst>
                <a:path w="1158" h="998" extrusionOk="0">
                  <a:moveTo>
                    <a:pt x="161" y="1"/>
                  </a:moveTo>
                  <a:lnTo>
                    <a:pt x="0" y="901"/>
                  </a:lnTo>
                  <a:lnTo>
                    <a:pt x="1029" y="997"/>
                  </a:lnTo>
                  <a:lnTo>
                    <a:pt x="1158"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4463;p64">
              <a:extLst>
                <a:ext uri="{FF2B5EF4-FFF2-40B4-BE49-F238E27FC236}">
                  <a16:creationId xmlns:a16="http://schemas.microsoft.com/office/drawing/2014/main" id="{BD1E55DE-D8F1-C59D-B8B0-5EE97F0A21AF}"/>
                </a:ext>
              </a:extLst>
            </p:cNvPr>
            <p:cNvSpPr/>
            <p:nvPr/>
          </p:nvSpPr>
          <p:spPr>
            <a:xfrm>
              <a:off x="4963150" y="3171300"/>
              <a:ext cx="40200" cy="25750"/>
            </a:xfrm>
            <a:custGeom>
              <a:avLst/>
              <a:gdLst/>
              <a:ahLst/>
              <a:cxnLst/>
              <a:rect l="l" t="t" r="r" b="b"/>
              <a:pathLst>
                <a:path w="1608" h="1030" extrusionOk="0">
                  <a:moveTo>
                    <a:pt x="161" y="0"/>
                  </a:moveTo>
                  <a:lnTo>
                    <a:pt x="1" y="933"/>
                  </a:lnTo>
                  <a:lnTo>
                    <a:pt x="1447" y="1029"/>
                  </a:lnTo>
                  <a:lnTo>
                    <a:pt x="1608" y="65"/>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4464;p64">
              <a:extLst>
                <a:ext uri="{FF2B5EF4-FFF2-40B4-BE49-F238E27FC236}">
                  <a16:creationId xmlns:a16="http://schemas.microsoft.com/office/drawing/2014/main" id="{E9224023-F9F0-4C67-2EBE-489F03091BBA}"/>
                </a:ext>
              </a:extLst>
            </p:cNvPr>
            <p:cNvSpPr/>
            <p:nvPr/>
          </p:nvSpPr>
          <p:spPr>
            <a:xfrm>
              <a:off x="4895650" y="3055575"/>
              <a:ext cx="35375" cy="28950"/>
            </a:xfrm>
            <a:custGeom>
              <a:avLst/>
              <a:gdLst/>
              <a:ahLst/>
              <a:cxnLst/>
              <a:rect l="l" t="t" r="r" b="b"/>
              <a:pathLst>
                <a:path w="1415" h="1158" extrusionOk="0">
                  <a:moveTo>
                    <a:pt x="193" y="1"/>
                  </a:moveTo>
                  <a:lnTo>
                    <a:pt x="1" y="1094"/>
                  </a:lnTo>
                  <a:lnTo>
                    <a:pt x="1254" y="1158"/>
                  </a:lnTo>
                  <a:lnTo>
                    <a:pt x="1415" y="6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4465;p64">
              <a:extLst>
                <a:ext uri="{FF2B5EF4-FFF2-40B4-BE49-F238E27FC236}">
                  <a16:creationId xmlns:a16="http://schemas.microsoft.com/office/drawing/2014/main" id="{D7DA3907-573C-E6BD-69AC-432C6BE91428}"/>
                </a:ext>
              </a:extLst>
            </p:cNvPr>
            <p:cNvSpPr/>
            <p:nvPr/>
          </p:nvSpPr>
          <p:spPr>
            <a:xfrm>
              <a:off x="4942250" y="3058000"/>
              <a:ext cx="26550" cy="28150"/>
            </a:xfrm>
            <a:custGeom>
              <a:avLst/>
              <a:gdLst/>
              <a:ahLst/>
              <a:cxnLst/>
              <a:rect l="l" t="t" r="r" b="b"/>
              <a:pathLst>
                <a:path w="1062" h="1126" extrusionOk="0">
                  <a:moveTo>
                    <a:pt x="194" y="0"/>
                  </a:moveTo>
                  <a:lnTo>
                    <a:pt x="1" y="1061"/>
                  </a:lnTo>
                  <a:lnTo>
                    <a:pt x="901" y="1125"/>
                  </a:lnTo>
                  <a:lnTo>
                    <a:pt x="1062" y="64"/>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4466;p64">
              <a:extLst>
                <a:ext uri="{FF2B5EF4-FFF2-40B4-BE49-F238E27FC236}">
                  <a16:creationId xmlns:a16="http://schemas.microsoft.com/office/drawing/2014/main" id="{755CE8AC-9C20-573C-12C3-04BB883C6461}"/>
                </a:ext>
              </a:extLst>
            </p:cNvPr>
            <p:cNvSpPr/>
            <p:nvPr/>
          </p:nvSpPr>
          <p:spPr>
            <a:xfrm>
              <a:off x="4889225" y="3098175"/>
              <a:ext cx="34575" cy="23325"/>
            </a:xfrm>
            <a:custGeom>
              <a:avLst/>
              <a:gdLst/>
              <a:ahLst/>
              <a:cxnLst/>
              <a:rect l="l" t="t" r="r" b="b"/>
              <a:pathLst>
                <a:path w="1383" h="933" extrusionOk="0">
                  <a:moveTo>
                    <a:pt x="129" y="0"/>
                  </a:moveTo>
                  <a:lnTo>
                    <a:pt x="0" y="836"/>
                  </a:lnTo>
                  <a:lnTo>
                    <a:pt x="1254" y="932"/>
                  </a:lnTo>
                  <a:lnTo>
                    <a:pt x="1383"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4467;p64">
              <a:extLst>
                <a:ext uri="{FF2B5EF4-FFF2-40B4-BE49-F238E27FC236}">
                  <a16:creationId xmlns:a16="http://schemas.microsoft.com/office/drawing/2014/main" id="{4FC57A77-807D-9243-1591-5B2AAF434B56}"/>
                </a:ext>
              </a:extLst>
            </p:cNvPr>
            <p:cNvSpPr/>
            <p:nvPr/>
          </p:nvSpPr>
          <p:spPr>
            <a:xfrm>
              <a:off x="4923775" y="3169700"/>
              <a:ext cx="28150" cy="24125"/>
            </a:xfrm>
            <a:custGeom>
              <a:avLst/>
              <a:gdLst/>
              <a:ahLst/>
              <a:cxnLst/>
              <a:rect l="l" t="t" r="r" b="b"/>
              <a:pathLst>
                <a:path w="1126" h="965" extrusionOk="0">
                  <a:moveTo>
                    <a:pt x="161" y="0"/>
                  </a:moveTo>
                  <a:lnTo>
                    <a:pt x="1" y="900"/>
                  </a:lnTo>
                  <a:lnTo>
                    <a:pt x="965" y="964"/>
                  </a:lnTo>
                  <a:lnTo>
                    <a:pt x="1126"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4468;p64">
              <a:extLst>
                <a:ext uri="{FF2B5EF4-FFF2-40B4-BE49-F238E27FC236}">
                  <a16:creationId xmlns:a16="http://schemas.microsoft.com/office/drawing/2014/main" id="{B9D60201-404F-916C-75C0-8C52F8E96A33}"/>
                </a:ext>
              </a:extLst>
            </p:cNvPr>
            <p:cNvSpPr/>
            <p:nvPr/>
          </p:nvSpPr>
          <p:spPr>
            <a:xfrm>
              <a:off x="4935825" y="3099775"/>
              <a:ext cx="26550" cy="24125"/>
            </a:xfrm>
            <a:custGeom>
              <a:avLst/>
              <a:gdLst/>
              <a:ahLst/>
              <a:cxnLst/>
              <a:rect l="l" t="t" r="r" b="b"/>
              <a:pathLst>
                <a:path w="1062" h="965" extrusionOk="0">
                  <a:moveTo>
                    <a:pt x="162" y="1"/>
                  </a:moveTo>
                  <a:lnTo>
                    <a:pt x="1" y="901"/>
                  </a:lnTo>
                  <a:lnTo>
                    <a:pt x="933" y="965"/>
                  </a:lnTo>
                  <a:lnTo>
                    <a:pt x="1062" y="6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4469;p64">
              <a:extLst>
                <a:ext uri="{FF2B5EF4-FFF2-40B4-BE49-F238E27FC236}">
                  <a16:creationId xmlns:a16="http://schemas.microsoft.com/office/drawing/2014/main" id="{B1349B8D-D0F3-9990-F872-85203C0ED7B2}"/>
                </a:ext>
              </a:extLst>
            </p:cNvPr>
            <p:cNvSpPr/>
            <p:nvPr/>
          </p:nvSpPr>
          <p:spPr>
            <a:xfrm>
              <a:off x="4952700" y="3241225"/>
              <a:ext cx="39400" cy="25725"/>
            </a:xfrm>
            <a:custGeom>
              <a:avLst/>
              <a:gdLst/>
              <a:ahLst/>
              <a:cxnLst/>
              <a:rect l="l" t="t" r="r" b="b"/>
              <a:pathLst>
                <a:path w="1576" h="1029" extrusionOk="0">
                  <a:moveTo>
                    <a:pt x="129" y="0"/>
                  </a:moveTo>
                  <a:lnTo>
                    <a:pt x="1" y="932"/>
                  </a:lnTo>
                  <a:lnTo>
                    <a:pt x="1415" y="1029"/>
                  </a:lnTo>
                  <a:lnTo>
                    <a:pt x="1576"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4470;p64">
              <a:extLst>
                <a:ext uri="{FF2B5EF4-FFF2-40B4-BE49-F238E27FC236}">
                  <a16:creationId xmlns:a16="http://schemas.microsoft.com/office/drawing/2014/main" id="{BE2419CF-AB61-E4B8-498B-550933DC3EE6}"/>
                </a:ext>
              </a:extLst>
            </p:cNvPr>
            <p:cNvSpPr/>
            <p:nvPr/>
          </p:nvSpPr>
          <p:spPr>
            <a:xfrm>
              <a:off x="4817700" y="3270950"/>
              <a:ext cx="28150" cy="19300"/>
            </a:xfrm>
            <a:custGeom>
              <a:avLst/>
              <a:gdLst/>
              <a:ahLst/>
              <a:cxnLst/>
              <a:rect l="l" t="t" r="r" b="b"/>
              <a:pathLst>
                <a:path w="1126" h="772" extrusionOk="0">
                  <a:moveTo>
                    <a:pt x="129" y="0"/>
                  </a:moveTo>
                  <a:lnTo>
                    <a:pt x="1" y="740"/>
                  </a:lnTo>
                  <a:lnTo>
                    <a:pt x="997" y="772"/>
                  </a:lnTo>
                  <a:lnTo>
                    <a:pt x="1126"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4471;p64">
              <a:extLst>
                <a:ext uri="{FF2B5EF4-FFF2-40B4-BE49-F238E27FC236}">
                  <a16:creationId xmlns:a16="http://schemas.microsoft.com/office/drawing/2014/main" id="{BB7B6145-AC8F-5E42-DCAA-EA40C71C45FE}"/>
                </a:ext>
              </a:extLst>
            </p:cNvPr>
            <p:cNvSpPr/>
            <p:nvPr/>
          </p:nvSpPr>
          <p:spPr>
            <a:xfrm>
              <a:off x="4811275" y="3304700"/>
              <a:ext cx="28950" cy="22525"/>
            </a:xfrm>
            <a:custGeom>
              <a:avLst/>
              <a:gdLst/>
              <a:ahLst/>
              <a:cxnLst/>
              <a:rect l="l" t="t" r="r" b="b"/>
              <a:pathLst>
                <a:path w="1158" h="901" extrusionOk="0">
                  <a:moveTo>
                    <a:pt x="129" y="0"/>
                  </a:moveTo>
                  <a:lnTo>
                    <a:pt x="0" y="804"/>
                  </a:lnTo>
                  <a:lnTo>
                    <a:pt x="997" y="900"/>
                  </a:lnTo>
                  <a:lnTo>
                    <a:pt x="1158" y="33"/>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4472;p64">
              <a:extLst>
                <a:ext uri="{FF2B5EF4-FFF2-40B4-BE49-F238E27FC236}">
                  <a16:creationId xmlns:a16="http://schemas.microsoft.com/office/drawing/2014/main" id="{C4B0D110-04CB-86A5-ADBA-04819C90705D}"/>
                </a:ext>
              </a:extLst>
            </p:cNvPr>
            <p:cNvSpPr/>
            <p:nvPr/>
          </p:nvSpPr>
          <p:spPr>
            <a:xfrm>
              <a:off x="4804850" y="3340050"/>
              <a:ext cx="28950" cy="20125"/>
            </a:xfrm>
            <a:custGeom>
              <a:avLst/>
              <a:gdLst/>
              <a:ahLst/>
              <a:cxnLst/>
              <a:rect l="l" t="t" r="r" b="b"/>
              <a:pathLst>
                <a:path w="1158" h="805" extrusionOk="0">
                  <a:moveTo>
                    <a:pt x="129" y="1"/>
                  </a:moveTo>
                  <a:lnTo>
                    <a:pt x="0" y="740"/>
                  </a:lnTo>
                  <a:lnTo>
                    <a:pt x="1029" y="804"/>
                  </a:lnTo>
                  <a:lnTo>
                    <a:pt x="1157"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4473;p64">
              <a:extLst>
                <a:ext uri="{FF2B5EF4-FFF2-40B4-BE49-F238E27FC236}">
                  <a16:creationId xmlns:a16="http://schemas.microsoft.com/office/drawing/2014/main" id="{5064BAE6-A8CC-94C8-A393-D2C37353B2EB}"/>
                </a:ext>
              </a:extLst>
            </p:cNvPr>
            <p:cNvSpPr/>
            <p:nvPr/>
          </p:nvSpPr>
          <p:spPr>
            <a:xfrm>
              <a:off x="4799225" y="3373800"/>
              <a:ext cx="28950" cy="22525"/>
            </a:xfrm>
            <a:custGeom>
              <a:avLst/>
              <a:gdLst/>
              <a:ahLst/>
              <a:cxnLst/>
              <a:rect l="l" t="t" r="r" b="b"/>
              <a:pathLst>
                <a:path w="1158" h="901" extrusionOk="0">
                  <a:moveTo>
                    <a:pt x="129" y="1"/>
                  </a:moveTo>
                  <a:lnTo>
                    <a:pt x="0" y="837"/>
                  </a:lnTo>
                  <a:lnTo>
                    <a:pt x="997" y="901"/>
                  </a:lnTo>
                  <a:lnTo>
                    <a:pt x="1157"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4474;p64">
              <a:extLst>
                <a:ext uri="{FF2B5EF4-FFF2-40B4-BE49-F238E27FC236}">
                  <a16:creationId xmlns:a16="http://schemas.microsoft.com/office/drawing/2014/main" id="{9B402D76-6FC1-53A6-97E7-ADFC42963C8B}"/>
                </a:ext>
              </a:extLst>
            </p:cNvPr>
            <p:cNvSpPr/>
            <p:nvPr/>
          </p:nvSpPr>
          <p:spPr>
            <a:xfrm>
              <a:off x="4823325" y="3234775"/>
              <a:ext cx="28950" cy="22525"/>
            </a:xfrm>
            <a:custGeom>
              <a:avLst/>
              <a:gdLst/>
              <a:ahLst/>
              <a:cxnLst/>
              <a:rect l="l" t="t" r="r" b="b"/>
              <a:pathLst>
                <a:path w="1158" h="901" extrusionOk="0">
                  <a:moveTo>
                    <a:pt x="129" y="1"/>
                  </a:moveTo>
                  <a:lnTo>
                    <a:pt x="1" y="837"/>
                  </a:lnTo>
                  <a:lnTo>
                    <a:pt x="1029" y="901"/>
                  </a:lnTo>
                  <a:lnTo>
                    <a:pt x="1158"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4475;p64">
              <a:extLst>
                <a:ext uri="{FF2B5EF4-FFF2-40B4-BE49-F238E27FC236}">
                  <a16:creationId xmlns:a16="http://schemas.microsoft.com/office/drawing/2014/main" id="{0FDB6979-81B7-0504-5D7E-3DD1B0FEBA33}"/>
                </a:ext>
              </a:extLst>
            </p:cNvPr>
            <p:cNvSpPr/>
            <p:nvPr/>
          </p:nvSpPr>
          <p:spPr>
            <a:xfrm>
              <a:off x="4835375" y="3165675"/>
              <a:ext cx="29775" cy="21725"/>
            </a:xfrm>
            <a:custGeom>
              <a:avLst/>
              <a:gdLst/>
              <a:ahLst/>
              <a:cxnLst/>
              <a:rect l="l" t="t" r="r" b="b"/>
              <a:pathLst>
                <a:path w="1191" h="869" extrusionOk="0">
                  <a:moveTo>
                    <a:pt x="129" y="0"/>
                  </a:moveTo>
                  <a:lnTo>
                    <a:pt x="1" y="804"/>
                  </a:lnTo>
                  <a:lnTo>
                    <a:pt x="1029" y="868"/>
                  </a:lnTo>
                  <a:lnTo>
                    <a:pt x="1190" y="33"/>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4476;p64">
              <a:extLst>
                <a:ext uri="{FF2B5EF4-FFF2-40B4-BE49-F238E27FC236}">
                  <a16:creationId xmlns:a16="http://schemas.microsoft.com/office/drawing/2014/main" id="{582AE6CA-1B44-215F-330A-4051519ABA4C}"/>
                </a:ext>
              </a:extLst>
            </p:cNvPr>
            <p:cNvSpPr/>
            <p:nvPr/>
          </p:nvSpPr>
          <p:spPr>
            <a:xfrm>
              <a:off x="4847425" y="3095750"/>
              <a:ext cx="29775" cy="22525"/>
            </a:xfrm>
            <a:custGeom>
              <a:avLst/>
              <a:gdLst/>
              <a:ahLst/>
              <a:cxnLst/>
              <a:rect l="l" t="t" r="r" b="b"/>
              <a:pathLst>
                <a:path w="1191" h="901" extrusionOk="0">
                  <a:moveTo>
                    <a:pt x="162" y="1"/>
                  </a:moveTo>
                  <a:lnTo>
                    <a:pt x="1" y="804"/>
                  </a:lnTo>
                  <a:lnTo>
                    <a:pt x="1062" y="901"/>
                  </a:lnTo>
                  <a:lnTo>
                    <a:pt x="1190" y="6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4477;p64">
              <a:extLst>
                <a:ext uri="{FF2B5EF4-FFF2-40B4-BE49-F238E27FC236}">
                  <a16:creationId xmlns:a16="http://schemas.microsoft.com/office/drawing/2014/main" id="{4CB20ED4-2820-9A96-6FF2-707550D26AC0}"/>
                </a:ext>
              </a:extLst>
            </p:cNvPr>
            <p:cNvSpPr/>
            <p:nvPr/>
          </p:nvSpPr>
          <p:spPr>
            <a:xfrm>
              <a:off x="4829750" y="3201025"/>
              <a:ext cx="28950" cy="20125"/>
            </a:xfrm>
            <a:custGeom>
              <a:avLst/>
              <a:gdLst/>
              <a:ahLst/>
              <a:cxnLst/>
              <a:rect l="l" t="t" r="r" b="b"/>
              <a:pathLst>
                <a:path w="1158" h="805" extrusionOk="0">
                  <a:moveTo>
                    <a:pt x="129" y="1"/>
                  </a:moveTo>
                  <a:lnTo>
                    <a:pt x="1" y="740"/>
                  </a:lnTo>
                  <a:lnTo>
                    <a:pt x="1029" y="804"/>
                  </a:lnTo>
                  <a:lnTo>
                    <a:pt x="1158"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4478;p64">
              <a:extLst>
                <a:ext uri="{FF2B5EF4-FFF2-40B4-BE49-F238E27FC236}">
                  <a16:creationId xmlns:a16="http://schemas.microsoft.com/office/drawing/2014/main" id="{B0E9D3FB-3347-2DF4-0451-2A2F2A9BC65D}"/>
                </a:ext>
              </a:extLst>
            </p:cNvPr>
            <p:cNvSpPr/>
            <p:nvPr/>
          </p:nvSpPr>
          <p:spPr>
            <a:xfrm>
              <a:off x="4841800" y="3131125"/>
              <a:ext cx="28975" cy="20100"/>
            </a:xfrm>
            <a:custGeom>
              <a:avLst/>
              <a:gdLst/>
              <a:ahLst/>
              <a:cxnLst/>
              <a:rect l="l" t="t" r="r" b="b"/>
              <a:pathLst>
                <a:path w="1159" h="804" extrusionOk="0">
                  <a:moveTo>
                    <a:pt x="129" y="0"/>
                  </a:moveTo>
                  <a:lnTo>
                    <a:pt x="1" y="772"/>
                  </a:lnTo>
                  <a:lnTo>
                    <a:pt x="1030" y="804"/>
                  </a:lnTo>
                  <a:lnTo>
                    <a:pt x="1158"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4479;p64">
              <a:extLst>
                <a:ext uri="{FF2B5EF4-FFF2-40B4-BE49-F238E27FC236}">
                  <a16:creationId xmlns:a16="http://schemas.microsoft.com/office/drawing/2014/main" id="{BBECB436-CC21-A71B-1FEC-A880704FC426}"/>
                </a:ext>
              </a:extLst>
            </p:cNvPr>
            <p:cNvSpPr/>
            <p:nvPr/>
          </p:nvSpPr>
          <p:spPr>
            <a:xfrm>
              <a:off x="4974400" y="3102200"/>
              <a:ext cx="40200" cy="24925"/>
            </a:xfrm>
            <a:custGeom>
              <a:avLst/>
              <a:gdLst/>
              <a:ahLst/>
              <a:cxnLst/>
              <a:rect l="l" t="t" r="r" b="b"/>
              <a:pathLst>
                <a:path w="1608" h="997" extrusionOk="0">
                  <a:moveTo>
                    <a:pt x="129" y="0"/>
                  </a:moveTo>
                  <a:lnTo>
                    <a:pt x="1" y="900"/>
                  </a:lnTo>
                  <a:lnTo>
                    <a:pt x="1447" y="996"/>
                  </a:lnTo>
                  <a:lnTo>
                    <a:pt x="1608"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4480;p64">
              <a:extLst>
                <a:ext uri="{FF2B5EF4-FFF2-40B4-BE49-F238E27FC236}">
                  <a16:creationId xmlns:a16="http://schemas.microsoft.com/office/drawing/2014/main" id="{6CD3172C-5B90-754D-AF19-D5C4915DB99D}"/>
                </a:ext>
              </a:extLst>
            </p:cNvPr>
            <p:cNvSpPr/>
            <p:nvPr/>
          </p:nvSpPr>
          <p:spPr>
            <a:xfrm>
              <a:off x="4791175" y="3409975"/>
              <a:ext cx="30575" cy="30550"/>
            </a:xfrm>
            <a:custGeom>
              <a:avLst/>
              <a:gdLst/>
              <a:ahLst/>
              <a:cxnLst/>
              <a:rect l="l" t="t" r="r" b="b"/>
              <a:pathLst>
                <a:path w="1223" h="1222" extrusionOk="0">
                  <a:moveTo>
                    <a:pt x="194" y="0"/>
                  </a:moveTo>
                  <a:lnTo>
                    <a:pt x="1" y="1125"/>
                  </a:lnTo>
                  <a:lnTo>
                    <a:pt x="997" y="1222"/>
                  </a:lnTo>
                  <a:lnTo>
                    <a:pt x="1222" y="65"/>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4481;p64">
              <a:extLst>
                <a:ext uri="{FF2B5EF4-FFF2-40B4-BE49-F238E27FC236}">
                  <a16:creationId xmlns:a16="http://schemas.microsoft.com/office/drawing/2014/main" id="{CDBDA337-CAEB-9F35-8A6F-56875F4D06FC}"/>
                </a:ext>
              </a:extLst>
            </p:cNvPr>
            <p:cNvSpPr/>
            <p:nvPr/>
          </p:nvSpPr>
          <p:spPr>
            <a:xfrm>
              <a:off x="4958325" y="3209875"/>
              <a:ext cx="38600" cy="17700"/>
            </a:xfrm>
            <a:custGeom>
              <a:avLst/>
              <a:gdLst/>
              <a:ahLst/>
              <a:cxnLst/>
              <a:rect l="l" t="t" r="r" b="b"/>
              <a:pathLst>
                <a:path w="1544" h="708" extrusionOk="0">
                  <a:moveTo>
                    <a:pt x="97" y="0"/>
                  </a:moveTo>
                  <a:lnTo>
                    <a:pt x="1" y="643"/>
                  </a:lnTo>
                  <a:lnTo>
                    <a:pt x="1447" y="708"/>
                  </a:lnTo>
                  <a:lnTo>
                    <a:pt x="1544" y="97"/>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4482;p64">
              <a:extLst>
                <a:ext uri="{FF2B5EF4-FFF2-40B4-BE49-F238E27FC236}">
                  <a16:creationId xmlns:a16="http://schemas.microsoft.com/office/drawing/2014/main" id="{A028DC1D-9EA0-0F48-867F-72BAE007CCF2}"/>
                </a:ext>
              </a:extLst>
            </p:cNvPr>
            <p:cNvSpPr/>
            <p:nvPr/>
          </p:nvSpPr>
          <p:spPr>
            <a:xfrm>
              <a:off x="4936625" y="3349700"/>
              <a:ext cx="37000" cy="16900"/>
            </a:xfrm>
            <a:custGeom>
              <a:avLst/>
              <a:gdLst/>
              <a:ahLst/>
              <a:cxnLst/>
              <a:rect l="l" t="t" r="r" b="b"/>
              <a:pathLst>
                <a:path w="1480" h="676" extrusionOk="0">
                  <a:moveTo>
                    <a:pt x="97" y="1"/>
                  </a:moveTo>
                  <a:lnTo>
                    <a:pt x="1" y="611"/>
                  </a:lnTo>
                  <a:lnTo>
                    <a:pt x="1383" y="676"/>
                  </a:lnTo>
                  <a:lnTo>
                    <a:pt x="1480"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4483;p64">
              <a:extLst>
                <a:ext uri="{FF2B5EF4-FFF2-40B4-BE49-F238E27FC236}">
                  <a16:creationId xmlns:a16="http://schemas.microsoft.com/office/drawing/2014/main" id="{8B0A60B8-CC0A-46F2-1F23-498A6BA15797}"/>
                </a:ext>
              </a:extLst>
            </p:cNvPr>
            <p:cNvSpPr/>
            <p:nvPr/>
          </p:nvSpPr>
          <p:spPr>
            <a:xfrm>
              <a:off x="4947875" y="3279775"/>
              <a:ext cx="37000" cy="16900"/>
            </a:xfrm>
            <a:custGeom>
              <a:avLst/>
              <a:gdLst/>
              <a:ahLst/>
              <a:cxnLst/>
              <a:rect l="l" t="t" r="r" b="b"/>
              <a:pathLst>
                <a:path w="1480" h="676" extrusionOk="0">
                  <a:moveTo>
                    <a:pt x="97" y="1"/>
                  </a:moveTo>
                  <a:lnTo>
                    <a:pt x="1" y="612"/>
                  </a:lnTo>
                  <a:lnTo>
                    <a:pt x="1383" y="676"/>
                  </a:lnTo>
                  <a:lnTo>
                    <a:pt x="1480"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4484;p64">
              <a:extLst>
                <a:ext uri="{FF2B5EF4-FFF2-40B4-BE49-F238E27FC236}">
                  <a16:creationId xmlns:a16="http://schemas.microsoft.com/office/drawing/2014/main" id="{FBB50CAF-A3FF-8489-79F6-D605C6931E2F}"/>
                </a:ext>
              </a:extLst>
            </p:cNvPr>
            <p:cNvSpPr/>
            <p:nvPr/>
          </p:nvSpPr>
          <p:spPr>
            <a:xfrm>
              <a:off x="4906100" y="3276575"/>
              <a:ext cx="28950" cy="17700"/>
            </a:xfrm>
            <a:custGeom>
              <a:avLst/>
              <a:gdLst/>
              <a:ahLst/>
              <a:cxnLst/>
              <a:rect l="l" t="t" r="r" b="b"/>
              <a:pathLst>
                <a:path w="1158" h="708" extrusionOk="0">
                  <a:moveTo>
                    <a:pt x="129" y="0"/>
                  </a:moveTo>
                  <a:lnTo>
                    <a:pt x="0" y="675"/>
                  </a:lnTo>
                  <a:lnTo>
                    <a:pt x="1061" y="708"/>
                  </a:lnTo>
                  <a:lnTo>
                    <a:pt x="1158"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4485;p64">
              <a:extLst>
                <a:ext uri="{FF2B5EF4-FFF2-40B4-BE49-F238E27FC236}">
                  <a16:creationId xmlns:a16="http://schemas.microsoft.com/office/drawing/2014/main" id="{98FCC770-9DE5-B43B-C613-2E85014E2220}"/>
                </a:ext>
              </a:extLst>
            </p:cNvPr>
            <p:cNvSpPr/>
            <p:nvPr/>
          </p:nvSpPr>
          <p:spPr>
            <a:xfrm>
              <a:off x="4931000" y="3380250"/>
              <a:ext cx="37800" cy="25725"/>
            </a:xfrm>
            <a:custGeom>
              <a:avLst/>
              <a:gdLst/>
              <a:ahLst/>
              <a:cxnLst/>
              <a:rect l="l" t="t" r="r" b="b"/>
              <a:pathLst>
                <a:path w="1512" h="1029" extrusionOk="0">
                  <a:moveTo>
                    <a:pt x="129" y="0"/>
                  </a:moveTo>
                  <a:lnTo>
                    <a:pt x="1" y="964"/>
                  </a:lnTo>
                  <a:lnTo>
                    <a:pt x="1351" y="1029"/>
                  </a:lnTo>
                  <a:lnTo>
                    <a:pt x="1512"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4486;p64">
              <a:extLst>
                <a:ext uri="{FF2B5EF4-FFF2-40B4-BE49-F238E27FC236}">
                  <a16:creationId xmlns:a16="http://schemas.microsoft.com/office/drawing/2014/main" id="{B43D49C8-245F-A494-B0A2-69414F73B0FC}"/>
                </a:ext>
              </a:extLst>
            </p:cNvPr>
            <p:cNvSpPr/>
            <p:nvPr/>
          </p:nvSpPr>
          <p:spPr>
            <a:xfrm>
              <a:off x="4923775" y="3418800"/>
              <a:ext cx="38600" cy="36200"/>
            </a:xfrm>
            <a:custGeom>
              <a:avLst/>
              <a:gdLst/>
              <a:ahLst/>
              <a:cxnLst/>
              <a:rect l="l" t="t" r="r" b="b"/>
              <a:pathLst>
                <a:path w="1544" h="1448" extrusionOk="0">
                  <a:moveTo>
                    <a:pt x="193" y="1"/>
                  </a:moveTo>
                  <a:lnTo>
                    <a:pt x="1" y="1319"/>
                  </a:lnTo>
                  <a:lnTo>
                    <a:pt x="1319" y="1447"/>
                  </a:lnTo>
                  <a:lnTo>
                    <a:pt x="1544" y="97"/>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4487;p64">
              <a:extLst>
                <a:ext uri="{FF2B5EF4-FFF2-40B4-BE49-F238E27FC236}">
                  <a16:creationId xmlns:a16="http://schemas.microsoft.com/office/drawing/2014/main" id="{5A22A127-622E-643E-05C6-F29305C4EFB1}"/>
                </a:ext>
              </a:extLst>
            </p:cNvPr>
            <p:cNvSpPr/>
            <p:nvPr/>
          </p:nvSpPr>
          <p:spPr>
            <a:xfrm>
              <a:off x="4876375" y="3167275"/>
              <a:ext cx="35375" cy="23325"/>
            </a:xfrm>
            <a:custGeom>
              <a:avLst/>
              <a:gdLst/>
              <a:ahLst/>
              <a:cxnLst/>
              <a:rect l="l" t="t" r="r" b="b"/>
              <a:pathLst>
                <a:path w="1415" h="933" extrusionOk="0">
                  <a:moveTo>
                    <a:pt x="161" y="1"/>
                  </a:moveTo>
                  <a:lnTo>
                    <a:pt x="0" y="869"/>
                  </a:lnTo>
                  <a:lnTo>
                    <a:pt x="1286" y="933"/>
                  </a:lnTo>
                  <a:lnTo>
                    <a:pt x="1414"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4488;p64">
              <a:extLst>
                <a:ext uri="{FF2B5EF4-FFF2-40B4-BE49-F238E27FC236}">
                  <a16:creationId xmlns:a16="http://schemas.microsoft.com/office/drawing/2014/main" id="{9A0F81CA-74D2-3180-77A9-1BA87F51C47F}"/>
                </a:ext>
              </a:extLst>
            </p:cNvPr>
            <p:cNvSpPr/>
            <p:nvPr/>
          </p:nvSpPr>
          <p:spPr>
            <a:xfrm>
              <a:off x="4853875" y="3053975"/>
              <a:ext cx="31350" cy="28150"/>
            </a:xfrm>
            <a:custGeom>
              <a:avLst/>
              <a:gdLst/>
              <a:ahLst/>
              <a:cxnLst/>
              <a:rect l="l" t="t" r="r" b="b"/>
              <a:pathLst>
                <a:path w="1254" h="1126" extrusionOk="0">
                  <a:moveTo>
                    <a:pt x="193" y="0"/>
                  </a:moveTo>
                  <a:lnTo>
                    <a:pt x="0" y="1061"/>
                  </a:lnTo>
                  <a:lnTo>
                    <a:pt x="1061" y="1125"/>
                  </a:lnTo>
                  <a:lnTo>
                    <a:pt x="1254" y="32"/>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4489;p64">
              <a:extLst>
                <a:ext uri="{FF2B5EF4-FFF2-40B4-BE49-F238E27FC236}">
                  <a16:creationId xmlns:a16="http://schemas.microsoft.com/office/drawing/2014/main" id="{8CB5890A-60AC-F3DB-6A41-2C9CACF9BD61}"/>
                </a:ext>
              </a:extLst>
            </p:cNvPr>
            <p:cNvSpPr/>
            <p:nvPr/>
          </p:nvSpPr>
          <p:spPr>
            <a:xfrm>
              <a:off x="4969575" y="3139950"/>
              <a:ext cx="38600" cy="17700"/>
            </a:xfrm>
            <a:custGeom>
              <a:avLst/>
              <a:gdLst/>
              <a:ahLst/>
              <a:cxnLst/>
              <a:rect l="l" t="t" r="r" b="b"/>
              <a:pathLst>
                <a:path w="1544" h="708" extrusionOk="0">
                  <a:moveTo>
                    <a:pt x="97" y="1"/>
                  </a:moveTo>
                  <a:lnTo>
                    <a:pt x="1" y="644"/>
                  </a:lnTo>
                  <a:lnTo>
                    <a:pt x="1447" y="708"/>
                  </a:lnTo>
                  <a:lnTo>
                    <a:pt x="1544"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4490;p64">
              <a:extLst>
                <a:ext uri="{FF2B5EF4-FFF2-40B4-BE49-F238E27FC236}">
                  <a16:creationId xmlns:a16="http://schemas.microsoft.com/office/drawing/2014/main" id="{961B6474-AA3A-44B2-8557-369A72110139}"/>
                </a:ext>
              </a:extLst>
            </p:cNvPr>
            <p:cNvSpPr/>
            <p:nvPr/>
          </p:nvSpPr>
          <p:spPr>
            <a:xfrm>
              <a:off x="4980025" y="3060400"/>
              <a:ext cx="41025" cy="28150"/>
            </a:xfrm>
            <a:custGeom>
              <a:avLst/>
              <a:gdLst/>
              <a:ahLst/>
              <a:cxnLst/>
              <a:rect l="l" t="t" r="r" b="b"/>
              <a:pathLst>
                <a:path w="1641" h="1126" extrusionOk="0">
                  <a:moveTo>
                    <a:pt x="194" y="0"/>
                  </a:moveTo>
                  <a:lnTo>
                    <a:pt x="1" y="1061"/>
                  </a:lnTo>
                  <a:lnTo>
                    <a:pt x="1479" y="1126"/>
                  </a:lnTo>
                  <a:lnTo>
                    <a:pt x="1640" y="65"/>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4491;p64">
              <a:extLst>
                <a:ext uri="{FF2B5EF4-FFF2-40B4-BE49-F238E27FC236}">
                  <a16:creationId xmlns:a16="http://schemas.microsoft.com/office/drawing/2014/main" id="{CB65AB23-F091-6F86-B4C4-F09B5C9470D2}"/>
                </a:ext>
              </a:extLst>
            </p:cNvPr>
            <p:cNvSpPr/>
            <p:nvPr/>
          </p:nvSpPr>
          <p:spPr>
            <a:xfrm>
              <a:off x="4899675" y="3308725"/>
              <a:ext cx="30550" cy="24125"/>
            </a:xfrm>
            <a:custGeom>
              <a:avLst/>
              <a:gdLst/>
              <a:ahLst/>
              <a:cxnLst/>
              <a:rect l="l" t="t" r="r" b="b"/>
              <a:pathLst>
                <a:path w="1222" h="965" extrusionOk="0">
                  <a:moveTo>
                    <a:pt x="161" y="0"/>
                  </a:moveTo>
                  <a:lnTo>
                    <a:pt x="0" y="900"/>
                  </a:lnTo>
                  <a:lnTo>
                    <a:pt x="1061" y="964"/>
                  </a:lnTo>
                  <a:lnTo>
                    <a:pt x="1222"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4492;p64">
              <a:extLst>
                <a:ext uri="{FF2B5EF4-FFF2-40B4-BE49-F238E27FC236}">
                  <a16:creationId xmlns:a16="http://schemas.microsoft.com/office/drawing/2014/main" id="{50834EAA-5249-3CC5-CF47-05F28E7A19C9}"/>
                </a:ext>
              </a:extLst>
            </p:cNvPr>
            <p:cNvSpPr/>
            <p:nvPr/>
          </p:nvSpPr>
          <p:spPr>
            <a:xfrm>
              <a:off x="4852250" y="3306300"/>
              <a:ext cx="35400" cy="24150"/>
            </a:xfrm>
            <a:custGeom>
              <a:avLst/>
              <a:gdLst/>
              <a:ahLst/>
              <a:cxnLst/>
              <a:rect l="l" t="t" r="r" b="b"/>
              <a:pathLst>
                <a:path w="1416" h="966" extrusionOk="0">
                  <a:moveTo>
                    <a:pt x="129" y="1"/>
                  </a:moveTo>
                  <a:lnTo>
                    <a:pt x="1" y="869"/>
                  </a:lnTo>
                  <a:lnTo>
                    <a:pt x="1287" y="965"/>
                  </a:lnTo>
                  <a:lnTo>
                    <a:pt x="1415"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4493;p64">
              <a:extLst>
                <a:ext uri="{FF2B5EF4-FFF2-40B4-BE49-F238E27FC236}">
                  <a16:creationId xmlns:a16="http://schemas.microsoft.com/office/drawing/2014/main" id="{31E971EE-5549-53C2-A39B-330F6CE7D702}"/>
                </a:ext>
              </a:extLst>
            </p:cNvPr>
            <p:cNvSpPr/>
            <p:nvPr/>
          </p:nvSpPr>
          <p:spPr>
            <a:xfrm>
              <a:off x="4894050" y="3346475"/>
              <a:ext cx="29750" cy="17725"/>
            </a:xfrm>
            <a:custGeom>
              <a:avLst/>
              <a:gdLst/>
              <a:ahLst/>
              <a:cxnLst/>
              <a:rect l="l" t="t" r="r" b="b"/>
              <a:pathLst>
                <a:path w="1190" h="709" extrusionOk="0">
                  <a:moveTo>
                    <a:pt x="129" y="1"/>
                  </a:moveTo>
                  <a:lnTo>
                    <a:pt x="0" y="644"/>
                  </a:lnTo>
                  <a:lnTo>
                    <a:pt x="1093" y="708"/>
                  </a:lnTo>
                  <a:lnTo>
                    <a:pt x="1190"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4494;p64">
              <a:extLst>
                <a:ext uri="{FF2B5EF4-FFF2-40B4-BE49-F238E27FC236}">
                  <a16:creationId xmlns:a16="http://schemas.microsoft.com/office/drawing/2014/main" id="{850A3FE7-F7A9-47F4-019E-EDDED5842EE4}"/>
                </a:ext>
              </a:extLst>
            </p:cNvPr>
            <p:cNvSpPr/>
            <p:nvPr/>
          </p:nvSpPr>
          <p:spPr>
            <a:xfrm>
              <a:off x="4887625" y="3377825"/>
              <a:ext cx="31350" cy="24950"/>
            </a:xfrm>
            <a:custGeom>
              <a:avLst/>
              <a:gdLst/>
              <a:ahLst/>
              <a:cxnLst/>
              <a:rect l="l" t="t" r="r" b="b"/>
              <a:pathLst>
                <a:path w="1254" h="998" extrusionOk="0">
                  <a:moveTo>
                    <a:pt x="161" y="1"/>
                  </a:moveTo>
                  <a:lnTo>
                    <a:pt x="0" y="933"/>
                  </a:lnTo>
                  <a:lnTo>
                    <a:pt x="1125" y="997"/>
                  </a:lnTo>
                  <a:lnTo>
                    <a:pt x="1254"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4495;p64">
              <a:extLst>
                <a:ext uri="{FF2B5EF4-FFF2-40B4-BE49-F238E27FC236}">
                  <a16:creationId xmlns:a16="http://schemas.microsoft.com/office/drawing/2014/main" id="{CDBD4412-CB6B-A261-D3C1-DBA94C9F3EB1}"/>
                </a:ext>
              </a:extLst>
            </p:cNvPr>
            <p:cNvSpPr/>
            <p:nvPr/>
          </p:nvSpPr>
          <p:spPr>
            <a:xfrm>
              <a:off x="4839400" y="3376225"/>
              <a:ext cx="37000" cy="23325"/>
            </a:xfrm>
            <a:custGeom>
              <a:avLst/>
              <a:gdLst/>
              <a:ahLst/>
              <a:cxnLst/>
              <a:rect l="l" t="t" r="r" b="b"/>
              <a:pathLst>
                <a:path w="1480" h="933" extrusionOk="0">
                  <a:moveTo>
                    <a:pt x="161" y="0"/>
                  </a:moveTo>
                  <a:lnTo>
                    <a:pt x="0" y="868"/>
                  </a:lnTo>
                  <a:lnTo>
                    <a:pt x="1318" y="932"/>
                  </a:lnTo>
                  <a:lnTo>
                    <a:pt x="1479"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4496;p64">
              <a:extLst>
                <a:ext uri="{FF2B5EF4-FFF2-40B4-BE49-F238E27FC236}">
                  <a16:creationId xmlns:a16="http://schemas.microsoft.com/office/drawing/2014/main" id="{3BE957F8-5A47-C228-66A1-2DA599988F44}"/>
                </a:ext>
              </a:extLst>
            </p:cNvPr>
            <p:cNvSpPr/>
            <p:nvPr/>
          </p:nvSpPr>
          <p:spPr>
            <a:xfrm>
              <a:off x="4845825" y="3343275"/>
              <a:ext cx="35375" cy="18500"/>
            </a:xfrm>
            <a:custGeom>
              <a:avLst/>
              <a:gdLst/>
              <a:ahLst/>
              <a:cxnLst/>
              <a:rect l="l" t="t" r="r" b="b"/>
              <a:pathLst>
                <a:path w="1415" h="740" extrusionOk="0">
                  <a:moveTo>
                    <a:pt x="129" y="0"/>
                  </a:moveTo>
                  <a:lnTo>
                    <a:pt x="1" y="708"/>
                  </a:lnTo>
                  <a:lnTo>
                    <a:pt x="1319" y="740"/>
                  </a:lnTo>
                  <a:lnTo>
                    <a:pt x="1415"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4497;p64">
              <a:extLst>
                <a:ext uri="{FF2B5EF4-FFF2-40B4-BE49-F238E27FC236}">
                  <a16:creationId xmlns:a16="http://schemas.microsoft.com/office/drawing/2014/main" id="{A16152BB-D21B-E1E4-F67E-1F45F3093FD3}"/>
                </a:ext>
              </a:extLst>
            </p:cNvPr>
            <p:cNvSpPr/>
            <p:nvPr/>
          </p:nvSpPr>
          <p:spPr>
            <a:xfrm>
              <a:off x="4858675" y="3273350"/>
              <a:ext cx="34600" cy="19325"/>
            </a:xfrm>
            <a:custGeom>
              <a:avLst/>
              <a:gdLst/>
              <a:ahLst/>
              <a:cxnLst/>
              <a:rect l="l" t="t" r="r" b="b"/>
              <a:pathLst>
                <a:path w="1384" h="773" extrusionOk="0">
                  <a:moveTo>
                    <a:pt x="130" y="1"/>
                  </a:moveTo>
                  <a:lnTo>
                    <a:pt x="1" y="708"/>
                  </a:lnTo>
                  <a:lnTo>
                    <a:pt x="1287" y="772"/>
                  </a:lnTo>
                  <a:lnTo>
                    <a:pt x="1383" y="97"/>
                  </a:lnTo>
                  <a:lnTo>
                    <a:pt x="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4498;p64">
              <a:extLst>
                <a:ext uri="{FF2B5EF4-FFF2-40B4-BE49-F238E27FC236}">
                  <a16:creationId xmlns:a16="http://schemas.microsoft.com/office/drawing/2014/main" id="{E3CF901E-DC50-7BB1-7610-E63975EBDF66}"/>
                </a:ext>
              </a:extLst>
            </p:cNvPr>
            <p:cNvSpPr/>
            <p:nvPr/>
          </p:nvSpPr>
          <p:spPr>
            <a:xfrm>
              <a:off x="4831375" y="3413175"/>
              <a:ext cx="37775" cy="32175"/>
            </a:xfrm>
            <a:custGeom>
              <a:avLst/>
              <a:gdLst/>
              <a:ahLst/>
              <a:cxnLst/>
              <a:rect l="l" t="t" r="r" b="b"/>
              <a:pathLst>
                <a:path w="1511" h="1287" extrusionOk="0">
                  <a:moveTo>
                    <a:pt x="225" y="1"/>
                  </a:moveTo>
                  <a:lnTo>
                    <a:pt x="0" y="1158"/>
                  </a:lnTo>
                  <a:lnTo>
                    <a:pt x="1318" y="1287"/>
                  </a:lnTo>
                  <a:lnTo>
                    <a:pt x="1511" y="6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4499;p64">
              <a:extLst>
                <a:ext uri="{FF2B5EF4-FFF2-40B4-BE49-F238E27FC236}">
                  <a16:creationId xmlns:a16="http://schemas.microsoft.com/office/drawing/2014/main" id="{2C349F1E-1F3D-A2F3-836D-3A044800D9EF}"/>
                </a:ext>
              </a:extLst>
            </p:cNvPr>
            <p:cNvSpPr/>
            <p:nvPr/>
          </p:nvSpPr>
          <p:spPr>
            <a:xfrm>
              <a:off x="4879575" y="3416400"/>
              <a:ext cx="33775" cy="33775"/>
            </a:xfrm>
            <a:custGeom>
              <a:avLst/>
              <a:gdLst/>
              <a:ahLst/>
              <a:cxnLst/>
              <a:rect l="l" t="t" r="r" b="b"/>
              <a:pathLst>
                <a:path w="1351" h="1351" extrusionOk="0">
                  <a:moveTo>
                    <a:pt x="226" y="1"/>
                  </a:moveTo>
                  <a:lnTo>
                    <a:pt x="1" y="1222"/>
                  </a:lnTo>
                  <a:lnTo>
                    <a:pt x="1126" y="1351"/>
                  </a:lnTo>
                  <a:lnTo>
                    <a:pt x="1351" y="65"/>
                  </a:lnTo>
                  <a:lnTo>
                    <a:pt x="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4500;p64">
              <a:extLst>
                <a:ext uri="{FF2B5EF4-FFF2-40B4-BE49-F238E27FC236}">
                  <a16:creationId xmlns:a16="http://schemas.microsoft.com/office/drawing/2014/main" id="{84928A6C-0F5C-FA99-B084-4CE6A83DB4AC}"/>
                </a:ext>
              </a:extLst>
            </p:cNvPr>
            <p:cNvSpPr/>
            <p:nvPr/>
          </p:nvSpPr>
          <p:spPr>
            <a:xfrm>
              <a:off x="4870750" y="3203450"/>
              <a:ext cx="34575" cy="20100"/>
            </a:xfrm>
            <a:custGeom>
              <a:avLst/>
              <a:gdLst/>
              <a:ahLst/>
              <a:cxnLst/>
              <a:rect l="l" t="t" r="r" b="b"/>
              <a:pathLst>
                <a:path w="1383" h="804" extrusionOk="0">
                  <a:moveTo>
                    <a:pt x="129" y="0"/>
                  </a:moveTo>
                  <a:lnTo>
                    <a:pt x="0" y="740"/>
                  </a:lnTo>
                  <a:lnTo>
                    <a:pt x="1286" y="804"/>
                  </a:lnTo>
                  <a:lnTo>
                    <a:pt x="1382"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4501;p64">
              <a:extLst>
                <a:ext uri="{FF2B5EF4-FFF2-40B4-BE49-F238E27FC236}">
                  <a16:creationId xmlns:a16="http://schemas.microsoft.com/office/drawing/2014/main" id="{0D82BF36-C834-70C0-F55B-03CEE3944548}"/>
                </a:ext>
              </a:extLst>
            </p:cNvPr>
            <p:cNvSpPr/>
            <p:nvPr/>
          </p:nvSpPr>
          <p:spPr>
            <a:xfrm>
              <a:off x="4864300" y="3237200"/>
              <a:ext cx="35400" cy="23325"/>
            </a:xfrm>
            <a:custGeom>
              <a:avLst/>
              <a:gdLst/>
              <a:ahLst/>
              <a:cxnLst/>
              <a:rect l="l" t="t" r="r" b="b"/>
              <a:pathLst>
                <a:path w="1416" h="933" extrusionOk="0">
                  <a:moveTo>
                    <a:pt x="162" y="0"/>
                  </a:moveTo>
                  <a:lnTo>
                    <a:pt x="1" y="836"/>
                  </a:lnTo>
                  <a:lnTo>
                    <a:pt x="1287" y="932"/>
                  </a:lnTo>
                  <a:lnTo>
                    <a:pt x="1415" y="65"/>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4502;p64">
              <a:extLst>
                <a:ext uri="{FF2B5EF4-FFF2-40B4-BE49-F238E27FC236}">
                  <a16:creationId xmlns:a16="http://schemas.microsoft.com/office/drawing/2014/main" id="{53A69CDD-0779-B835-1C34-06D2450240D1}"/>
                </a:ext>
              </a:extLst>
            </p:cNvPr>
            <p:cNvSpPr/>
            <p:nvPr/>
          </p:nvSpPr>
          <p:spPr>
            <a:xfrm>
              <a:off x="4632075" y="3320775"/>
              <a:ext cx="1076050" cy="688400"/>
            </a:xfrm>
            <a:custGeom>
              <a:avLst/>
              <a:gdLst/>
              <a:ahLst/>
              <a:cxnLst/>
              <a:rect l="l" t="t" r="r" b="b"/>
              <a:pathLst>
                <a:path w="43042" h="27536" extrusionOk="0">
                  <a:moveTo>
                    <a:pt x="36484" y="0"/>
                  </a:moveTo>
                  <a:cubicBezTo>
                    <a:pt x="36484" y="0"/>
                    <a:pt x="35230" y="97"/>
                    <a:pt x="33077" y="1865"/>
                  </a:cubicBezTo>
                  <a:cubicBezTo>
                    <a:pt x="30923" y="3600"/>
                    <a:pt x="22405" y="18483"/>
                    <a:pt x="22405" y="18483"/>
                  </a:cubicBezTo>
                  <a:cubicBezTo>
                    <a:pt x="22405" y="18483"/>
                    <a:pt x="14658" y="13694"/>
                    <a:pt x="12729" y="12312"/>
                  </a:cubicBezTo>
                  <a:cubicBezTo>
                    <a:pt x="10769" y="10962"/>
                    <a:pt x="9194" y="8519"/>
                    <a:pt x="8133" y="7040"/>
                  </a:cubicBezTo>
                  <a:cubicBezTo>
                    <a:pt x="7040" y="5561"/>
                    <a:pt x="6847" y="5368"/>
                    <a:pt x="5368" y="5272"/>
                  </a:cubicBezTo>
                  <a:cubicBezTo>
                    <a:pt x="4292" y="5200"/>
                    <a:pt x="3412" y="4648"/>
                    <a:pt x="2952" y="4648"/>
                  </a:cubicBezTo>
                  <a:cubicBezTo>
                    <a:pt x="2794" y="4648"/>
                    <a:pt x="2685" y="4713"/>
                    <a:pt x="2636" y="4886"/>
                  </a:cubicBezTo>
                  <a:cubicBezTo>
                    <a:pt x="2443" y="5561"/>
                    <a:pt x="3022" y="5851"/>
                    <a:pt x="3440" y="6076"/>
                  </a:cubicBezTo>
                  <a:cubicBezTo>
                    <a:pt x="3825" y="6268"/>
                    <a:pt x="4500" y="6268"/>
                    <a:pt x="4500" y="6268"/>
                  </a:cubicBezTo>
                  <a:cubicBezTo>
                    <a:pt x="4500" y="6268"/>
                    <a:pt x="4318" y="6313"/>
                    <a:pt x="4010" y="6313"/>
                  </a:cubicBezTo>
                  <a:cubicBezTo>
                    <a:pt x="3530" y="6313"/>
                    <a:pt x="2745" y="6206"/>
                    <a:pt x="1865" y="5658"/>
                  </a:cubicBezTo>
                  <a:cubicBezTo>
                    <a:pt x="1067" y="5190"/>
                    <a:pt x="588" y="4918"/>
                    <a:pt x="315" y="4918"/>
                  </a:cubicBezTo>
                  <a:cubicBezTo>
                    <a:pt x="82" y="4918"/>
                    <a:pt x="0" y="5117"/>
                    <a:pt x="0" y="5561"/>
                  </a:cubicBezTo>
                  <a:cubicBezTo>
                    <a:pt x="0" y="6558"/>
                    <a:pt x="1061" y="8101"/>
                    <a:pt x="1865" y="9097"/>
                  </a:cubicBezTo>
                  <a:cubicBezTo>
                    <a:pt x="2636" y="10062"/>
                    <a:pt x="7136" y="10447"/>
                    <a:pt x="7136" y="10447"/>
                  </a:cubicBezTo>
                  <a:cubicBezTo>
                    <a:pt x="7136" y="10447"/>
                    <a:pt x="9676" y="15462"/>
                    <a:pt x="12633" y="19544"/>
                  </a:cubicBezTo>
                  <a:cubicBezTo>
                    <a:pt x="15383" y="23412"/>
                    <a:pt x="21086" y="27535"/>
                    <a:pt x="23203" y="27535"/>
                  </a:cubicBezTo>
                  <a:cubicBezTo>
                    <a:pt x="23338" y="27535"/>
                    <a:pt x="23458" y="27519"/>
                    <a:pt x="23562" y="27484"/>
                  </a:cubicBezTo>
                  <a:cubicBezTo>
                    <a:pt x="25330" y="26905"/>
                    <a:pt x="34620" y="15269"/>
                    <a:pt x="37159" y="12022"/>
                  </a:cubicBezTo>
                  <a:cubicBezTo>
                    <a:pt x="39731" y="8808"/>
                    <a:pt x="43042" y="4983"/>
                    <a:pt x="42270" y="2829"/>
                  </a:cubicBezTo>
                  <a:lnTo>
                    <a:pt x="364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4503;p64">
              <a:extLst>
                <a:ext uri="{FF2B5EF4-FFF2-40B4-BE49-F238E27FC236}">
                  <a16:creationId xmlns:a16="http://schemas.microsoft.com/office/drawing/2014/main" id="{E2DF18FD-0ADB-6F87-2031-664975EC8FF1}"/>
                </a:ext>
              </a:extLst>
            </p:cNvPr>
            <p:cNvSpPr/>
            <p:nvPr/>
          </p:nvSpPr>
          <p:spPr>
            <a:xfrm>
              <a:off x="4625650" y="3314225"/>
              <a:ext cx="1072825" cy="701700"/>
            </a:xfrm>
            <a:custGeom>
              <a:avLst/>
              <a:gdLst/>
              <a:ahLst/>
              <a:cxnLst/>
              <a:rect l="l" t="t" r="r" b="b"/>
              <a:pathLst>
                <a:path w="42913" h="28068" extrusionOk="0">
                  <a:moveTo>
                    <a:pt x="36782" y="0"/>
                  </a:moveTo>
                  <a:cubicBezTo>
                    <a:pt x="36768" y="0"/>
                    <a:pt x="36755" y="2"/>
                    <a:pt x="36741" y="5"/>
                  </a:cubicBezTo>
                  <a:lnTo>
                    <a:pt x="36709" y="5"/>
                  </a:lnTo>
                  <a:cubicBezTo>
                    <a:pt x="36677" y="5"/>
                    <a:pt x="35327" y="102"/>
                    <a:pt x="33141" y="1902"/>
                  </a:cubicBezTo>
                  <a:cubicBezTo>
                    <a:pt x="32852" y="2159"/>
                    <a:pt x="32466" y="2577"/>
                    <a:pt x="32048" y="3187"/>
                  </a:cubicBezTo>
                  <a:cubicBezTo>
                    <a:pt x="30473" y="5213"/>
                    <a:pt x="28094" y="9070"/>
                    <a:pt x="26069" y="12413"/>
                  </a:cubicBezTo>
                  <a:cubicBezTo>
                    <a:pt x="24385" y="15193"/>
                    <a:pt x="22990" y="17639"/>
                    <a:pt x="22568" y="18384"/>
                  </a:cubicBezTo>
                  <a:lnTo>
                    <a:pt x="22568" y="18384"/>
                  </a:lnTo>
                  <a:cubicBezTo>
                    <a:pt x="22358" y="18254"/>
                    <a:pt x="22009" y="18036"/>
                    <a:pt x="21569" y="17749"/>
                  </a:cubicBezTo>
                  <a:cubicBezTo>
                    <a:pt x="19287" y="16335"/>
                    <a:pt x="14594" y="13377"/>
                    <a:pt x="13115" y="12349"/>
                  </a:cubicBezTo>
                  <a:cubicBezTo>
                    <a:pt x="11218" y="11031"/>
                    <a:pt x="9676" y="8620"/>
                    <a:pt x="8583" y="7141"/>
                  </a:cubicBezTo>
                  <a:cubicBezTo>
                    <a:pt x="8068" y="6402"/>
                    <a:pt x="7715" y="5984"/>
                    <a:pt x="7297" y="5695"/>
                  </a:cubicBezTo>
                  <a:cubicBezTo>
                    <a:pt x="7104" y="5534"/>
                    <a:pt x="6847" y="5438"/>
                    <a:pt x="6590" y="5373"/>
                  </a:cubicBezTo>
                  <a:cubicBezTo>
                    <a:pt x="6332" y="5341"/>
                    <a:pt x="6011" y="5309"/>
                    <a:pt x="5657" y="5277"/>
                  </a:cubicBezTo>
                  <a:cubicBezTo>
                    <a:pt x="5143" y="5245"/>
                    <a:pt x="4693" y="5084"/>
                    <a:pt x="4275" y="4955"/>
                  </a:cubicBezTo>
                  <a:cubicBezTo>
                    <a:pt x="4082" y="4859"/>
                    <a:pt x="3890" y="4795"/>
                    <a:pt x="3729" y="4730"/>
                  </a:cubicBezTo>
                  <a:cubicBezTo>
                    <a:pt x="3536" y="4698"/>
                    <a:pt x="3375" y="4634"/>
                    <a:pt x="3214" y="4634"/>
                  </a:cubicBezTo>
                  <a:cubicBezTo>
                    <a:pt x="3086" y="4634"/>
                    <a:pt x="2957" y="4666"/>
                    <a:pt x="2861" y="4730"/>
                  </a:cubicBezTo>
                  <a:cubicBezTo>
                    <a:pt x="2732" y="4827"/>
                    <a:pt x="2668" y="4955"/>
                    <a:pt x="2636" y="5084"/>
                  </a:cubicBezTo>
                  <a:cubicBezTo>
                    <a:pt x="2604" y="5180"/>
                    <a:pt x="2604" y="5309"/>
                    <a:pt x="2604" y="5405"/>
                  </a:cubicBezTo>
                  <a:cubicBezTo>
                    <a:pt x="2583" y="5633"/>
                    <a:pt x="2655" y="5820"/>
                    <a:pt x="2761" y="5967"/>
                  </a:cubicBezTo>
                  <a:lnTo>
                    <a:pt x="2761" y="5967"/>
                  </a:lnTo>
                  <a:cubicBezTo>
                    <a:pt x="2597" y="5893"/>
                    <a:pt x="2426" y="5803"/>
                    <a:pt x="2250" y="5695"/>
                  </a:cubicBezTo>
                  <a:cubicBezTo>
                    <a:pt x="1864" y="5470"/>
                    <a:pt x="1543" y="5277"/>
                    <a:pt x="1286" y="5148"/>
                  </a:cubicBezTo>
                  <a:cubicBezTo>
                    <a:pt x="997" y="5020"/>
                    <a:pt x="804" y="4923"/>
                    <a:pt x="579" y="4923"/>
                  </a:cubicBezTo>
                  <a:cubicBezTo>
                    <a:pt x="482" y="4923"/>
                    <a:pt x="386" y="4923"/>
                    <a:pt x="289" y="4988"/>
                  </a:cubicBezTo>
                  <a:cubicBezTo>
                    <a:pt x="129" y="5084"/>
                    <a:pt x="64" y="5213"/>
                    <a:pt x="32" y="5373"/>
                  </a:cubicBezTo>
                  <a:cubicBezTo>
                    <a:pt x="0" y="5502"/>
                    <a:pt x="0" y="5663"/>
                    <a:pt x="0" y="5823"/>
                  </a:cubicBezTo>
                  <a:cubicBezTo>
                    <a:pt x="0" y="6402"/>
                    <a:pt x="289" y="7077"/>
                    <a:pt x="675" y="7720"/>
                  </a:cubicBezTo>
                  <a:cubicBezTo>
                    <a:pt x="1029" y="8395"/>
                    <a:pt x="1511" y="9038"/>
                    <a:pt x="1897" y="9520"/>
                  </a:cubicBezTo>
                  <a:cubicBezTo>
                    <a:pt x="2186" y="9841"/>
                    <a:pt x="2636" y="10034"/>
                    <a:pt x="3182" y="10227"/>
                  </a:cubicBezTo>
                  <a:cubicBezTo>
                    <a:pt x="4613" y="10704"/>
                    <a:pt x="6730" y="10936"/>
                    <a:pt x="7245" y="10987"/>
                  </a:cubicBezTo>
                  <a:lnTo>
                    <a:pt x="7245" y="10987"/>
                  </a:lnTo>
                  <a:cubicBezTo>
                    <a:pt x="7689" y="11849"/>
                    <a:pt x="10009" y="16271"/>
                    <a:pt x="12665" y="19967"/>
                  </a:cubicBezTo>
                  <a:cubicBezTo>
                    <a:pt x="14047" y="21928"/>
                    <a:pt x="16201" y="23953"/>
                    <a:pt x="18226" y="25464"/>
                  </a:cubicBezTo>
                  <a:cubicBezTo>
                    <a:pt x="19255" y="26235"/>
                    <a:pt x="20283" y="26878"/>
                    <a:pt x="21183" y="27328"/>
                  </a:cubicBezTo>
                  <a:cubicBezTo>
                    <a:pt x="22083" y="27778"/>
                    <a:pt x="22855" y="28067"/>
                    <a:pt x="23465" y="28067"/>
                  </a:cubicBezTo>
                  <a:cubicBezTo>
                    <a:pt x="23626" y="28067"/>
                    <a:pt x="23787" y="28035"/>
                    <a:pt x="23915" y="28003"/>
                  </a:cubicBezTo>
                  <a:cubicBezTo>
                    <a:pt x="24205" y="27907"/>
                    <a:pt x="24558" y="27649"/>
                    <a:pt x="25008" y="27232"/>
                  </a:cubicBezTo>
                  <a:cubicBezTo>
                    <a:pt x="26519" y="25881"/>
                    <a:pt x="29123" y="22892"/>
                    <a:pt x="31630" y="19903"/>
                  </a:cubicBezTo>
                  <a:cubicBezTo>
                    <a:pt x="34137" y="16881"/>
                    <a:pt x="36516" y="13859"/>
                    <a:pt x="37641" y="12445"/>
                  </a:cubicBezTo>
                  <a:cubicBezTo>
                    <a:pt x="38766" y="10999"/>
                    <a:pt x="40084" y="9423"/>
                    <a:pt x="41113" y="7945"/>
                  </a:cubicBezTo>
                  <a:cubicBezTo>
                    <a:pt x="42141" y="6434"/>
                    <a:pt x="42881" y="5020"/>
                    <a:pt x="42913" y="3798"/>
                  </a:cubicBezTo>
                  <a:cubicBezTo>
                    <a:pt x="42913" y="3509"/>
                    <a:pt x="42849" y="3252"/>
                    <a:pt x="42784" y="2995"/>
                  </a:cubicBezTo>
                  <a:cubicBezTo>
                    <a:pt x="42731" y="2888"/>
                    <a:pt x="42612" y="2826"/>
                    <a:pt x="42499" y="2826"/>
                  </a:cubicBezTo>
                  <a:cubicBezTo>
                    <a:pt x="42476" y="2826"/>
                    <a:pt x="42453" y="2828"/>
                    <a:pt x="42431" y="2834"/>
                  </a:cubicBezTo>
                  <a:cubicBezTo>
                    <a:pt x="42302" y="2898"/>
                    <a:pt x="42206" y="3059"/>
                    <a:pt x="42270" y="3187"/>
                  </a:cubicBezTo>
                  <a:cubicBezTo>
                    <a:pt x="42334" y="3380"/>
                    <a:pt x="42366" y="3573"/>
                    <a:pt x="42366" y="3798"/>
                  </a:cubicBezTo>
                  <a:cubicBezTo>
                    <a:pt x="42366" y="4795"/>
                    <a:pt x="41691" y="6177"/>
                    <a:pt x="40663" y="7623"/>
                  </a:cubicBezTo>
                  <a:cubicBezTo>
                    <a:pt x="39666" y="9102"/>
                    <a:pt x="38380" y="10677"/>
                    <a:pt x="37223" y="12124"/>
                  </a:cubicBezTo>
                  <a:cubicBezTo>
                    <a:pt x="35937" y="13731"/>
                    <a:pt x="32980" y="17460"/>
                    <a:pt x="30119" y="20835"/>
                  </a:cubicBezTo>
                  <a:cubicBezTo>
                    <a:pt x="28705" y="22538"/>
                    <a:pt x="27291" y="24146"/>
                    <a:pt x="26133" y="25367"/>
                  </a:cubicBezTo>
                  <a:cubicBezTo>
                    <a:pt x="25587" y="25946"/>
                    <a:pt x="25073" y="26460"/>
                    <a:pt x="24655" y="26846"/>
                  </a:cubicBezTo>
                  <a:cubicBezTo>
                    <a:pt x="24237" y="27232"/>
                    <a:pt x="23883" y="27457"/>
                    <a:pt x="23755" y="27489"/>
                  </a:cubicBezTo>
                  <a:cubicBezTo>
                    <a:pt x="23658" y="27521"/>
                    <a:pt x="23594" y="27521"/>
                    <a:pt x="23465" y="27521"/>
                  </a:cubicBezTo>
                  <a:cubicBezTo>
                    <a:pt x="23015" y="27521"/>
                    <a:pt x="22276" y="27296"/>
                    <a:pt x="21408" y="26846"/>
                  </a:cubicBezTo>
                  <a:cubicBezTo>
                    <a:pt x="18837" y="25560"/>
                    <a:pt x="15108" y="22506"/>
                    <a:pt x="13083" y="19678"/>
                  </a:cubicBezTo>
                  <a:cubicBezTo>
                    <a:pt x="11636" y="17620"/>
                    <a:pt x="10254" y="15370"/>
                    <a:pt x="9258" y="13602"/>
                  </a:cubicBezTo>
                  <a:cubicBezTo>
                    <a:pt x="8775" y="12734"/>
                    <a:pt x="8358" y="11963"/>
                    <a:pt x="8068" y="11449"/>
                  </a:cubicBezTo>
                  <a:cubicBezTo>
                    <a:pt x="7779" y="10902"/>
                    <a:pt x="7650" y="10613"/>
                    <a:pt x="7650" y="10613"/>
                  </a:cubicBezTo>
                  <a:cubicBezTo>
                    <a:pt x="7586" y="10516"/>
                    <a:pt x="7522" y="10452"/>
                    <a:pt x="7425" y="10452"/>
                  </a:cubicBezTo>
                  <a:cubicBezTo>
                    <a:pt x="7425" y="10452"/>
                    <a:pt x="7136" y="10420"/>
                    <a:pt x="6718" y="10388"/>
                  </a:cubicBezTo>
                  <a:cubicBezTo>
                    <a:pt x="6075" y="10291"/>
                    <a:pt x="5079" y="10163"/>
                    <a:pt x="4179" y="9970"/>
                  </a:cubicBezTo>
                  <a:cubicBezTo>
                    <a:pt x="3761" y="9841"/>
                    <a:pt x="3343" y="9745"/>
                    <a:pt x="2989" y="9584"/>
                  </a:cubicBezTo>
                  <a:cubicBezTo>
                    <a:pt x="2668" y="9456"/>
                    <a:pt x="2411" y="9295"/>
                    <a:pt x="2314" y="9198"/>
                  </a:cubicBezTo>
                  <a:cubicBezTo>
                    <a:pt x="1929" y="8716"/>
                    <a:pt x="1479" y="8073"/>
                    <a:pt x="1125" y="7463"/>
                  </a:cubicBezTo>
                  <a:cubicBezTo>
                    <a:pt x="772" y="6852"/>
                    <a:pt x="514" y="6241"/>
                    <a:pt x="514" y="5823"/>
                  </a:cubicBezTo>
                  <a:cubicBezTo>
                    <a:pt x="514" y="5630"/>
                    <a:pt x="547" y="5502"/>
                    <a:pt x="579" y="5438"/>
                  </a:cubicBezTo>
                  <a:cubicBezTo>
                    <a:pt x="611" y="5438"/>
                    <a:pt x="804" y="5502"/>
                    <a:pt x="1029" y="5630"/>
                  </a:cubicBezTo>
                  <a:cubicBezTo>
                    <a:pt x="1254" y="5727"/>
                    <a:pt x="1575" y="5920"/>
                    <a:pt x="1993" y="6145"/>
                  </a:cubicBezTo>
                  <a:cubicBezTo>
                    <a:pt x="2893" y="6723"/>
                    <a:pt x="3729" y="6820"/>
                    <a:pt x="4243" y="6820"/>
                  </a:cubicBezTo>
                  <a:cubicBezTo>
                    <a:pt x="4597" y="6820"/>
                    <a:pt x="4790" y="6788"/>
                    <a:pt x="4822" y="6788"/>
                  </a:cubicBezTo>
                  <a:cubicBezTo>
                    <a:pt x="4950" y="6756"/>
                    <a:pt x="5047" y="6627"/>
                    <a:pt x="5015" y="6498"/>
                  </a:cubicBezTo>
                  <a:cubicBezTo>
                    <a:pt x="5015" y="6338"/>
                    <a:pt x="4886" y="6241"/>
                    <a:pt x="4757" y="6241"/>
                  </a:cubicBezTo>
                  <a:lnTo>
                    <a:pt x="4661" y="6241"/>
                  </a:lnTo>
                  <a:cubicBezTo>
                    <a:pt x="4565" y="6241"/>
                    <a:pt x="4404" y="6241"/>
                    <a:pt x="4243" y="6209"/>
                  </a:cubicBezTo>
                  <a:cubicBezTo>
                    <a:pt x="4082" y="6177"/>
                    <a:pt x="3890" y="6145"/>
                    <a:pt x="3793" y="6080"/>
                  </a:cubicBezTo>
                  <a:cubicBezTo>
                    <a:pt x="3632" y="5984"/>
                    <a:pt x="3440" y="5888"/>
                    <a:pt x="3311" y="5791"/>
                  </a:cubicBezTo>
                  <a:cubicBezTo>
                    <a:pt x="3182" y="5663"/>
                    <a:pt x="3118" y="5566"/>
                    <a:pt x="3118" y="5405"/>
                  </a:cubicBezTo>
                  <a:cubicBezTo>
                    <a:pt x="3118" y="5341"/>
                    <a:pt x="3118" y="5309"/>
                    <a:pt x="3150" y="5213"/>
                  </a:cubicBezTo>
                  <a:lnTo>
                    <a:pt x="3182" y="5180"/>
                  </a:lnTo>
                  <a:lnTo>
                    <a:pt x="3214" y="5180"/>
                  </a:lnTo>
                  <a:cubicBezTo>
                    <a:pt x="3279" y="5180"/>
                    <a:pt x="3407" y="5213"/>
                    <a:pt x="3536" y="5245"/>
                  </a:cubicBezTo>
                  <a:cubicBezTo>
                    <a:pt x="4018" y="5405"/>
                    <a:pt x="4725" y="5759"/>
                    <a:pt x="5625" y="5791"/>
                  </a:cubicBezTo>
                  <a:cubicBezTo>
                    <a:pt x="5979" y="5823"/>
                    <a:pt x="6268" y="5855"/>
                    <a:pt x="6461" y="5920"/>
                  </a:cubicBezTo>
                  <a:cubicBezTo>
                    <a:pt x="6815" y="5984"/>
                    <a:pt x="7008" y="6080"/>
                    <a:pt x="7233" y="6305"/>
                  </a:cubicBezTo>
                  <a:cubicBezTo>
                    <a:pt x="7490" y="6530"/>
                    <a:pt x="7747" y="6916"/>
                    <a:pt x="8165" y="7463"/>
                  </a:cubicBezTo>
                  <a:cubicBezTo>
                    <a:pt x="9225" y="8909"/>
                    <a:pt x="10801" y="11384"/>
                    <a:pt x="12826" y="12799"/>
                  </a:cubicBezTo>
                  <a:cubicBezTo>
                    <a:pt x="13822" y="13506"/>
                    <a:pt x="16233" y="15049"/>
                    <a:pt x="18419" y="16399"/>
                  </a:cubicBezTo>
                  <a:cubicBezTo>
                    <a:pt x="20572" y="17781"/>
                    <a:pt x="22533" y="18970"/>
                    <a:pt x="22533" y="18970"/>
                  </a:cubicBezTo>
                  <a:cubicBezTo>
                    <a:pt x="22556" y="18993"/>
                    <a:pt x="22611" y="19016"/>
                    <a:pt x="22664" y="19016"/>
                  </a:cubicBezTo>
                  <a:cubicBezTo>
                    <a:pt x="22686" y="19016"/>
                    <a:pt x="22707" y="19012"/>
                    <a:pt x="22726" y="19003"/>
                  </a:cubicBezTo>
                  <a:cubicBezTo>
                    <a:pt x="22790" y="19003"/>
                    <a:pt x="22855" y="18938"/>
                    <a:pt x="22887" y="18874"/>
                  </a:cubicBezTo>
                  <a:cubicBezTo>
                    <a:pt x="22887" y="18874"/>
                    <a:pt x="23015" y="18649"/>
                    <a:pt x="23273" y="18231"/>
                  </a:cubicBezTo>
                  <a:cubicBezTo>
                    <a:pt x="24076" y="16817"/>
                    <a:pt x="26198" y="13184"/>
                    <a:pt x="28319" y="9745"/>
                  </a:cubicBezTo>
                  <a:cubicBezTo>
                    <a:pt x="29380" y="8041"/>
                    <a:pt x="30441" y="6338"/>
                    <a:pt x="31373" y="5020"/>
                  </a:cubicBezTo>
                  <a:cubicBezTo>
                    <a:pt x="31823" y="4345"/>
                    <a:pt x="32241" y="3766"/>
                    <a:pt x="32627" y="3284"/>
                  </a:cubicBezTo>
                  <a:cubicBezTo>
                    <a:pt x="32980" y="2834"/>
                    <a:pt x="33302" y="2480"/>
                    <a:pt x="33494" y="2320"/>
                  </a:cubicBezTo>
                  <a:cubicBezTo>
                    <a:pt x="34555" y="1452"/>
                    <a:pt x="35391" y="1002"/>
                    <a:pt x="35937" y="777"/>
                  </a:cubicBezTo>
                  <a:cubicBezTo>
                    <a:pt x="36227" y="648"/>
                    <a:pt x="36452" y="584"/>
                    <a:pt x="36580" y="552"/>
                  </a:cubicBezTo>
                  <a:cubicBezTo>
                    <a:pt x="36645" y="552"/>
                    <a:pt x="36709" y="519"/>
                    <a:pt x="36741" y="519"/>
                  </a:cubicBezTo>
                  <a:lnTo>
                    <a:pt x="36773" y="519"/>
                  </a:lnTo>
                  <a:cubicBezTo>
                    <a:pt x="36902" y="519"/>
                    <a:pt x="37030" y="391"/>
                    <a:pt x="36998" y="230"/>
                  </a:cubicBezTo>
                  <a:cubicBezTo>
                    <a:pt x="36998" y="115"/>
                    <a:pt x="36895" y="0"/>
                    <a:pt x="36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4504;p64">
              <a:extLst>
                <a:ext uri="{FF2B5EF4-FFF2-40B4-BE49-F238E27FC236}">
                  <a16:creationId xmlns:a16="http://schemas.microsoft.com/office/drawing/2014/main" id="{6D943820-5820-2746-1629-A3CE15DDF9A8}"/>
                </a:ext>
              </a:extLst>
            </p:cNvPr>
            <p:cNvSpPr/>
            <p:nvPr/>
          </p:nvSpPr>
          <p:spPr>
            <a:xfrm>
              <a:off x="4632075" y="3436975"/>
              <a:ext cx="252350" cy="170700"/>
            </a:xfrm>
            <a:custGeom>
              <a:avLst/>
              <a:gdLst/>
              <a:ahLst/>
              <a:cxnLst/>
              <a:rect l="l" t="t" r="r" b="b"/>
              <a:pathLst>
                <a:path w="10094" h="6828" extrusionOk="0">
                  <a:moveTo>
                    <a:pt x="2952" y="0"/>
                  </a:moveTo>
                  <a:cubicBezTo>
                    <a:pt x="2794" y="0"/>
                    <a:pt x="2685" y="65"/>
                    <a:pt x="2636" y="238"/>
                  </a:cubicBezTo>
                  <a:cubicBezTo>
                    <a:pt x="2443" y="913"/>
                    <a:pt x="3022" y="1203"/>
                    <a:pt x="3440" y="1428"/>
                  </a:cubicBezTo>
                  <a:cubicBezTo>
                    <a:pt x="3825" y="1620"/>
                    <a:pt x="4500" y="1620"/>
                    <a:pt x="4500" y="1620"/>
                  </a:cubicBezTo>
                  <a:cubicBezTo>
                    <a:pt x="4500" y="1620"/>
                    <a:pt x="4318" y="1665"/>
                    <a:pt x="4010" y="1665"/>
                  </a:cubicBezTo>
                  <a:cubicBezTo>
                    <a:pt x="3530" y="1665"/>
                    <a:pt x="2745" y="1558"/>
                    <a:pt x="1865" y="1010"/>
                  </a:cubicBezTo>
                  <a:cubicBezTo>
                    <a:pt x="1067" y="542"/>
                    <a:pt x="588" y="270"/>
                    <a:pt x="315" y="270"/>
                  </a:cubicBezTo>
                  <a:cubicBezTo>
                    <a:pt x="82" y="270"/>
                    <a:pt x="0" y="469"/>
                    <a:pt x="0" y="913"/>
                  </a:cubicBezTo>
                  <a:cubicBezTo>
                    <a:pt x="0" y="1910"/>
                    <a:pt x="1061" y="3453"/>
                    <a:pt x="1865" y="4449"/>
                  </a:cubicBezTo>
                  <a:cubicBezTo>
                    <a:pt x="2636" y="5414"/>
                    <a:pt x="7136" y="5799"/>
                    <a:pt x="7136" y="5799"/>
                  </a:cubicBezTo>
                  <a:cubicBezTo>
                    <a:pt x="7136" y="5799"/>
                    <a:pt x="7329" y="6185"/>
                    <a:pt x="7683" y="6828"/>
                  </a:cubicBezTo>
                  <a:cubicBezTo>
                    <a:pt x="8165" y="6185"/>
                    <a:pt x="8904" y="5574"/>
                    <a:pt x="10094" y="5060"/>
                  </a:cubicBezTo>
                  <a:cubicBezTo>
                    <a:pt x="9322" y="4096"/>
                    <a:pt x="8647" y="3131"/>
                    <a:pt x="8133" y="2392"/>
                  </a:cubicBezTo>
                  <a:cubicBezTo>
                    <a:pt x="7040" y="913"/>
                    <a:pt x="6847" y="720"/>
                    <a:pt x="5368" y="624"/>
                  </a:cubicBezTo>
                  <a:cubicBezTo>
                    <a:pt x="4292" y="552"/>
                    <a:pt x="3412" y="0"/>
                    <a:pt x="2952" y="0"/>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4505;p64">
              <a:extLst>
                <a:ext uri="{FF2B5EF4-FFF2-40B4-BE49-F238E27FC236}">
                  <a16:creationId xmlns:a16="http://schemas.microsoft.com/office/drawing/2014/main" id="{ED9BBD24-022B-8FE9-22A7-179573538B3C}"/>
                </a:ext>
              </a:extLst>
            </p:cNvPr>
            <p:cNvSpPr/>
            <p:nvPr/>
          </p:nvSpPr>
          <p:spPr>
            <a:xfrm>
              <a:off x="4625650" y="3430050"/>
              <a:ext cx="265200" cy="184275"/>
            </a:xfrm>
            <a:custGeom>
              <a:avLst/>
              <a:gdLst/>
              <a:ahLst/>
              <a:cxnLst/>
              <a:rect l="l" t="t" r="r" b="b"/>
              <a:pathLst>
                <a:path w="10608" h="7371" extrusionOk="0">
                  <a:moveTo>
                    <a:pt x="3214" y="547"/>
                  </a:moveTo>
                  <a:cubicBezTo>
                    <a:pt x="3279" y="547"/>
                    <a:pt x="3407" y="580"/>
                    <a:pt x="3536" y="612"/>
                  </a:cubicBezTo>
                  <a:cubicBezTo>
                    <a:pt x="4018" y="772"/>
                    <a:pt x="4725" y="1126"/>
                    <a:pt x="5625" y="1158"/>
                  </a:cubicBezTo>
                  <a:cubicBezTo>
                    <a:pt x="5979" y="1190"/>
                    <a:pt x="6268" y="1222"/>
                    <a:pt x="6461" y="1287"/>
                  </a:cubicBezTo>
                  <a:cubicBezTo>
                    <a:pt x="6815" y="1351"/>
                    <a:pt x="7008" y="1447"/>
                    <a:pt x="7233" y="1672"/>
                  </a:cubicBezTo>
                  <a:cubicBezTo>
                    <a:pt x="7490" y="1897"/>
                    <a:pt x="7747" y="2283"/>
                    <a:pt x="8165" y="2830"/>
                  </a:cubicBezTo>
                  <a:cubicBezTo>
                    <a:pt x="8630" y="3470"/>
                    <a:pt x="9228" y="4347"/>
                    <a:pt x="9909" y="5223"/>
                  </a:cubicBezTo>
                  <a:lnTo>
                    <a:pt x="9909" y="5223"/>
                  </a:lnTo>
                  <a:cubicBezTo>
                    <a:pt x="9070" y="5629"/>
                    <a:pt x="8442" y="6117"/>
                    <a:pt x="7985" y="6620"/>
                  </a:cubicBezTo>
                  <a:lnTo>
                    <a:pt x="7985" y="6620"/>
                  </a:lnTo>
                  <a:cubicBezTo>
                    <a:pt x="7905" y="6462"/>
                    <a:pt x="7836" y="6333"/>
                    <a:pt x="7779" y="6237"/>
                  </a:cubicBezTo>
                  <a:cubicBezTo>
                    <a:pt x="7683" y="6076"/>
                    <a:pt x="7650" y="5980"/>
                    <a:pt x="7650" y="5980"/>
                  </a:cubicBezTo>
                  <a:cubicBezTo>
                    <a:pt x="7586" y="5883"/>
                    <a:pt x="7522" y="5819"/>
                    <a:pt x="7425" y="5819"/>
                  </a:cubicBezTo>
                  <a:cubicBezTo>
                    <a:pt x="7425" y="5819"/>
                    <a:pt x="7136" y="5787"/>
                    <a:pt x="6718" y="5755"/>
                  </a:cubicBezTo>
                  <a:cubicBezTo>
                    <a:pt x="6075" y="5658"/>
                    <a:pt x="5079" y="5530"/>
                    <a:pt x="4179" y="5337"/>
                  </a:cubicBezTo>
                  <a:cubicBezTo>
                    <a:pt x="3761" y="5208"/>
                    <a:pt x="3343" y="5112"/>
                    <a:pt x="2989" y="4951"/>
                  </a:cubicBezTo>
                  <a:cubicBezTo>
                    <a:pt x="2668" y="4823"/>
                    <a:pt x="2411" y="4662"/>
                    <a:pt x="2314" y="4565"/>
                  </a:cubicBezTo>
                  <a:cubicBezTo>
                    <a:pt x="1929" y="4083"/>
                    <a:pt x="1479" y="3440"/>
                    <a:pt x="1125" y="2830"/>
                  </a:cubicBezTo>
                  <a:cubicBezTo>
                    <a:pt x="772" y="2219"/>
                    <a:pt x="514" y="1608"/>
                    <a:pt x="514" y="1190"/>
                  </a:cubicBezTo>
                  <a:cubicBezTo>
                    <a:pt x="514" y="997"/>
                    <a:pt x="547" y="869"/>
                    <a:pt x="579" y="805"/>
                  </a:cubicBezTo>
                  <a:cubicBezTo>
                    <a:pt x="611" y="805"/>
                    <a:pt x="804" y="869"/>
                    <a:pt x="1029" y="997"/>
                  </a:cubicBezTo>
                  <a:cubicBezTo>
                    <a:pt x="1254" y="1094"/>
                    <a:pt x="1575" y="1287"/>
                    <a:pt x="1993" y="1512"/>
                  </a:cubicBezTo>
                  <a:cubicBezTo>
                    <a:pt x="2893" y="2090"/>
                    <a:pt x="3729" y="2187"/>
                    <a:pt x="4243" y="2187"/>
                  </a:cubicBezTo>
                  <a:cubicBezTo>
                    <a:pt x="4597" y="2187"/>
                    <a:pt x="4790" y="2155"/>
                    <a:pt x="4822" y="2155"/>
                  </a:cubicBezTo>
                  <a:cubicBezTo>
                    <a:pt x="4950" y="2123"/>
                    <a:pt x="5047" y="1994"/>
                    <a:pt x="5015" y="1865"/>
                  </a:cubicBezTo>
                  <a:cubicBezTo>
                    <a:pt x="5015" y="1705"/>
                    <a:pt x="4886" y="1608"/>
                    <a:pt x="4757" y="1608"/>
                  </a:cubicBezTo>
                  <a:lnTo>
                    <a:pt x="4661" y="1608"/>
                  </a:lnTo>
                  <a:cubicBezTo>
                    <a:pt x="4565" y="1608"/>
                    <a:pt x="4404" y="1608"/>
                    <a:pt x="4243" y="1576"/>
                  </a:cubicBezTo>
                  <a:cubicBezTo>
                    <a:pt x="4082" y="1544"/>
                    <a:pt x="3890" y="1512"/>
                    <a:pt x="3793" y="1447"/>
                  </a:cubicBezTo>
                  <a:cubicBezTo>
                    <a:pt x="3632" y="1351"/>
                    <a:pt x="3440" y="1255"/>
                    <a:pt x="3311" y="1158"/>
                  </a:cubicBezTo>
                  <a:cubicBezTo>
                    <a:pt x="3182" y="1030"/>
                    <a:pt x="3118" y="933"/>
                    <a:pt x="3118" y="772"/>
                  </a:cubicBezTo>
                  <a:cubicBezTo>
                    <a:pt x="3118" y="708"/>
                    <a:pt x="3118" y="676"/>
                    <a:pt x="3150" y="580"/>
                  </a:cubicBezTo>
                  <a:lnTo>
                    <a:pt x="3182" y="547"/>
                  </a:lnTo>
                  <a:close/>
                  <a:moveTo>
                    <a:pt x="3214" y="1"/>
                  </a:moveTo>
                  <a:cubicBezTo>
                    <a:pt x="3086" y="1"/>
                    <a:pt x="2957" y="33"/>
                    <a:pt x="2861" y="97"/>
                  </a:cubicBezTo>
                  <a:cubicBezTo>
                    <a:pt x="2732" y="194"/>
                    <a:pt x="2668" y="322"/>
                    <a:pt x="2636" y="451"/>
                  </a:cubicBezTo>
                  <a:cubicBezTo>
                    <a:pt x="2604" y="547"/>
                    <a:pt x="2604" y="676"/>
                    <a:pt x="2604" y="772"/>
                  </a:cubicBezTo>
                  <a:cubicBezTo>
                    <a:pt x="2583" y="1000"/>
                    <a:pt x="2655" y="1187"/>
                    <a:pt x="2761" y="1334"/>
                  </a:cubicBezTo>
                  <a:lnTo>
                    <a:pt x="2761" y="1334"/>
                  </a:lnTo>
                  <a:cubicBezTo>
                    <a:pt x="2597" y="1260"/>
                    <a:pt x="2426" y="1170"/>
                    <a:pt x="2250" y="1062"/>
                  </a:cubicBezTo>
                  <a:cubicBezTo>
                    <a:pt x="1864" y="837"/>
                    <a:pt x="1543" y="644"/>
                    <a:pt x="1286" y="515"/>
                  </a:cubicBezTo>
                  <a:cubicBezTo>
                    <a:pt x="997" y="387"/>
                    <a:pt x="804" y="290"/>
                    <a:pt x="579" y="290"/>
                  </a:cubicBezTo>
                  <a:cubicBezTo>
                    <a:pt x="482" y="290"/>
                    <a:pt x="386" y="290"/>
                    <a:pt x="289" y="355"/>
                  </a:cubicBezTo>
                  <a:cubicBezTo>
                    <a:pt x="129" y="451"/>
                    <a:pt x="64" y="580"/>
                    <a:pt x="32" y="740"/>
                  </a:cubicBezTo>
                  <a:cubicBezTo>
                    <a:pt x="0" y="869"/>
                    <a:pt x="0" y="1030"/>
                    <a:pt x="0" y="1190"/>
                  </a:cubicBezTo>
                  <a:cubicBezTo>
                    <a:pt x="0" y="1769"/>
                    <a:pt x="289" y="2444"/>
                    <a:pt x="675" y="3087"/>
                  </a:cubicBezTo>
                  <a:cubicBezTo>
                    <a:pt x="1029" y="3762"/>
                    <a:pt x="1511" y="4405"/>
                    <a:pt x="1897" y="4887"/>
                  </a:cubicBezTo>
                  <a:cubicBezTo>
                    <a:pt x="2186" y="5208"/>
                    <a:pt x="2636" y="5401"/>
                    <a:pt x="3182" y="5594"/>
                  </a:cubicBezTo>
                  <a:cubicBezTo>
                    <a:pt x="4611" y="6070"/>
                    <a:pt x="6724" y="6303"/>
                    <a:pt x="7243" y="6354"/>
                  </a:cubicBezTo>
                  <a:lnTo>
                    <a:pt x="7243" y="6354"/>
                  </a:lnTo>
                  <a:cubicBezTo>
                    <a:pt x="7327" y="6522"/>
                    <a:pt x="7479" y="6826"/>
                    <a:pt x="7683" y="7233"/>
                  </a:cubicBezTo>
                  <a:cubicBezTo>
                    <a:pt x="7747" y="7298"/>
                    <a:pt x="7811" y="7362"/>
                    <a:pt x="7908" y="7362"/>
                  </a:cubicBezTo>
                  <a:cubicBezTo>
                    <a:pt x="7925" y="7368"/>
                    <a:pt x="7943" y="7371"/>
                    <a:pt x="7960" y="7371"/>
                  </a:cubicBezTo>
                  <a:cubicBezTo>
                    <a:pt x="8037" y="7371"/>
                    <a:pt x="8106" y="7318"/>
                    <a:pt x="8133" y="7266"/>
                  </a:cubicBezTo>
                  <a:cubicBezTo>
                    <a:pt x="8583" y="6687"/>
                    <a:pt x="9290" y="6076"/>
                    <a:pt x="10447" y="5594"/>
                  </a:cubicBezTo>
                  <a:cubicBezTo>
                    <a:pt x="10511" y="5562"/>
                    <a:pt x="10576" y="5498"/>
                    <a:pt x="10608" y="5401"/>
                  </a:cubicBezTo>
                  <a:cubicBezTo>
                    <a:pt x="10608" y="5337"/>
                    <a:pt x="10608" y="5241"/>
                    <a:pt x="10543" y="5176"/>
                  </a:cubicBezTo>
                  <a:cubicBezTo>
                    <a:pt x="9804" y="4212"/>
                    <a:pt x="9129" y="3248"/>
                    <a:pt x="8583" y="2508"/>
                  </a:cubicBezTo>
                  <a:cubicBezTo>
                    <a:pt x="8068" y="1769"/>
                    <a:pt x="7715" y="1351"/>
                    <a:pt x="7297" y="1062"/>
                  </a:cubicBezTo>
                  <a:cubicBezTo>
                    <a:pt x="7104" y="901"/>
                    <a:pt x="6847" y="805"/>
                    <a:pt x="6590" y="740"/>
                  </a:cubicBezTo>
                  <a:cubicBezTo>
                    <a:pt x="6332" y="708"/>
                    <a:pt x="6011" y="676"/>
                    <a:pt x="5657" y="644"/>
                  </a:cubicBezTo>
                  <a:cubicBezTo>
                    <a:pt x="5143" y="612"/>
                    <a:pt x="4693" y="451"/>
                    <a:pt x="4275" y="322"/>
                  </a:cubicBezTo>
                  <a:cubicBezTo>
                    <a:pt x="4082" y="226"/>
                    <a:pt x="3890" y="162"/>
                    <a:pt x="3729" y="97"/>
                  </a:cubicBezTo>
                  <a:cubicBezTo>
                    <a:pt x="3536" y="65"/>
                    <a:pt x="3375" y="1"/>
                    <a:pt x="3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94656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155C4-17DC-B143-3D6B-821D770AB12D}"/>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5F816A12-EC7B-4B0D-5F93-B916E874F500}"/>
              </a:ext>
            </a:extLst>
          </p:cNvPr>
          <p:cNvSpPr>
            <a:spLocks noGrp="1"/>
          </p:cNvSpPr>
          <p:nvPr>
            <p:ph type="subTitle" idx="1"/>
          </p:nvPr>
        </p:nvSpPr>
        <p:spPr>
          <a:xfrm>
            <a:off x="858981" y="831272"/>
            <a:ext cx="7294418" cy="3574473"/>
          </a:xfrm>
        </p:spPr>
        <p:txBody>
          <a:bodyPr/>
          <a:lstStyle/>
          <a:p>
            <a:r>
              <a:rPr lang="fr-FR" sz="2400">
                <a:solidFill>
                  <a:srgbClr val="000000"/>
                </a:solidFill>
                <a:latin typeface="Times New Roman" panose="02020603050405020304" pitchFamily="18" charset="0"/>
              </a:rPr>
              <a:t>U</a:t>
            </a:r>
            <a:r>
              <a:rPr lang="fr-FR" sz="2400" b="0" i="0" u="none" strike="noStrike">
                <a:solidFill>
                  <a:srgbClr val="000000"/>
                </a:solidFill>
                <a:effectLst/>
                <a:latin typeface="Times New Roman" panose="02020603050405020304" pitchFamily="18" charset="0"/>
              </a:rPr>
              <a:t>n bras robotisé capable de se rétracter et de détecter différentes fleurs pour la pollinisation</a:t>
            </a:r>
            <a:endParaRPr lang="fr-FR" sz="2400">
              <a:latin typeface="Barlow Semi Condensed"/>
              <a:ea typeface="Barlow Semi Condensed"/>
              <a:cs typeface="Barlow Semi Condensed"/>
              <a:sym typeface="Barlow Semi Condensed"/>
            </a:endParaRPr>
          </a:p>
          <a:p>
            <a:endParaRPr lang="fr-CA"/>
          </a:p>
        </p:txBody>
      </p:sp>
      <p:sp>
        <p:nvSpPr>
          <p:cNvPr id="3" name="Titre 2">
            <a:extLst>
              <a:ext uri="{FF2B5EF4-FFF2-40B4-BE49-F238E27FC236}">
                <a16:creationId xmlns:a16="http://schemas.microsoft.com/office/drawing/2014/main" id="{64695E59-314E-7298-05AC-346FCD432CB8}"/>
              </a:ext>
            </a:extLst>
          </p:cNvPr>
          <p:cNvSpPr>
            <a:spLocks noGrp="1"/>
          </p:cNvSpPr>
          <p:nvPr>
            <p:ph type="title"/>
          </p:nvPr>
        </p:nvSpPr>
        <p:spPr>
          <a:xfrm>
            <a:off x="2194837" y="214745"/>
            <a:ext cx="4809600" cy="685800"/>
          </a:xfrm>
        </p:spPr>
        <p:txBody>
          <a:bodyPr/>
          <a:lstStyle/>
          <a:p>
            <a:r>
              <a:rPr lang="fr-CA"/>
              <a:t>Prototype I</a:t>
            </a:r>
          </a:p>
        </p:txBody>
      </p:sp>
      <p:pic>
        <p:nvPicPr>
          <p:cNvPr id="2050" name="Picture 2">
            <a:extLst>
              <a:ext uri="{FF2B5EF4-FFF2-40B4-BE49-F238E27FC236}">
                <a16:creationId xmlns:a16="http://schemas.microsoft.com/office/drawing/2014/main" id="{C55D1A8A-8439-3F81-5B8F-15DCCCD31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307" y="1845252"/>
            <a:ext cx="25717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620233C-AED1-493B-A579-1FE0E5AD4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637" y="1845253"/>
            <a:ext cx="2423346"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2314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379F8-E4F6-0901-5C10-40053FF628DE}"/>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D39F8E2E-6CC8-FE0E-8390-FDA1DA3CF98F}"/>
              </a:ext>
            </a:extLst>
          </p:cNvPr>
          <p:cNvSpPr>
            <a:spLocks noGrp="1"/>
          </p:cNvSpPr>
          <p:nvPr>
            <p:ph type="subTitle" idx="1"/>
          </p:nvPr>
        </p:nvSpPr>
        <p:spPr>
          <a:xfrm>
            <a:off x="858982" y="734177"/>
            <a:ext cx="7294418" cy="3623077"/>
          </a:xfrm>
        </p:spPr>
        <p:txBody>
          <a:bodyPr/>
          <a:lstStyle/>
          <a:p>
            <a:endParaRPr lang="fr-CA" sz="2000"/>
          </a:p>
          <a:p>
            <a:r>
              <a:rPr lang="fr-CA" sz="2000"/>
              <a:t>Boite émettrice de fréquences vibratoires</a:t>
            </a:r>
          </a:p>
        </p:txBody>
      </p:sp>
      <p:sp>
        <p:nvSpPr>
          <p:cNvPr id="3" name="Titre 2">
            <a:extLst>
              <a:ext uri="{FF2B5EF4-FFF2-40B4-BE49-F238E27FC236}">
                <a16:creationId xmlns:a16="http://schemas.microsoft.com/office/drawing/2014/main" id="{C4E8F934-9B95-746F-5816-A1FAD9901AA4}"/>
              </a:ext>
            </a:extLst>
          </p:cNvPr>
          <p:cNvSpPr>
            <a:spLocks noGrp="1"/>
          </p:cNvSpPr>
          <p:nvPr>
            <p:ph type="title"/>
          </p:nvPr>
        </p:nvSpPr>
        <p:spPr>
          <a:xfrm>
            <a:off x="2194837" y="214745"/>
            <a:ext cx="4809600" cy="685800"/>
          </a:xfrm>
        </p:spPr>
        <p:txBody>
          <a:bodyPr/>
          <a:lstStyle/>
          <a:p>
            <a:r>
              <a:rPr lang="fr-CA"/>
              <a:t>Prototype II</a:t>
            </a:r>
          </a:p>
        </p:txBody>
      </p:sp>
      <p:pic>
        <p:nvPicPr>
          <p:cNvPr id="4098" name="Picture 2">
            <a:extLst>
              <a:ext uri="{FF2B5EF4-FFF2-40B4-BE49-F238E27FC236}">
                <a16:creationId xmlns:a16="http://schemas.microsoft.com/office/drawing/2014/main" id="{3A0E6474-A040-4059-EED0-926E60208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1" y="1969512"/>
            <a:ext cx="3162300" cy="2279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9F9D673-3790-A9ED-6711-C333431D9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566" y="1898073"/>
            <a:ext cx="2953616" cy="2355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69077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36" name="Google Shape;2336;p45"/>
          <p:cNvSpPr txBox="1">
            <a:spLocks noGrp="1"/>
          </p:cNvSpPr>
          <p:nvPr>
            <p:ph type="title"/>
          </p:nvPr>
        </p:nvSpPr>
        <p:spPr>
          <a:xfrm>
            <a:off x="2437638" y="147828"/>
            <a:ext cx="4087500" cy="576000"/>
          </a:xfrm>
          <a:prstGeom prst="rect">
            <a:avLst/>
          </a:prstGeom>
        </p:spPr>
        <p:txBody>
          <a:bodyPr spcFirstLastPara="1" wrap="square" lIns="91425" tIns="91425" rIns="91425" bIns="91425" anchor="ctr" anchorCtr="0">
            <a:noAutofit/>
          </a:bodyPr>
          <a:lstStyle/>
          <a:p>
            <a:r>
              <a:rPr lang="en"/>
              <a:t>Produit final </a:t>
            </a:r>
          </a:p>
        </p:txBody>
      </p:sp>
      <p:pic>
        <p:nvPicPr>
          <p:cNvPr id="4" name="Image 3" descr="Une image contenant fils électriques, Appareils électroniques, Ingénierie électronique, Composant de circuit&#10;&#10;Description générée automatiquement">
            <a:extLst>
              <a:ext uri="{FF2B5EF4-FFF2-40B4-BE49-F238E27FC236}">
                <a16:creationId xmlns:a16="http://schemas.microsoft.com/office/drawing/2014/main" id="{34942D42-494D-F577-2682-16C04BBA31FB}"/>
              </a:ext>
            </a:extLst>
          </p:cNvPr>
          <p:cNvPicPr>
            <a:picLocks noChangeAspect="1"/>
          </p:cNvPicPr>
          <p:nvPr/>
        </p:nvPicPr>
        <p:blipFill>
          <a:blip r:embed="rId3"/>
          <a:stretch>
            <a:fillRect/>
          </a:stretch>
        </p:blipFill>
        <p:spPr>
          <a:xfrm rot="5400000">
            <a:off x="4764087" y="798513"/>
            <a:ext cx="2640012" cy="3871912"/>
          </a:xfrm>
          <a:prstGeom prst="rect">
            <a:avLst/>
          </a:prstGeom>
        </p:spPr>
      </p:pic>
      <p:pic>
        <p:nvPicPr>
          <p:cNvPr id="5" name="Image 4" descr="Une image contenant câble, sol, intérieur&#10;&#10;Description générée automatiquement">
            <a:extLst>
              <a:ext uri="{FF2B5EF4-FFF2-40B4-BE49-F238E27FC236}">
                <a16:creationId xmlns:a16="http://schemas.microsoft.com/office/drawing/2014/main" id="{0571F6D2-0E7C-7DAD-8C01-E53D5C9C835F}"/>
              </a:ext>
            </a:extLst>
          </p:cNvPr>
          <p:cNvPicPr>
            <a:picLocks noChangeAspect="1"/>
          </p:cNvPicPr>
          <p:nvPr/>
        </p:nvPicPr>
        <p:blipFill>
          <a:blip r:embed="rId4"/>
          <a:stretch>
            <a:fillRect/>
          </a:stretch>
        </p:blipFill>
        <p:spPr>
          <a:xfrm>
            <a:off x="1201261" y="1131888"/>
            <a:ext cx="2272663" cy="3125787"/>
          </a:xfrm>
          <a:prstGeom prst="rect">
            <a:avLst/>
          </a:prstGeom>
        </p:spPr>
      </p:pic>
      <p:graphicFrame>
        <p:nvGraphicFramePr>
          <p:cNvPr id="2707" name="Diagramme 2706">
            <a:extLst>
              <a:ext uri="{FF2B5EF4-FFF2-40B4-BE49-F238E27FC236}">
                <a16:creationId xmlns:a16="http://schemas.microsoft.com/office/drawing/2014/main" id="{F6491984-B8A1-DF9A-40BA-84A290FE6F70}"/>
              </a:ext>
            </a:extLst>
          </p:cNvPr>
          <p:cNvGraphicFramePr/>
          <p:nvPr>
            <p:extLst>
              <p:ext uri="{D42A27DB-BD31-4B8C-83A1-F6EECF244321}">
                <p14:modId xmlns:p14="http://schemas.microsoft.com/office/powerpoint/2010/main" val="947088955"/>
              </p:ext>
            </p:extLst>
          </p:nvPr>
        </p:nvGraphicFramePr>
        <p:xfrm>
          <a:off x="3048000" y="1346200"/>
          <a:ext cx="1992313" cy="24590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788" name="Diagramme 2787">
            <a:extLst>
              <a:ext uri="{FF2B5EF4-FFF2-40B4-BE49-F238E27FC236}">
                <a16:creationId xmlns:a16="http://schemas.microsoft.com/office/drawing/2014/main" id="{0F10AD67-9A73-E45E-C561-9FDB7394C2E6}"/>
              </a:ext>
            </a:extLst>
          </p:cNvPr>
          <p:cNvGraphicFramePr/>
          <p:nvPr>
            <p:extLst>
              <p:ext uri="{D42A27DB-BD31-4B8C-83A1-F6EECF244321}">
                <p14:modId xmlns:p14="http://schemas.microsoft.com/office/powerpoint/2010/main" val="2797321791"/>
              </p:ext>
            </p:extLst>
          </p:nvPr>
        </p:nvGraphicFramePr>
        <p:xfrm>
          <a:off x="0" y="2284268"/>
          <a:ext cx="1714500" cy="230028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435" name="Diagramme 3434">
            <a:extLst>
              <a:ext uri="{FF2B5EF4-FFF2-40B4-BE49-F238E27FC236}">
                <a16:creationId xmlns:a16="http://schemas.microsoft.com/office/drawing/2014/main" id="{C2574406-19F9-4C81-3EC3-7728195FA98E}"/>
              </a:ext>
            </a:extLst>
          </p:cNvPr>
          <p:cNvGraphicFramePr/>
          <p:nvPr>
            <p:extLst>
              <p:ext uri="{D42A27DB-BD31-4B8C-83A1-F6EECF244321}">
                <p14:modId xmlns:p14="http://schemas.microsoft.com/office/powerpoint/2010/main" val="1396142072"/>
              </p:ext>
            </p:extLst>
          </p:nvPr>
        </p:nvGraphicFramePr>
        <p:xfrm>
          <a:off x="4572000" y="3259138"/>
          <a:ext cx="2270125" cy="131603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820" name="Flèche : gauche 3819">
            <a:extLst>
              <a:ext uri="{FF2B5EF4-FFF2-40B4-BE49-F238E27FC236}">
                <a16:creationId xmlns:a16="http://schemas.microsoft.com/office/drawing/2014/main" id="{F5B938E7-F15E-7073-99C2-00D978ACCDD2}"/>
              </a:ext>
            </a:extLst>
          </p:cNvPr>
          <p:cNvSpPr/>
          <p:nvPr/>
        </p:nvSpPr>
        <p:spPr>
          <a:xfrm>
            <a:off x="7249102" y="2008909"/>
            <a:ext cx="1063624" cy="333375"/>
          </a:xfrm>
          <a:prstGeom prst="lef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tx1">
                    <a:lumMod val="50000"/>
                  </a:schemeClr>
                </a:solidFill>
                <a:cs typeface="Arial"/>
              </a:rPr>
              <a:t>Pile </a:t>
            </a:r>
          </a:p>
        </p:txBody>
      </p:sp>
      <p:sp>
        <p:nvSpPr>
          <p:cNvPr id="3893" name="Flèche : droite 3892">
            <a:extLst>
              <a:ext uri="{FF2B5EF4-FFF2-40B4-BE49-F238E27FC236}">
                <a16:creationId xmlns:a16="http://schemas.microsoft.com/office/drawing/2014/main" id="{7B75C602-0B4C-FB64-51FB-E39E54D6C12F}"/>
              </a:ext>
            </a:extLst>
          </p:cNvPr>
          <p:cNvSpPr/>
          <p:nvPr/>
        </p:nvSpPr>
        <p:spPr>
          <a:xfrm>
            <a:off x="1272886" y="1532658"/>
            <a:ext cx="889000" cy="293687"/>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bg2">
                    <a:lumMod val="50000"/>
                  </a:schemeClr>
                </a:solidFill>
                <a:cs typeface="Arial"/>
              </a:rPr>
              <a:t>Tuyaux</a:t>
            </a:r>
          </a:p>
        </p:txBody>
      </p:sp>
      <p:sp>
        <p:nvSpPr>
          <p:cNvPr id="3975" name="Flèche : gauche 3974">
            <a:extLst>
              <a:ext uri="{FF2B5EF4-FFF2-40B4-BE49-F238E27FC236}">
                <a16:creationId xmlns:a16="http://schemas.microsoft.com/office/drawing/2014/main" id="{EC466867-44BD-1EE3-B65C-AEA4C867233E}"/>
              </a:ext>
            </a:extLst>
          </p:cNvPr>
          <p:cNvSpPr/>
          <p:nvPr/>
        </p:nvSpPr>
        <p:spPr>
          <a:xfrm>
            <a:off x="2165494" y="1021773"/>
            <a:ext cx="1341437" cy="222249"/>
          </a:xfrm>
          <a:prstGeom prst="lef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bg2">
                    <a:lumMod val="50000"/>
                  </a:schemeClr>
                </a:solidFill>
                <a:cs typeface="Arial"/>
              </a:rPr>
              <a:t>Moteurs </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7"/>
        <p:cNvGrpSpPr/>
        <p:nvPr/>
      </p:nvGrpSpPr>
      <p:grpSpPr>
        <a:xfrm>
          <a:off x="0" y="0"/>
          <a:ext cx="0" cy="0"/>
          <a:chOff x="0" y="0"/>
          <a:chExt cx="0" cy="0"/>
        </a:xfrm>
      </p:grpSpPr>
      <p:sp>
        <p:nvSpPr>
          <p:cNvPr id="3498" name="Google Shape;3498;p61"/>
          <p:cNvSpPr txBox="1">
            <a:spLocks noGrp="1"/>
          </p:cNvSpPr>
          <p:nvPr>
            <p:ph type="title"/>
          </p:nvPr>
        </p:nvSpPr>
        <p:spPr>
          <a:xfrm>
            <a:off x="1807671" y="261218"/>
            <a:ext cx="5528700" cy="612600"/>
          </a:xfrm>
          <a:prstGeom prst="rect">
            <a:avLst/>
          </a:prstGeom>
        </p:spPr>
        <p:txBody>
          <a:bodyPr spcFirstLastPara="1" wrap="square" lIns="91425" tIns="91425" rIns="91425" bIns="91425" anchor="t" anchorCtr="0">
            <a:noAutofit/>
          </a:bodyPr>
          <a:lstStyle/>
          <a:p>
            <a:pPr>
              <a:buClr>
                <a:schemeClr val="dk1"/>
              </a:buClr>
              <a:buSzPts val="1100"/>
            </a:pPr>
            <a:r>
              <a:rPr lang="en"/>
              <a:t>Circuits dans le </a:t>
            </a:r>
            <a:r>
              <a:rPr lang="en" err="1"/>
              <a:t>boîtier</a:t>
            </a:r>
          </a:p>
          <a:p>
            <a:pPr marL="0" lvl="0" indent="0" algn="ctr" rtl="0">
              <a:spcBef>
                <a:spcPts val="0"/>
              </a:spcBef>
              <a:spcAft>
                <a:spcPts val="0"/>
              </a:spcAft>
              <a:buNone/>
            </a:pPr>
            <a:endParaRPr/>
          </a:p>
        </p:txBody>
      </p:sp>
      <p:sp>
        <p:nvSpPr>
          <p:cNvPr id="3501" name="Google Shape;3501;p61"/>
          <p:cNvSpPr/>
          <p:nvPr/>
        </p:nvSpPr>
        <p:spPr>
          <a:xfrm>
            <a:off x="895083" y="1530314"/>
            <a:ext cx="3583142" cy="3222300"/>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1"/>
          <p:cNvSpPr txBox="1">
            <a:spLocks noGrp="1"/>
          </p:cNvSpPr>
          <p:nvPr>
            <p:ph type="subTitle" idx="1"/>
          </p:nvPr>
        </p:nvSpPr>
        <p:spPr>
          <a:xfrm>
            <a:off x="4956048" y="2532888"/>
            <a:ext cx="2084700" cy="136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Barlow Semi Condensed"/>
                <a:ea typeface="Barlow Semi Condensed"/>
                <a:cs typeface="Barlow Semi Condensed"/>
                <a:sym typeface="Barlow Semi Condensed"/>
              </a:rPr>
              <a:t>Jupiter is the biggest planet in </a:t>
            </a:r>
            <a:r>
              <a:rPr lang="en">
                <a:solidFill>
                  <a:schemeClr val="dk2"/>
                </a:solidFill>
              </a:rPr>
              <a:t>the</a:t>
            </a:r>
            <a:r>
              <a:rPr lang="en">
                <a:solidFill>
                  <a:schemeClr val="dk2"/>
                </a:solidFill>
                <a:latin typeface="Barlow Semi Condensed"/>
                <a:ea typeface="Barlow Semi Condensed"/>
                <a:cs typeface="Barlow Semi Condensed"/>
                <a:sym typeface="Barlow Semi Condensed"/>
              </a:rPr>
              <a:t> </a:t>
            </a:r>
            <a:r>
              <a:rPr lang="en">
                <a:solidFill>
                  <a:schemeClr val="dk2"/>
                </a:solidFill>
              </a:rPr>
              <a:t>S</a:t>
            </a:r>
            <a:r>
              <a:rPr lang="en">
                <a:solidFill>
                  <a:schemeClr val="dk2"/>
                </a:solidFill>
                <a:latin typeface="Barlow Semi Condensed"/>
                <a:ea typeface="Barlow Semi Condensed"/>
                <a:cs typeface="Barlow Semi Condensed"/>
                <a:sym typeface="Barlow Semi Condensed"/>
              </a:rPr>
              <a:t>olar </a:t>
            </a:r>
            <a:r>
              <a:rPr lang="en">
                <a:solidFill>
                  <a:schemeClr val="dk2"/>
                </a:solidFill>
              </a:rPr>
              <a:t>S</a:t>
            </a:r>
            <a:r>
              <a:rPr lang="en">
                <a:solidFill>
                  <a:schemeClr val="dk2"/>
                </a:solidFill>
                <a:latin typeface="Barlow Semi Condensed"/>
                <a:ea typeface="Barlow Semi Condensed"/>
                <a:cs typeface="Barlow Semi Condensed"/>
                <a:sym typeface="Barlow Semi Condensed"/>
              </a:rPr>
              <a:t>ystem and the fourth-brightest one</a:t>
            </a:r>
            <a:endParaRPr>
              <a:latin typeface="Barlow Semi Condensed"/>
              <a:ea typeface="Barlow Semi Condensed"/>
              <a:cs typeface="Barlow Semi Condensed"/>
              <a:sym typeface="Barlow Semi Condensed"/>
            </a:endParaRPr>
          </a:p>
        </p:txBody>
      </p:sp>
      <p:sp>
        <p:nvSpPr>
          <p:cNvPr id="3504" name="Google Shape;3504;p61"/>
          <p:cNvSpPr txBox="1">
            <a:spLocks noGrp="1"/>
          </p:cNvSpPr>
          <p:nvPr>
            <p:ph type="subTitle" idx="2"/>
          </p:nvPr>
        </p:nvSpPr>
        <p:spPr>
          <a:xfrm>
            <a:off x="2093976" y="2532888"/>
            <a:ext cx="2084700" cy="136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a:latin typeface="Barlow Semi Condensed"/>
              <a:ea typeface="Barlow Semi Condensed"/>
              <a:cs typeface="Barlow Semi Condensed"/>
            </a:endParaRPr>
          </a:p>
        </p:txBody>
      </p:sp>
      <p:sp>
        <p:nvSpPr>
          <p:cNvPr id="3505" name="Google Shape;3505;p61"/>
          <p:cNvSpPr txBox="1">
            <a:spLocks noGrp="1"/>
          </p:cNvSpPr>
          <p:nvPr>
            <p:ph type="subTitle" idx="3"/>
          </p:nvPr>
        </p:nvSpPr>
        <p:spPr>
          <a:xfrm>
            <a:off x="4956048" y="2221992"/>
            <a:ext cx="2084700" cy="28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Jupiter</a:t>
            </a:r>
            <a:endParaRPr sz="1800"/>
          </a:p>
        </p:txBody>
      </p:sp>
      <p:sp>
        <p:nvSpPr>
          <p:cNvPr id="3506" name="Google Shape;3506;p61"/>
          <p:cNvSpPr txBox="1">
            <a:spLocks noGrp="1"/>
          </p:cNvSpPr>
          <p:nvPr>
            <p:ph type="subTitle" idx="4"/>
          </p:nvPr>
        </p:nvSpPr>
        <p:spPr>
          <a:xfrm>
            <a:off x="2093976" y="2203704"/>
            <a:ext cx="2084700" cy="31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Neptune</a:t>
            </a:r>
            <a:endParaRPr sz="1800"/>
          </a:p>
        </p:txBody>
      </p:sp>
      <p:sp>
        <p:nvSpPr>
          <p:cNvPr id="3508" name="Google Shape;3508;p61"/>
          <p:cNvSpPr txBox="1">
            <a:spLocks noGrp="1"/>
          </p:cNvSpPr>
          <p:nvPr>
            <p:ph type="title" idx="6"/>
          </p:nvPr>
        </p:nvSpPr>
        <p:spPr>
          <a:xfrm>
            <a:off x="5641848" y="1627632"/>
            <a:ext cx="7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 name="Google Shape;3501;p61">
            <a:extLst>
              <a:ext uri="{FF2B5EF4-FFF2-40B4-BE49-F238E27FC236}">
                <a16:creationId xmlns:a16="http://schemas.microsoft.com/office/drawing/2014/main" id="{57AB8385-0299-08C6-85B7-48E1DC5A05F6}"/>
              </a:ext>
            </a:extLst>
          </p:cNvPr>
          <p:cNvSpPr/>
          <p:nvPr/>
        </p:nvSpPr>
        <p:spPr>
          <a:xfrm>
            <a:off x="4659725" y="1530313"/>
            <a:ext cx="3583142" cy="3222300"/>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circuit board with wires connected to it&#10;&#10;Description automatically generated">
            <a:extLst>
              <a:ext uri="{FF2B5EF4-FFF2-40B4-BE49-F238E27FC236}">
                <a16:creationId xmlns:a16="http://schemas.microsoft.com/office/drawing/2014/main" id="{CFA0E120-FC1B-C081-29FE-F02B9C106AB7}"/>
              </a:ext>
            </a:extLst>
          </p:cNvPr>
          <p:cNvPicPr>
            <a:picLocks noChangeAspect="1"/>
          </p:cNvPicPr>
          <p:nvPr/>
        </p:nvPicPr>
        <p:blipFill>
          <a:blip r:embed="rId3"/>
          <a:stretch>
            <a:fillRect/>
          </a:stretch>
        </p:blipFill>
        <p:spPr>
          <a:xfrm>
            <a:off x="1118567" y="1735468"/>
            <a:ext cx="3133998" cy="2823031"/>
          </a:xfrm>
          <a:prstGeom prst="rect">
            <a:avLst/>
          </a:prstGeom>
        </p:spPr>
      </p:pic>
      <p:pic>
        <p:nvPicPr>
          <p:cNvPr id="6" name="Picture 5" descr="A circuit board with wires connected to it&#10;&#10;Description automatically generated">
            <a:extLst>
              <a:ext uri="{FF2B5EF4-FFF2-40B4-BE49-F238E27FC236}">
                <a16:creationId xmlns:a16="http://schemas.microsoft.com/office/drawing/2014/main" id="{598D5FA6-6412-1235-A49D-887AC7810EF7}"/>
              </a:ext>
            </a:extLst>
          </p:cNvPr>
          <p:cNvPicPr>
            <a:picLocks noChangeAspect="1"/>
          </p:cNvPicPr>
          <p:nvPr/>
        </p:nvPicPr>
        <p:blipFill>
          <a:blip r:embed="rId4"/>
          <a:stretch>
            <a:fillRect/>
          </a:stretch>
        </p:blipFill>
        <p:spPr>
          <a:xfrm>
            <a:off x="4849459" y="1758950"/>
            <a:ext cx="3205187" cy="2773136"/>
          </a:xfrm>
          <a:prstGeom prst="rect">
            <a:avLst/>
          </a:prstGeom>
        </p:spPr>
      </p:pic>
      <p:grpSp>
        <p:nvGrpSpPr>
          <p:cNvPr id="10" name="Google Shape;2620;p47">
            <a:extLst>
              <a:ext uri="{FF2B5EF4-FFF2-40B4-BE49-F238E27FC236}">
                <a16:creationId xmlns:a16="http://schemas.microsoft.com/office/drawing/2014/main" id="{AA947C87-83EC-C6DB-2BE9-A7A5C078F314}"/>
              </a:ext>
            </a:extLst>
          </p:cNvPr>
          <p:cNvGrpSpPr/>
          <p:nvPr/>
        </p:nvGrpSpPr>
        <p:grpSpPr>
          <a:xfrm>
            <a:off x="1008494" y="871633"/>
            <a:ext cx="3462154" cy="519308"/>
            <a:chOff x="2771600" y="526920"/>
            <a:chExt cx="3480300" cy="1145236"/>
          </a:xfrm>
        </p:grpSpPr>
        <p:sp>
          <p:nvSpPr>
            <p:cNvPr id="8" name="Google Shape;2621;p47">
              <a:extLst>
                <a:ext uri="{FF2B5EF4-FFF2-40B4-BE49-F238E27FC236}">
                  <a16:creationId xmlns:a16="http://schemas.microsoft.com/office/drawing/2014/main" id="{42D5D789-A2E9-8A15-AAC5-89FFA76A9175}"/>
                </a:ext>
              </a:extLst>
            </p:cNvPr>
            <p:cNvSpPr/>
            <p:nvPr/>
          </p:nvSpPr>
          <p:spPr>
            <a:xfrm>
              <a:off x="2771600" y="526920"/>
              <a:ext cx="3480300" cy="1145236"/>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22;p47">
              <a:extLst>
                <a:ext uri="{FF2B5EF4-FFF2-40B4-BE49-F238E27FC236}">
                  <a16:creationId xmlns:a16="http://schemas.microsoft.com/office/drawing/2014/main" id="{05C2596F-4BA4-DED3-43EE-E5A4FBEA83FF}"/>
                </a:ext>
              </a:extLst>
            </p:cNvPr>
            <p:cNvSpPr/>
            <p:nvPr/>
          </p:nvSpPr>
          <p:spPr>
            <a:xfrm>
              <a:off x="2849650" y="606775"/>
              <a:ext cx="3324000" cy="9855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2631;p47">
            <a:extLst>
              <a:ext uri="{FF2B5EF4-FFF2-40B4-BE49-F238E27FC236}">
                <a16:creationId xmlns:a16="http://schemas.microsoft.com/office/drawing/2014/main" id="{FCCBA9CC-49F4-CCFF-F9F4-A8AB6B461DDA}"/>
              </a:ext>
            </a:extLst>
          </p:cNvPr>
          <p:cNvSpPr txBox="1">
            <a:spLocks/>
          </p:cNvSpPr>
          <p:nvPr/>
        </p:nvSpPr>
        <p:spPr>
          <a:xfrm>
            <a:off x="1514674" y="871509"/>
            <a:ext cx="2404399" cy="5145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9pPr>
          </a:lstStyle>
          <a:p>
            <a:r>
              <a:rPr lang="en-US"/>
              <a:t>Notre circuit (un </a:t>
            </a:r>
            <a:r>
              <a:rPr lang="en-US" err="1"/>
              <a:t>moteur</a:t>
            </a:r>
            <a:r>
              <a:rPr lang="en-US"/>
              <a:t>)</a:t>
            </a:r>
          </a:p>
        </p:txBody>
      </p:sp>
      <p:grpSp>
        <p:nvGrpSpPr>
          <p:cNvPr id="18" name="Google Shape;2620;p47">
            <a:extLst>
              <a:ext uri="{FF2B5EF4-FFF2-40B4-BE49-F238E27FC236}">
                <a16:creationId xmlns:a16="http://schemas.microsoft.com/office/drawing/2014/main" id="{0625C08D-5D6B-0F46-85E1-43A71AFB79C3}"/>
              </a:ext>
            </a:extLst>
          </p:cNvPr>
          <p:cNvGrpSpPr/>
          <p:nvPr/>
        </p:nvGrpSpPr>
        <p:grpSpPr>
          <a:xfrm>
            <a:off x="4718708" y="871632"/>
            <a:ext cx="3462154" cy="519308"/>
            <a:chOff x="2771600" y="526920"/>
            <a:chExt cx="3480300" cy="1145236"/>
          </a:xfrm>
        </p:grpSpPr>
        <p:sp>
          <p:nvSpPr>
            <p:cNvPr id="19" name="Google Shape;2621;p47">
              <a:extLst>
                <a:ext uri="{FF2B5EF4-FFF2-40B4-BE49-F238E27FC236}">
                  <a16:creationId xmlns:a16="http://schemas.microsoft.com/office/drawing/2014/main" id="{ECF83D8C-8D8A-04AA-80C0-01C9586FD3C9}"/>
                </a:ext>
              </a:extLst>
            </p:cNvPr>
            <p:cNvSpPr/>
            <p:nvPr/>
          </p:nvSpPr>
          <p:spPr>
            <a:xfrm>
              <a:off x="2771600" y="526920"/>
              <a:ext cx="3480300" cy="1145236"/>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22;p47">
              <a:extLst>
                <a:ext uri="{FF2B5EF4-FFF2-40B4-BE49-F238E27FC236}">
                  <a16:creationId xmlns:a16="http://schemas.microsoft.com/office/drawing/2014/main" id="{08CCAA79-B6CB-D005-A98A-84AEA5914C78}"/>
                </a:ext>
              </a:extLst>
            </p:cNvPr>
            <p:cNvSpPr/>
            <p:nvPr/>
          </p:nvSpPr>
          <p:spPr>
            <a:xfrm>
              <a:off x="2849650" y="606775"/>
              <a:ext cx="3324000" cy="9855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2" name="Google Shape;2631;p47">
            <a:extLst>
              <a:ext uri="{FF2B5EF4-FFF2-40B4-BE49-F238E27FC236}">
                <a16:creationId xmlns:a16="http://schemas.microsoft.com/office/drawing/2014/main" id="{A390CEC2-3DFD-D0BD-5E49-0A6FD1968378}"/>
              </a:ext>
            </a:extLst>
          </p:cNvPr>
          <p:cNvSpPr txBox="1">
            <a:spLocks/>
          </p:cNvSpPr>
          <p:nvPr/>
        </p:nvSpPr>
        <p:spPr>
          <a:xfrm>
            <a:off x="5247566" y="876044"/>
            <a:ext cx="2649327" cy="5145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9pPr>
          </a:lstStyle>
          <a:p>
            <a:r>
              <a:rPr lang="en-US"/>
              <a:t>Circuit </a:t>
            </a:r>
            <a:r>
              <a:rPr lang="en-US" err="1"/>
              <a:t>potentiel</a:t>
            </a:r>
            <a:r>
              <a:rPr lang="en-US"/>
              <a:t> (trois </a:t>
            </a:r>
            <a:r>
              <a:rPr lang="en-US" err="1"/>
              <a:t>moteur</a:t>
            </a:r>
            <a:r>
              <a:rPr lang="en-US"/>
              <a:t>)</a:t>
            </a:r>
          </a:p>
        </p:txBody>
      </p:sp>
      <p:sp>
        <p:nvSpPr>
          <p:cNvPr id="29" name="TextBox 28">
            <a:extLst>
              <a:ext uri="{FF2B5EF4-FFF2-40B4-BE49-F238E27FC236}">
                <a16:creationId xmlns:a16="http://schemas.microsoft.com/office/drawing/2014/main" id="{7A872890-7FE4-FDFA-7252-92D466D4F409}"/>
              </a:ext>
            </a:extLst>
          </p:cNvPr>
          <p:cNvSpPr txBox="1"/>
          <p:nvPr/>
        </p:nvSpPr>
        <p:spPr>
          <a:xfrm>
            <a:off x="6825360" y="3638025"/>
            <a:ext cx="1844589" cy="1115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chemeClr val="dk2"/>
                </a:solidFill>
                <a:latin typeface="Barlow Semi Condensed"/>
                <a:sym typeface="Barlow Semi Condensed"/>
              </a:rPr>
              <a:t>-Arduino Uno</a:t>
            </a:r>
            <a:endParaRPr lang="en-US" sz="1050">
              <a:solidFill>
                <a:schemeClr val="dk2"/>
              </a:solidFill>
              <a:latin typeface="Barlow Semi Condensed"/>
            </a:endParaRPr>
          </a:p>
          <a:p>
            <a:r>
              <a:rPr lang="en-US" sz="1050">
                <a:solidFill>
                  <a:schemeClr val="dk2"/>
                </a:solidFill>
                <a:latin typeface="Barlow Semi Condensed"/>
                <a:sym typeface="Barlow Semi Condensed"/>
              </a:rPr>
              <a:t>-2 batteries 9V</a:t>
            </a:r>
            <a:endParaRPr lang="en-US" sz="1050">
              <a:solidFill>
                <a:schemeClr val="dk2"/>
              </a:solidFill>
              <a:latin typeface="Barlow Semi Condensed"/>
            </a:endParaRPr>
          </a:p>
          <a:p>
            <a:r>
              <a:rPr lang="en-US" sz="1050">
                <a:solidFill>
                  <a:schemeClr val="dk2"/>
                </a:solidFill>
                <a:latin typeface="Barlow Semi Condensed"/>
                <a:sym typeface="Barlow Semi Condensed"/>
              </a:rPr>
              <a:t>-Transistor</a:t>
            </a:r>
            <a:endParaRPr lang="en-US" sz="1050">
              <a:solidFill>
                <a:schemeClr val="dk2"/>
              </a:solidFill>
              <a:latin typeface="Barlow Semi Condensed"/>
            </a:endParaRPr>
          </a:p>
          <a:p>
            <a:r>
              <a:rPr lang="en-US" sz="1050">
                <a:solidFill>
                  <a:schemeClr val="dk2"/>
                </a:solidFill>
                <a:latin typeface="Barlow Semi Condensed"/>
                <a:sym typeface="Barlow Semi Condensed"/>
              </a:rPr>
              <a:t>-Diode</a:t>
            </a:r>
            <a:endParaRPr lang="en-US" sz="1050">
              <a:solidFill>
                <a:schemeClr val="dk2"/>
              </a:solidFill>
              <a:latin typeface="Barlow Semi Condensed"/>
            </a:endParaRPr>
          </a:p>
          <a:p>
            <a:r>
              <a:rPr lang="en-US" sz="1050">
                <a:solidFill>
                  <a:schemeClr val="dk2"/>
                </a:solidFill>
                <a:latin typeface="Barlow Semi Condensed"/>
                <a:sym typeface="Barlow Semi Condensed"/>
              </a:rPr>
              <a:t>-Resistance 1kΩ</a:t>
            </a:r>
          </a:p>
          <a:p>
            <a:endParaRPr lang="en-US"/>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83A61A2-5038-1CC9-2A98-CA42FBB9D7F8}"/>
              </a:ext>
            </a:extLst>
          </p:cNvPr>
          <p:cNvSpPr>
            <a:spLocks noGrp="1"/>
          </p:cNvSpPr>
          <p:nvPr>
            <p:ph type="body" idx="1"/>
          </p:nvPr>
        </p:nvSpPr>
        <p:spPr/>
        <p:txBody>
          <a:bodyPr/>
          <a:lstStyle/>
          <a:p>
            <a:endParaRPr lang="fr-FR"/>
          </a:p>
        </p:txBody>
      </p:sp>
      <p:sp>
        <p:nvSpPr>
          <p:cNvPr id="3" name="Espace réservé du texte 2">
            <a:extLst>
              <a:ext uri="{FF2B5EF4-FFF2-40B4-BE49-F238E27FC236}">
                <a16:creationId xmlns:a16="http://schemas.microsoft.com/office/drawing/2014/main" id="{6F7E3932-22FD-34E7-4050-91DD8A9241E1}"/>
              </a:ext>
            </a:extLst>
          </p:cNvPr>
          <p:cNvSpPr>
            <a:spLocks noGrp="1"/>
          </p:cNvSpPr>
          <p:nvPr>
            <p:ph type="body" idx="2"/>
          </p:nvPr>
        </p:nvSpPr>
        <p:spPr>
          <a:xfrm>
            <a:off x="3648825" y="1234426"/>
            <a:ext cx="2702335" cy="3524400"/>
          </a:xfrm>
        </p:spPr>
        <p:txBody>
          <a:bodyPr/>
          <a:lstStyle/>
          <a:p>
            <a:endParaRPr lang="fr-FR"/>
          </a:p>
        </p:txBody>
      </p:sp>
      <p:sp>
        <p:nvSpPr>
          <p:cNvPr id="2336" name="Google Shape;2336;p45"/>
          <p:cNvSpPr txBox="1">
            <a:spLocks noGrp="1"/>
          </p:cNvSpPr>
          <p:nvPr>
            <p:ph type="title"/>
          </p:nvPr>
        </p:nvSpPr>
        <p:spPr>
          <a:xfrm>
            <a:off x="2551524" y="294844"/>
            <a:ext cx="4087500" cy="576000"/>
          </a:xfrm>
          <a:prstGeom prst="rect">
            <a:avLst/>
          </a:prstGeom>
        </p:spPr>
        <p:txBody>
          <a:bodyPr spcFirstLastPara="1" wrap="square" lIns="91425" tIns="91425" rIns="91425" bIns="91425" anchor="ctr" anchorCtr="0">
            <a:noAutofit/>
          </a:bodyPr>
          <a:lstStyle/>
          <a:p>
            <a:r>
              <a:rPr lang="en"/>
              <a:t>Code – Arduino IDE</a:t>
            </a:r>
          </a:p>
        </p:txBody>
      </p:sp>
      <p:pic>
        <p:nvPicPr>
          <p:cNvPr id="7" name="Picture 6" descr="A screenshot of a computer program&#10;&#10;Description automatically generated">
            <a:extLst>
              <a:ext uri="{FF2B5EF4-FFF2-40B4-BE49-F238E27FC236}">
                <a16:creationId xmlns:a16="http://schemas.microsoft.com/office/drawing/2014/main" id="{F806F57E-7EA8-DA57-3DA7-390AE1CFBF2A}"/>
              </a:ext>
            </a:extLst>
          </p:cNvPr>
          <p:cNvPicPr>
            <a:picLocks noChangeAspect="1"/>
          </p:cNvPicPr>
          <p:nvPr/>
        </p:nvPicPr>
        <p:blipFill>
          <a:blip r:embed="rId3"/>
          <a:stretch>
            <a:fillRect/>
          </a:stretch>
        </p:blipFill>
        <p:spPr>
          <a:xfrm>
            <a:off x="877461" y="871539"/>
            <a:ext cx="4194629" cy="2469017"/>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FE8851AD-EC4F-3040-31E6-D0A684D2B8A3}"/>
              </a:ext>
            </a:extLst>
          </p:cNvPr>
          <p:cNvPicPr>
            <a:picLocks noChangeAspect="1"/>
          </p:cNvPicPr>
          <p:nvPr/>
        </p:nvPicPr>
        <p:blipFill>
          <a:blip r:embed="rId4"/>
          <a:stretch>
            <a:fillRect/>
          </a:stretch>
        </p:blipFill>
        <p:spPr>
          <a:xfrm>
            <a:off x="879362" y="3476965"/>
            <a:ext cx="4196103" cy="1291998"/>
          </a:xfrm>
          <a:prstGeom prst="rect">
            <a:avLst/>
          </a:prstGeom>
        </p:spPr>
      </p:pic>
      <p:grpSp>
        <p:nvGrpSpPr>
          <p:cNvPr id="12" name="Google Shape;2620;p47">
            <a:extLst>
              <a:ext uri="{FF2B5EF4-FFF2-40B4-BE49-F238E27FC236}">
                <a16:creationId xmlns:a16="http://schemas.microsoft.com/office/drawing/2014/main" id="{6816D665-A486-A3F2-AA93-CE8ADB579677}"/>
              </a:ext>
            </a:extLst>
          </p:cNvPr>
          <p:cNvGrpSpPr/>
          <p:nvPr/>
        </p:nvGrpSpPr>
        <p:grpSpPr>
          <a:xfrm>
            <a:off x="5220200" y="1405861"/>
            <a:ext cx="3014894" cy="519308"/>
            <a:chOff x="2771600" y="526920"/>
            <a:chExt cx="3480300" cy="1145236"/>
          </a:xfrm>
        </p:grpSpPr>
        <p:sp>
          <p:nvSpPr>
            <p:cNvPr id="10" name="Google Shape;2621;p47">
              <a:extLst>
                <a:ext uri="{FF2B5EF4-FFF2-40B4-BE49-F238E27FC236}">
                  <a16:creationId xmlns:a16="http://schemas.microsoft.com/office/drawing/2014/main" id="{0D6B6D75-2985-B3A4-0EBB-C77F90CB6E43}"/>
                </a:ext>
              </a:extLst>
            </p:cNvPr>
            <p:cNvSpPr/>
            <p:nvPr/>
          </p:nvSpPr>
          <p:spPr>
            <a:xfrm>
              <a:off x="2771600" y="526920"/>
              <a:ext cx="3480300" cy="1145236"/>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22;p47">
              <a:extLst>
                <a:ext uri="{FF2B5EF4-FFF2-40B4-BE49-F238E27FC236}">
                  <a16:creationId xmlns:a16="http://schemas.microsoft.com/office/drawing/2014/main" id="{78D06DD1-9377-00B4-948D-C719957D226B}"/>
                </a:ext>
              </a:extLst>
            </p:cNvPr>
            <p:cNvSpPr/>
            <p:nvPr/>
          </p:nvSpPr>
          <p:spPr>
            <a:xfrm>
              <a:off x="2849650" y="606775"/>
              <a:ext cx="3324000" cy="9855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2631;p47">
            <a:extLst>
              <a:ext uri="{FF2B5EF4-FFF2-40B4-BE49-F238E27FC236}">
                <a16:creationId xmlns:a16="http://schemas.microsoft.com/office/drawing/2014/main" id="{10607E9B-428F-8ADF-D189-9238AB56857E}"/>
              </a:ext>
            </a:extLst>
          </p:cNvPr>
          <p:cNvSpPr txBox="1">
            <a:spLocks/>
          </p:cNvSpPr>
          <p:nvPr/>
        </p:nvSpPr>
        <p:spPr>
          <a:xfrm>
            <a:off x="5589717" y="1405737"/>
            <a:ext cx="2093802" cy="5145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9pPr>
          </a:lstStyle>
          <a:p>
            <a:r>
              <a:rPr lang="en-US" err="1"/>
              <a:t>Controller.ino</a:t>
            </a:r>
          </a:p>
        </p:txBody>
      </p:sp>
      <p:grpSp>
        <p:nvGrpSpPr>
          <p:cNvPr id="15" name="Google Shape;2620;p47">
            <a:extLst>
              <a:ext uri="{FF2B5EF4-FFF2-40B4-BE49-F238E27FC236}">
                <a16:creationId xmlns:a16="http://schemas.microsoft.com/office/drawing/2014/main" id="{3E362922-7F0E-AFA4-96F6-7822C66844C2}"/>
              </a:ext>
            </a:extLst>
          </p:cNvPr>
          <p:cNvGrpSpPr/>
          <p:nvPr/>
        </p:nvGrpSpPr>
        <p:grpSpPr>
          <a:xfrm>
            <a:off x="5251260" y="2194778"/>
            <a:ext cx="3014894" cy="519308"/>
            <a:chOff x="2771600" y="526920"/>
            <a:chExt cx="3480300" cy="1145236"/>
          </a:xfrm>
        </p:grpSpPr>
        <p:sp>
          <p:nvSpPr>
            <p:cNvPr id="16" name="Google Shape;2621;p47">
              <a:extLst>
                <a:ext uri="{FF2B5EF4-FFF2-40B4-BE49-F238E27FC236}">
                  <a16:creationId xmlns:a16="http://schemas.microsoft.com/office/drawing/2014/main" id="{99753696-1CAC-6F98-914B-D6F7A5FA70FB}"/>
                </a:ext>
              </a:extLst>
            </p:cNvPr>
            <p:cNvSpPr/>
            <p:nvPr/>
          </p:nvSpPr>
          <p:spPr>
            <a:xfrm>
              <a:off x="2771600" y="526920"/>
              <a:ext cx="3480300" cy="1145236"/>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22;p47">
              <a:extLst>
                <a:ext uri="{FF2B5EF4-FFF2-40B4-BE49-F238E27FC236}">
                  <a16:creationId xmlns:a16="http://schemas.microsoft.com/office/drawing/2014/main" id="{DDDFDE29-29E0-B9E6-E599-9A4181D419EF}"/>
                </a:ext>
              </a:extLst>
            </p:cNvPr>
            <p:cNvSpPr/>
            <p:nvPr/>
          </p:nvSpPr>
          <p:spPr>
            <a:xfrm>
              <a:off x="2849650" y="606775"/>
              <a:ext cx="3324000" cy="9855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2631;p47">
            <a:extLst>
              <a:ext uri="{FF2B5EF4-FFF2-40B4-BE49-F238E27FC236}">
                <a16:creationId xmlns:a16="http://schemas.microsoft.com/office/drawing/2014/main" id="{DF8AF9DE-DA84-697F-5447-244566092463}"/>
              </a:ext>
            </a:extLst>
          </p:cNvPr>
          <p:cNvSpPr txBox="1">
            <a:spLocks/>
          </p:cNvSpPr>
          <p:nvPr/>
        </p:nvSpPr>
        <p:spPr>
          <a:xfrm>
            <a:off x="5732592" y="2194654"/>
            <a:ext cx="2056531" cy="5332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9pPr>
          </a:lstStyle>
          <a:p>
            <a:r>
              <a:rPr lang="en-US"/>
              <a:t>PacketParser.cpp</a:t>
            </a:r>
          </a:p>
        </p:txBody>
      </p:sp>
      <p:grpSp>
        <p:nvGrpSpPr>
          <p:cNvPr id="19" name="Google Shape;2620;p47">
            <a:extLst>
              <a:ext uri="{FF2B5EF4-FFF2-40B4-BE49-F238E27FC236}">
                <a16:creationId xmlns:a16="http://schemas.microsoft.com/office/drawing/2014/main" id="{6220EB4A-AB93-0D1E-AB1B-495672A355A0}"/>
              </a:ext>
            </a:extLst>
          </p:cNvPr>
          <p:cNvGrpSpPr/>
          <p:nvPr/>
        </p:nvGrpSpPr>
        <p:grpSpPr>
          <a:xfrm>
            <a:off x="5269896" y="3058240"/>
            <a:ext cx="3014894" cy="519308"/>
            <a:chOff x="2771600" y="526920"/>
            <a:chExt cx="3480300" cy="1145236"/>
          </a:xfrm>
        </p:grpSpPr>
        <p:sp>
          <p:nvSpPr>
            <p:cNvPr id="20" name="Google Shape;2621;p47">
              <a:extLst>
                <a:ext uri="{FF2B5EF4-FFF2-40B4-BE49-F238E27FC236}">
                  <a16:creationId xmlns:a16="http://schemas.microsoft.com/office/drawing/2014/main" id="{26E6E4E2-59D4-DCF9-9471-E64B8765EEE8}"/>
                </a:ext>
              </a:extLst>
            </p:cNvPr>
            <p:cNvSpPr/>
            <p:nvPr/>
          </p:nvSpPr>
          <p:spPr>
            <a:xfrm>
              <a:off x="2771600" y="526920"/>
              <a:ext cx="3480300" cy="1145236"/>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22;p47">
              <a:extLst>
                <a:ext uri="{FF2B5EF4-FFF2-40B4-BE49-F238E27FC236}">
                  <a16:creationId xmlns:a16="http://schemas.microsoft.com/office/drawing/2014/main" id="{24838377-C3A7-06C0-ECCA-93E92AFD343A}"/>
                </a:ext>
              </a:extLst>
            </p:cNvPr>
            <p:cNvSpPr/>
            <p:nvPr/>
          </p:nvSpPr>
          <p:spPr>
            <a:xfrm>
              <a:off x="2849650" y="606775"/>
              <a:ext cx="3324000" cy="9855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631;p47">
            <a:extLst>
              <a:ext uri="{FF2B5EF4-FFF2-40B4-BE49-F238E27FC236}">
                <a16:creationId xmlns:a16="http://schemas.microsoft.com/office/drawing/2014/main" id="{40297BBA-3B48-5521-2174-9247A57A8846}"/>
              </a:ext>
            </a:extLst>
          </p:cNvPr>
          <p:cNvSpPr txBox="1">
            <a:spLocks/>
          </p:cNvSpPr>
          <p:nvPr/>
        </p:nvSpPr>
        <p:spPr>
          <a:xfrm>
            <a:off x="5639413" y="3058116"/>
            <a:ext cx="2093802" cy="5145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000000"/>
              </a:buClr>
              <a:buFont typeface="Arial"/>
              <a:buNone/>
              <a:defRPr sz="1600" b="0" i="0" u="none" strike="noStrike" cap="none">
                <a:solidFill>
                  <a:schemeClr val="dk2"/>
                </a:solidFill>
                <a:latin typeface="Barlow Semi Condensed"/>
                <a:ea typeface="Barlow Semi Condensed"/>
                <a:cs typeface="Barlow Semi Condensed"/>
                <a:sym typeface="Barlow Semi Condensed"/>
              </a:defRPr>
            </a:lvl9pPr>
          </a:lstStyle>
          <a:p>
            <a:r>
              <a:rPr lang="en-US" err="1"/>
              <a:t>BluefruitConfig.h</a:t>
            </a:r>
          </a:p>
        </p:txBody>
      </p:sp>
    </p:spTree>
    <p:extLst>
      <p:ext uri="{BB962C8B-B14F-4D97-AF65-F5344CB8AC3E}">
        <p14:creationId xmlns:p14="http://schemas.microsoft.com/office/powerpoint/2010/main" val="185393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83A61A2-5038-1CC9-2A98-CA42FBB9D7F8}"/>
              </a:ext>
            </a:extLst>
          </p:cNvPr>
          <p:cNvSpPr>
            <a:spLocks noGrp="1"/>
          </p:cNvSpPr>
          <p:nvPr>
            <p:ph type="body" idx="1"/>
          </p:nvPr>
        </p:nvSpPr>
        <p:spPr>
          <a:xfrm>
            <a:off x="1955893" y="1582296"/>
            <a:ext cx="2133300" cy="3524400"/>
          </a:xfrm>
        </p:spPr>
        <p:txBody>
          <a:bodyPr/>
          <a:lstStyle/>
          <a:p>
            <a:pPr marL="139700" indent="0">
              <a:buNone/>
            </a:pPr>
            <a:endParaRPr lang="fr-FR"/>
          </a:p>
        </p:txBody>
      </p:sp>
      <p:sp>
        <p:nvSpPr>
          <p:cNvPr id="3" name="Espace réservé du texte 2">
            <a:extLst>
              <a:ext uri="{FF2B5EF4-FFF2-40B4-BE49-F238E27FC236}">
                <a16:creationId xmlns:a16="http://schemas.microsoft.com/office/drawing/2014/main" id="{6F7E3932-22FD-34E7-4050-91DD8A9241E1}"/>
              </a:ext>
            </a:extLst>
          </p:cNvPr>
          <p:cNvSpPr>
            <a:spLocks noGrp="1"/>
          </p:cNvSpPr>
          <p:nvPr>
            <p:ph type="body" idx="2"/>
          </p:nvPr>
        </p:nvSpPr>
        <p:spPr>
          <a:xfrm>
            <a:off x="4879522" y="1509945"/>
            <a:ext cx="2615368" cy="3232439"/>
          </a:xfrm>
        </p:spPr>
        <p:txBody>
          <a:bodyPr/>
          <a:lstStyle/>
          <a:p>
            <a:pPr marL="139700" indent="0">
              <a:buNone/>
            </a:pPr>
            <a:endParaRPr lang="fr-FR"/>
          </a:p>
        </p:txBody>
      </p:sp>
      <p:sp>
        <p:nvSpPr>
          <p:cNvPr id="7" name="Title 6">
            <a:extLst>
              <a:ext uri="{FF2B5EF4-FFF2-40B4-BE49-F238E27FC236}">
                <a16:creationId xmlns:a16="http://schemas.microsoft.com/office/drawing/2014/main" id="{D56DA174-7944-294D-8A00-D344D97D1916}"/>
              </a:ext>
            </a:extLst>
          </p:cNvPr>
          <p:cNvSpPr>
            <a:spLocks noGrp="1"/>
          </p:cNvSpPr>
          <p:nvPr>
            <p:ph type="title"/>
          </p:nvPr>
        </p:nvSpPr>
        <p:spPr>
          <a:xfrm>
            <a:off x="2395337" y="295288"/>
            <a:ext cx="4087500" cy="576000"/>
          </a:xfrm>
        </p:spPr>
        <p:txBody>
          <a:bodyPr/>
          <a:lstStyle/>
          <a:p>
            <a:r>
              <a:rPr lang="en-US"/>
              <a:t>Contrôle à distance</a:t>
            </a:r>
          </a:p>
        </p:txBody>
      </p:sp>
      <p:pic>
        <p:nvPicPr>
          <p:cNvPr id="6" name="Picture 5" descr="A screenshot of a computer&#10;&#10;Description automatically generated">
            <a:extLst>
              <a:ext uri="{FF2B5EF4-FFF2-40B4-BE49-F238E27FC236}">
                <a16:creationId xmlns:a16="http://schemas.microsoft.com/office/drawing/2014/main" id="{E5806B26-A98C-C434-9D75-B8C0FFB08D4F}"/>
              </a:ext>
            </a:extLst>
          </p:cNvPr>
          <p:cNvPicPr>
            <a:picLocks noChangeAspect="1"/>
          </p:cNvPicPr>
          <p:nvPr/>
        </p:nvPicPr>
        <p:blipFill>
          <a:blip r:embed="rId3"/>
          <a:stretch>
            <a:fillRect/>
          </a:stretch>
        </p:blipFill>
        <p:spPr>
          <a:xfrm>
            <a:off x="6499655" y="1340425"/>
            <a:ext cx="1595147" cy="3399052"/>
          </a:xfrm>
          <a:prstGeom prst="rect">
            <a:avLst/>
          </a:prstGeom>
        </p:spPr>
      </p:pic>
      <p:sp>
        <p:nvSpPr>
          <p:cNvPr id="10" name="Oval 9">
            <a:extLst>
              <a:ext uri="{FF2B5EF4-FFF2-40B4-BE49-F238E27FC236}">
                <a16:creationId xmlns:a16="http://schemas.microsoft.com/office/drawing/2014/main" id="{99041543-FF48-DC44-E746-0DBDB887A3E8}"/>
              </a:ext>
            </a:extLst>
          </p:cNvPr>
          <p:cNvSpPr/>
          <p:nvPr/>
        </p:nvSpPr>
        <p:spPr>
          <a:xfrm flipH="1" flipV="1">
            <a:off x="7300802" y="2693874"/>
            <a:ext cx="320581" cy="35164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98117A9-3575-2C58-F7D8-AB7F8061AC8F}"/>
              </a:ext>
            </a:extLst>
          </p:cNvPr>
          <p:cNvSpPr/>
          <p:nvPr/>
        </p:nvSpPr>
        <p:spPr>
          <a:xfrm flipH="1" flipV="1">
            <a:off x="7709018" y="2683669"/>
            <a:ext cx="315478" cy="36184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413446D4-EE89-D5C4-D593-8C40E49D90FB}"/>
              </a:ext>
            </a:extLst>
          </p:cNvPr>
          <p:cNvSpPr/>
          <p:nvPr/>
        </p:nvSpPr>
        <p:spPr>
          <a:xfrm rot="20400000">
            <a:off x="7346874" y="2382328"/>
            <a:ext cx="103830" cy="29662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9041543-FF48-DC44-E746-0DBDB887A3E8}"/>
              </a:ext>
            </a:extLst>
          </p:cNvPr>
          <p:cNvSpPr/>
          <p:nvPr/>
        </p:nvSpPr>
        <p:spPr>
          <a:xfrm flipH="1" flipV="1">
            <a:off x="7300802" y="2693874"/>
            <a:ext cx="320581" cy="35164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6" name="Arrow: Up 15">
            <a:extLst>
              <a:ext uri="{FF2B5EF4-FFF2-40B4-BE49-F238E27FC236}">
                <a16:creationId xmlns:a16="http://schemas.microsoft.com/office/drawing/2014/main" id="{F2CA7D6E-544A-30DC-A6EF-A8D796E51CD0}"/>
              </a:ext>
            </a:extLst>
          </p:cNvPr>
          <p:cNvSpPr/>
          <p:nvPr/>
        </p:nvSpPr>
        <p:spPr>
          <a:xfrm rot="240000">
            <a:off x="7851513" y="2357360"/>
            <a:ext cx="103830" cy="29662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D309569-ED08-E7A9-BF85-B97443F9D112}"/>
              </a:ext>
            </a:extLst>
          </p:cNvPr>
          <p:cNvSpPr/>
          <p:nvPr/>
        </p:nvSpPr>
        <p:spPr>
          <a:xfrm>
            <a:off x="7698204" y="2088105"/>
            <a:ext cx="553751" cy="245594"/>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rgbClr val="2E2E2E"/>
                </a:solidFill>
                <a:latin typeface="Barlow Semi Condensed Light"/>
              </a:rPr>
              <a:t>OFF</a:t>
            </a:r>
          </a:p>
        </p:txBody>
      </p:sp>
      <p:sp>
        <p:nvSpPr>
          <p:cNvPr id="19" name="Rectangle: Rounded Corners 18">
            <a:extLst>
              <a:ext uri="{FF2B5EF4-FFF2-40B4-BE49-F238E27FC236}">
                <a16:creationId xmlns:a16="http://schemas.microsoft.com/office/drawing/2014/main" id="{17BBEC79-6A22-328E-57A0-EC1780E5AD76}"/>
              </a:ext>
            </a:extLst>
          </p:cNvPr>
          <p:cNvSpPr/>
          <p:nvPr/>
        </p:nvSpPr>
        <p:spPr>
          <a:xfrm>
            <a:off x="6871570" y="2098310"/>
            <a:ext cx="553751" cy="245594"/>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chemeClr val="tx1">
                    <a:lumMod val="75000"/>
                  </a:schemeClr>
                </a:solidFill>
                <a:latin typeface="Barlow Semi Condensed Light"/>
                <a:cs typeface="Arial"/>
              </a:rPr>
              <a:t>ON</a:t>
            </a:r>
          </a:p>
        </p:txBody>
      </p:sp>
      <p:pic>
        <p:nvPicPr>
          <p:cNvPr id="9" name="Picture 8" descr="A blue flower with white text&#10;&#10;Description automatically generated">
            <a:extLst>
              <a:ext uri="{FF2B5EF4-FFF2-40B4-BE49-F238E27FC236}">
                <a16:creationId xmlns:a16="http://schemas.microsoft.com/office/drawing/2014/main" id="{A4223062-5B42-C2BA-D9F8-DAF282FBA64F}"/>
              </a:ext>
            </a:extLst>
          </p:cNvPr>
          <p:cNvPicPr>
            <a:picLocks noChangeAspect="1"/>
          </p:cNvPicPr>
          <p:nvPr/>
        </p:nvPicPr>
        <p:blipFill>
          <a:blip r:embed="rId4"/>
          <a:stretch>
            <a:fillRect/>
          </a:stretch>
        </p:blipFill>
        <p:spPr>
          <a:xfrm flipH="1">
            <a:off x="1298750" y="296152"/>
            <a:ext cx="833304" cy="878834"/>
          </a:xfrm>
          <a:prstGeom prst="rect">
            <a:avLst/>
          </a:prstGeom>
        </p:spPr>
      </p:pic>
      <p:pic>
        <p:nvPicPr>
          <p:cNvPr id="11" name="Picture 10" descr="A screenshot of a phone&#10;&#10;Description automatically generated">
            <a:extLst>
              <a:ext uri="{FF2B5EF4-FFF2-40B4-BE49-F238E27FC236}">
                <a16:creationId xmlns:a16="http://schemas.microsoft.com/office/drawing/2014/main" id="{AFF739C2-14BF-8EF3-FDC1-56291FC89689}"/>
              </a:ext>
            </a:extLst>
          </p:cNvPr>
          <p:cNvPicPr>
            <a:picLocks noChangeAspect="1"/>
          </p:cNvPicPr>
          <p:nvPr/>
        </p:nvPicPr>
        <p:blipFill>
          <a:blip r:embed="rId5"/>
          <a:stretch>
            <a:fillRect/>
          </a:stretch>
        </p:blipFill>
        <p:spPr>
          <a:xfrm>
            <a:off x="969815" y="1340322"/>
            <a:ext cx="1665131" cy="3438501"/>
          </a:xfrm>
          <a:prstGeom prst="rect">
            <a:avLst/>
          </a:prstGeom>
        </p:spPr>
      </p:pic>
      <p:pic>
        <p:nvPicPr>
          <p:cNvPr id="15" name="Picture 14" descr="A screenshot of a phone&#10;&#10;Description automatically generated">
            <a:extLst>
              <a:ext uri="{FF2B5EF4-FFF2-40B4-BE49-F238E27FC236}">
                <a16:creationId xmlns:a16="http://schemas.microsoft.com/office/drawing/2014/main" id="{82BA4FA9-97BA-2B15-46BB-94F572B69F28}"/>
              </a:ext>
            </a:extLst>
          </p:cNvPr>
          <p:cNvPicPr>
            <a:picLocks noChangeAspect="1"/>
          </p:cNvPicPr>
          <p:nvPr/>
        </p:nvPicPr>
        <p:blipFill>
          <a:blip r:embed="rId6"/>
          <a:stretch>
            <a:fillRect/>
          </a:stretch>
        </p:blipFill>
        <p:spPr>
          <a:xfrm>
            <a:off x="2857882" y="1358959"/>
            <a:ext cx="1576706" cy="3417305"/>
          </a:xfrm>
          <a:prstGeom prst="rect">
            <a:avLst/>
          </a:prstGeom>
        </p:spPr>
      </p:pic>
      <p:pic>
        <p:nvPicPr>
          <p:cNvPr id="20" name="Picture 19" descr="A screenshot of a device&#10;&#10;Description automatically generated">
            <a:extLst>
              <a:ext uri="{FF2B5EF4-FFF2-40B4-BE49-F238E27FC236}">
                <a16:creationId xmlns:a16="http://schemas.microsoft.com/office/drawing/2014/main" id="{350417EA-3612-1B0C-E047-E9484E2FD4E8}"/>
              </a:ext>
            </a:extLst>
          </p:cNvPr>
          <p:cNvPicPr>
            <a:picLocks noChangeAspect="1"/>
          </p:cNvPicPr>
          <p:nvPr/>
        </p:nvPicPr>
        <p:blipFill>
          <a:blip r:embed="rId7"/>
          <a:stretch>
            <a:fillRect/>
          </a:stretch>
        </p:blipFill>
        <p:spPr>
          <a:xfrm>
            <a:off x="4629020" y="1334109"/>
            <a:ext cx="1596437" cy="3405613"/>
          </a:xfrm>
          <a:prstGeom prst="rect">
            <a:avLst/>
          </a:prstGeom>
        </p:spPr>
      </p:pic>
      <p:sp>
        <p:nvSpPr>
          <p:cNvPr id="8" name="Rectangle: Rounded Corners 7">
            <a:extLst>
              <a:ext uri="{FF2B5EF4-FFF2-40B4-BE49-F238E27FC236}">
                <a16:creationId xmlns:a16="http://schemas.microsoft.com/office/drawing/2014/main" id="{4E181988-0960-9929-1726-BEBE2C01A5D3}"/>
              </a:ext>
            </a:extLst>
          </p:cNvPr>
          <p:cNvSpPr/>
          <p:nvPr/>
        </p:nvSpPr>
        <p:spPr>
          <a:xfrm>
            <a:off x="961548" y="2105286"/>
            <a:ext cx="1677228" cy="2919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97DF0A0-F4FA-8109-2B1D-328565F92466}"/>
              </a:ext>
            </a:extLst>
          </p:cNvPr>
          <p:cNvSpPr/>
          <p:nvPr/>
        </p:nvSpPr>
        <p:spPr>
          <a:xfrm>
            <a:off x="2856190" y="3229651"/>
            <a:ext cx="1584054" cy="14287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153197D-F01C-EF3E-148C-99D9B289029B}"/>
              </a:ext>
            </a:extLst>
          </p:cNvPr>
          <p:cNvSpPr/>
          <p:nvPr/>
        </p:nvSpPr>
        <p:spPr>
          <a:xfrm>
            <a:off x="4626598" y="3055716"/>
            <a:ext cx="1584054" cy="14287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72868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8"/>
        <p:cNvGrpSpPr/>
        <p:nvPr/>
      </p:nvGrpSpPr>
      <p:grpSpPr>
        <a:xfrm>
          <a:off x="0" y="0"/>
          <a:ext cx="0" cy="0"/>
          <a:chOff x="0" y="0"/>
          <a:chExt cx="0" cy="0"/>
        </a:xfrm>
      </p:grpSpPr>
      <p:pic>
        <p:nvPicPr>
          <p:cNvPr id="4" name="Picture 3" descr="A cartoon character balancing on a seesaw&#10;&#10;Description automatically generated">
            <a:extLst>
              <a:ext uri="{FF2B5EF4-FFF2-40B4-BE49-F238E27FC236}">
                <a16:creationId xmlns:a16="http://schemas.microsoft.com/office/drawing/2014/main" id="{AA926E30-DB80-BA73-0168-C14913EF468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90587" y="2411501"/>
            <a:ext cx="3695179" cy="2426435"/>
          </a:xfrm>
          <a:prstGeom prst="rect">
            <a:avLst/>
          </a:prstGeom>
        </p:spPr>
      </p:pic>
      <p:sp>
        <p:nvSpPr>
          <p:cNvPr id="2640" name="Google Shape;2640;p48"/>
          <p:cNvSpPr txBox="1">
            <a:spLocks noGrp="1"/>
          </p:cNvSpPr>
          <p:nvPr>
            <p:ph type="title"/>
          </p:nvPr>
        </p:nvSpPr>
        <p:spPr>
          <a:xfrm>
            <a:off x="723750" y="338323"/>
            <a:ext cx="7696500" cy="572700"/>
          </a:xfrm>
          <a:prstGeom prst="rect">
            <a:avLst/>
          </a:prstGeom>
        </p:spPr>
        <p:txBody>
          <a:bodyPr spcFirstLastPara="1" wrap="square" lIns="91425" tIns="91425" rIns="91425" bIns="91425" anchor="t" anchorCtr="0">
            <a:noAutofit/>
          </a:bodyPr>
          <a:lstStyle/>
          <a:p>
            <a:r>
              <a:rPr lang="en"/>
              <a:t>Analyse du concept et </a:t>
            </a:r>
            <a:r>
              <a:rPr lang="en" err="1"/>
              <a:t>difficultés</a:t>
            </a:r>
            <a:endParaRPr lang="en" err="1">
              <a:solidFill>
                <a:srgbClr val="000000"/>
              </a:solidFill>
            </a:endParaRPr>
          </a:p>
          <a:p>
            <a:pPr marL="0" lvl="0" indent="0" algn="ctr">
              <a:spcBef>
                <a:spcPts val="0"/>
              </a:spcBef>
              <a:spcAft>
                <a:spcPts val="0"/>
              </a:spcAft>
              <a:buNone/>
            </a:pPr>
            <a:endParaRPr lang="en"/>
          </a:p>
        </p:txBody>
      </p:sp>
      <p:sp>
        <p:nvSpPr>
          <p:cNvPr id="2642" name="Google Shape;2642;p48"/>
          <p:cNvSpPr txBox="1"/>
          <p:nvPr/>
        </p:nvSpPr>
        <p:spPr>
          <a:xfrm>
            <a:off x="1124712" y="1078992"/>
            <a:ext cx="3218700" cy="329100"/>
          </a:xfrm>
          <a:prstGeom prst="rect">
            <a:avLst/>
          </a:prstGeom>
          <a:noFill/>
          <a:ln>
            <a:noFill/>
          </a:ln>
        </p:spPr>
        <p:txBody>
          <a:bodyPr spcFirstLastPara="1" wrap="square" lIns="91425" tIns="91425" rIns="91425" bIns="91425" anchor="ctr" anchorCtr="0">
            <a:noAutofit/>
          </a:bodyPr>
          <a:lstStyle/>
          <a:p>
            <a:pPr algn="ctr"/>
            <a:r>
              <a:rPr lang="en" sz="1800">
                <a:solidFill>
                  <a:schemeClr val="accent1"/>
                </a:solidFill>
                <a:latin typeface="Barlow Semi Condensed Medium"/>
                <a:ea typeface="Barlow Semi Condensed Medium"/>
                <a:cs typeface="Barlow Semi Condensed Medium"/>
              </a:rPr>
              <a:t>Points forts</a:t>
            </a:r>
          </a:p>
        </p:txBody>
      </p:sp>
      <p:sp>
        <p:nvSpPr>
          <p:cNvPr id="2643" name="Google Shape;2643;p48"/>
          <p:cNvSpPr txBox="1"/>
          <p:nvPr/>
        </p:nvSpPr>
        <p:spPr>
          <a:xfrm>
            <a:off x="5184648" y="1078992"/>
            <a:ext cx="2752200" cy="329100"/>
          </a:xfrm>
          <a:prstGeom prst="rect">
            <a:avLst/>
          </a:prstGeom>
          <a:noFill/>
          <a:ln>
            <a:noFill/>
          </a:ln>
        </p:spPr>
        <p:txBody>
          <a:bodyPr spcFirstLastPara="1" wrap="square" lIns="91425" tIns="91425" rIns="91425" bIns="91425" anchor="ctr" anchorCtr="0">
            <a:noAutofit/>
          </a:bodyPr>
          <a:lstStyle/>
          <a:p>
            <a:pPr algn="ctr"/>
            <a:r>
              <a:rPr lang="en" sz="1800">
                <a:solidFill>
                  <a:schemeClr val="accent1"/>
                </a:solidFill>
                <a:latin typeface="Barlow Semi Condensed Medium"/>
                <a:ea typeface="Barlow Semi Condensed Medium"/>
                <a:cs typeface="Barlow Semi Condensed Medium"/>
              </a:rPr>
              <a:t>Points </a:t>
            </a:r>
            <a:r>
              <a:rPr lang="en" sz="1800" err="1">
                <a:solidFill>
                  <a:schemeClr val="accent1"/>
                </a:solidFill>
                <a:latin typeface="Barlow Semi Condensed Medium"/>
                <a:ea typeface="Barlow Semi Condensed Medium"/>
                <a:cs typeface="Barlow Semi Condensed Medium"/>
              </a:rPr>
              <a:t>faibles</a:t>
            </a:r>
          </a:p>
        </p:txBody>
      </p:sp>
      <p:sp>
        <p:nvSpPr>
          <p:cNvPr id="2" name="TextBox 1">
            <a:extLst>
              <a:ext uri="{FF2B5EF4-FFF2-40B4-BE49-F238E27FC236}">
                <a16:creationId xmlns:a16="http://schemas.microsoft.com/office/drawing/2014/main" id="{F3A3E238-58A3-975C-D0C8-D47A466B2EAC}"/>
              </a:ext>
            </a:extLst>
          </p:cNvPr>
          <p:cNvSpPr txBox="1"/>
          <p:nvPr/>
        </p:nvSpPr>
        <p:spPr>
          <a:xfrm>
            <a:off x="1754420" y="1676680"/>
            <a:ext cx="230070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err="1"/>
              <a:t>Facilité</a:t>
            </a:r>
            <a:r>
              <a:rPr lang="en-US"/>
              <a:t> </a:t>
            </a:r>
            <a:r>
              <a:rPr lang="en-US" err="1"/>
              <a:t>d'utilisation</a:t>
            </a:r>
            <a:endParaRPr lang="en-US"/>
          </a:p>
          <a:p>
            <a:pPr marL="342900" indent="-342900">
              <a:buChar char="•"/>
            </a:pPr>
            <a:r>
              <a:rPr lang="en-US" err="1"/>
              <a:t>Contrôlable</a:t>
            </a:r>
            <a:r>
              <a:rPr lang="en-US"/>
              <a:t> à distance</a:t>
            </a:r>
          </a:p>
          <a:p>
            <a:pPr marL="342900" indent="-342900">
              <a:buChar char="•"/>
            </a:pPr>
            <a:r>
              <a:rPr lang="en-US" err="1"/>
              <a:t>Légère</a:t>
            </a:r>
            <a:endParaRPr lang="en-US"/>
          </a:p>
          <a:p>
            <a:pPr marL="342900" indent="-342900">
              <a:buChar char="•"/>
            </a:pPr>
            <a:r>
              <a:rPr lang="en-US"/>
              <a:t>Prix </a:t>
            </a:r>
            <a:r>
              <a:rPr lang="en-US" err="1"/>
              <a:t>abordable</a:t>
            </a:r>
            <a:endParaRPr lang="en-US"/>
          </a:p>
          <a:p>
            <a:pPr marL="342900" indent="-342900">
              <a:buChar char="•"/>
            </a:pPr>
            <a:r>
              <a:rPr lang="en-US" err="1"/>
              <a:t>Étanche</a:t>
            </a:r>
            <a:endParaRPr lang="en-US"/>
          </a:p>
          <a:p>
            <a:pPr marL="342900" indent="-342900">
              <a:buChar char="•"/>
            </a:pPr>
            <a:endParaRPr lang="en-US"/>
          </a:p>
        </p:txBody>
      </p:sp>
      <p:sp>
        <p:nvSpPr>
          <p:cNvPr id="3" name="TextBox 2">
            <a:extLst>
              <a:ext uri="{FF2B5EF4-FFF2-40B4-BE49-F238E27FC236}">
                <a16:creationId xmlns:a16="http://schemas.microsoft.com/office/drawing/2014/main" id="{C602AE35-D069-5728-24AA-0523F338CCF3}"/>
              </a:ext>
            </a:extLst>
          </p:cNvPr>
          <p:cNvSpPr txBox="1"/>
          <p:nvPr/>
        </p:nvSpPr>
        <p:spPr>
          <a:xfrm>
            <a:off x="6019660" y="1722904"/>
            <a:ext cx="19855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t>Fragilité des </a:t>
            </a:r>
            <a:r>
              <a:rPr lang="en-US" err="1"/>
              <a:t>moteurs</a:t>
            </a:r>
            <a:endParaRPr lang="en-US"/>
          </a:p>
          <a:p>
            <a:pPr marL="342900" indent="-342900">
              <a:buChar char="•"/>
            </a:pPr>
            <a:r>
              <a:rPr lang="en-US"/>
              <a:t>Pression sur les fleurs</a:t>
            </a:r>
          </a:p>
          <a:p>
            <a:pPr marL="342900" indent="-342900">
              <a:buChar char="•"/>
            </a:pPr>
            <a:endParaRPr lang="en-US"/>
          </a:p>
          <a:p>
            <a:endParaRPr lang="en-US"/>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3"/>
        <p:cNvGrpSpPr/>
        <p:nvPr/>
      </p:nvGrpSpPr>
      <p:grpSpPr>
        <a:xfrm>
          <a:off x="0" y="0"/>
          <a:ext cx="0" cy="0"/>
          <a:chOff x="0" y="0"/>
          <a:chExt cx="0" cy="0"/>
        </a:xfrm>
      </p:grpSpPr>
      <p:sp>
        <p:nvSpPr>
          <p:cNvPr id="2694" name="Google Shape;2694;p49"/>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p>
            <a:r>
              <a:rPr lang="en"/>
              <a:t>Analyse des modes de </a:t>
            </a:r>
            <a:r>
              <a:rPr lang="en" err="1"/>
              <a:t>defaillances</a:t>
            </a:r>
          </a:p>
        </p:txBody>
      </p:sp>
      <p:sp>
        <p:nvSpPr>
          <p:cNvPr id="2695" name="Google Shape;2695;p49"/>
          <p:cNvSpPr txBox="1"/>
          <p:nvPr/>
        </p:nvSpPr>
        <p:spPr>
          <a:xfrm>
            <a:off x="1787060" y="1202368"/>
            <a:ext cx="2219400" cy="635700"/>
          </a:xfrm>
          <a:prstGeom prst="rect">
            <a:avLst/>
          </a:prstGeom>
          <a:noFill/>
          <a:ln>
            <a:noFill/>
          </a:ln>
        </p:spPr>
        <p:txBody>
          <a:bodyPr spcFirstLastPara="1" wrap="square" lIns="91425" tIns="91425" rIns="91425" bIns="91425" anchor="t" anchorCtr="0">
            <a:noAutofit/>
          </a:bodyPr>
          <a:lstStyle/>
          <a:p>
            <a:pPr algn="ctr"/>
            <a:r>
              <a:rPr lang="en" sz="1600">
                <a:solidFill>
                  <a:schemeClr val="dk2"/>
                </a:solidFill>
                <a:latin typeface="Barlow Semi Condensed"/>
                <a:ea typeface="Barlow Semi Condensed"/>
                <a:cs typeface="Barlow Semi Condensed"/>
              </a:rPr>
              <a:t>La </a:t>
            </a:r>
            <a:r>
              <a:rPr lang="en" sz="1600" err="1">
                <a:solidFill>
                  <a:schemeClr val="dk2"/>
                </a:solidFill>
                <a:latin typeface="Barlow Semi Condensed"/>
                <a:ea typeface="Barlow Semi Condensed"/>
                <a:cs typeface="Barlow Semi Condensed"/>
              </a:rPr>
              <a:t>solidité</a:t>
            </a:r>
            <a:r>
              <a:rPr lang="en" sz="1600">
                <a:solidFill>
                  <a:schemeClr val="dk2"/>
                </a:solidFill>
                <a:latin typeface="Barlow Semi Condensed"/>
                <a:ea typeface="Barlow Semi Condensed"/>
                <a:cs typeface="Barlow Semi Condensed"/>
              </a:rPr>
              <a:t> des </a:t>
            </a:r>
            <a:r>
              <a:rPr lang="en" sz="1600" err="1">
                <a:solidFill>
                  <a:schemeClr val="dk2"/>
                </a:solidFill>
                <a:latin typeface="Barlow Semi Condensed"/>
                <a:ea typeface="Barlow Semi Condensed"/>
                <a:cs typeface="Barlow Semi Condensed"/>
              </a:rPr>
              <a:t>soudures</a:t>
            </a:r>
          </a:p>
        </p:txBody>
      </p:sp>
      <p:pic>
        <p:nvPicPr>
          <p:cNvPr id="2" name="Picture 1">
            <a:extLst>
              <a:ext uri="{FF2B5EF4-FFF2-40B4-BE49-F238E27FC236}">
                <a16:creationId xmlns:a16="http://schemas.microsoft.com/office/drawing/2014/main" id="{562F5818-00A7-EFC0-57F1-C55D7EBDE101}"/>
              </a:ext>
            </a:extLst>
          </p:cNvPr>
          <p:cNvPicPr>
            <a:picLocks noChangeAspect="1"/>
          </p:cNvPicPr>
          <p:nvPr/>
        </p:nvPicPr>
        <p:blipFill>
          <a:blip r:embed="rId3"/>
          <a:stretch>
            <a:fillRect/>
          </a:stretch>
        </p:blipFill>
        <p:spPr>
          <a:xfrm>
            <a:off x="1260762" y="2315135"/>
            <a:ext cx="3095757" cy="1418489"/>
          </a:xfrm>
          <a:prstGeom prst="rect">
            <a:avLst/>
          </a:prstGeom>
        </p:spPr>
      </p:pic>
      <p:sp>
        <p:nvSpPr>
          <p:cNvPr id="3" name="TextBox 2">
            <a:extLst>
              <a:ext uri="{FF2B5EF4-FFF2-40B4-BE49-F238E27FC236}">
                <a16:creationId xmlns:a16="http://schemas.microsoft.com/office/drawing/2014/main" id="{D39D9921-28AF-B3BE-C01F-22B904598F8A}"/>
              </a:ext>
            </a:extLst>
          </p:cNvPr>
          <p:cNvSpPr txBox="1"/>
          <p:nvPr/>
        </p:nvSpPr>
        <p:spPr>
          <a:xfrm>
            <a:off x="5344722" y="128578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t>
            </a:r>
            <a:r>
              <a:rPr lang="en-US" sz="1600">
                <a:solidFill>
                  <a:schemeClr val="dk2"/>
                </a:solidFill>
                <a:latin typeface="Barlow Semi Condensed"/>
              </a:rPr>
              <a:t>a </a:t>
            </a:r>
            <a:r>
              <a:rPr lang="en-US" sz="1600" err="1">
                <a:solidFill>
                  <a:schemeClr val="dk2"/>
                </a:solidFill>
                <a:latin typeface="Barlow Semi Condensed"/>
              </a:rPr>
              <a:t>portée</a:t>
            </a:r>
            <a:r>
              <a:rPr lang="en-US" sz="1600">
                <a:solidFill>
                  <a:schemeClr val="dk2"/>
                </a:solidFill>
                <a:latin typeface="Barlow Semi Condensed"/>
              </a:rPr>
              <a:t> du signal</a:t>
            </a:r>
          </a:p>
        </p:txBody>
      </p:sp>
      <p:pic>
        <p:nvPicPr>
          <p:cNvPr id="4" name="Picture 3" descr="A black text on a white background&#10;&#10;Description automatically generated">
            <a:extLst>
              <a:ext uri="{FF2B5EF4-FFF2-40B4-BE49-F238E27FC236}">
                <a16:creationId xmlns:a16="http://schemas.microsoft.com/office/drawing/2014/main" id="{46B8248A-BC4D-5405-8C36-09B2A54A7C0A}"/>
              </a:ext>
            </a:extLst>
          </p:cNvPr>
          <p:cNvPicPr>
            <a:picLocks noChangeAspect="1"/>
          </p:cNvPicPr>
          <p:nvPr/>
        </p:nvPicPr>
        <p:blipFill>
          <a:blip r:embed="rId4"/>
          <a:stretch>
            <a:fillRect/>
          </a:stretch>
        </p:blipFill>
        <p:spPr>
          <a:xfrm>
            <a:off x="4690566" y="2317903"/>
            <a:ext cx="3582966" cy="1321887"/>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7">
          <a:extLst>
            <a:ext uri="{FF2B5EF4-FFF2-40B4-BE49-F238E27FC236}">
              <a16:creationId xmlns:a16="http://schemas.microsoft.com/office/drawing/2014/main" id="{9245B22C-0D58-6174-3F21-7F197C67756E}"/>
            </a:ext>
          </a:extLst>
        </p:cNvPr>
        <p:cNvGrpSpPr/>
        <p:nvPr/>
      </p:nvGrpSpPr>
      <p:grpSpPr>
        <a:xfrm>
          <a:off x="0" y="0"/>
          <a:ext cx="0" cy="0"/>
          <a:chOff x="0" y="0"/>
          <a:chExt cx="0" cy="0"/>
        </a:xfrm>
      </p:grpSpPr>
      <p:sp>
        <p:nvSpPr>
          <p:cNvPr id="3498" name="Google Shape;3498;p61">
            <a:extLst>
              <a:ext uri="{FF2B5EF4-FFF2-40B4-BE49-F238E27FC236}">
                <a16:creationId xmlns:a16="http://schemas.microsoft.com/office/drawing/2014/main" id="{205F761E-DF3D-F65E-AE1E-85766D1D4C71}"/>
              </a:ext>
            </a:extLst>
          </p:cNvPr>
          <p:cNvSpPr txBox="1">
            <a:spLocks noGrp="1"/>
          </p:cNvSpPr>
          <p:nvPr>
            <p:ph type="title"/>
          </p:nvPr>
        </p:nvSpPr>
        <p:spPr>
          <a:xfrm>
            <a:off x="1807671" y="338325"/>
            <a:ext cx="55287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err="1"/>
              <a:t>Lessons</a:t>
            </a:r>
            <a:r>
              <a:rPr lang="fr-CA"/>
              <a:t> apprises &amp; prochain pas</a:t>
            </a:r>
            <a:endParaRPr/>
          </a:p>
        </p:txBody>
      </p:sp>
      <p:sp>
        <p:nvSpPr>
          <p:cNvPr id="3499" name="Google Shape;3499;p61">
            <a:extLst>
              <a:ext uri="{FF2B5EF4-FFF2-40B4-BE49-F238E27FC236}">
                <a16:creationId xmlns:a16="http://schemas.microsoft.com/office/drawing/2014/main" id="{1E045D2A-1C22-9823-51FE-F4955ECAF997}"/>
              </a:ext>
            </a:extLst>
          </p:cNvPr>
          <p:cNvSpPr/>
          <p:nvPr/>
        </p:nvSpPr>
        <p:spPr>
          <a:xfrm>
            <a:off x="4665800" y="1144573"/>
            <a:ext cx="3009618" cy="3213433"/>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1">
            <a:extLst>
              <a:ext uri="{FF2B5EF4-FFF2-40B4-BE49-F238E27FC236}">
                <a16:creationId xmlns:a16="http://schemas.microsoft.com/office/drawing/2014/main" id="{ECB167A2-6424-6401-0D2C-E518A782FBCF}"/>
              </a:ext>
            </a:extLst>
          </p:cNvPr>
          <p:cNvSpPr/>
          <p:nvPr/>
        </p:nvSpPr>
        <p:spPr>
          <a:xfrm>
            <a:off x="4572000" y="1329356"/>
            <a:ext cx="2890959" cy="3284206"/>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1">
            <a:extLst>
              <a:ext uri="{FF2B5EF4-FFF2-40B4-BE49-F238E27FC236}">
                <a16:creationId xmlns:a16="http://schemas.microsoft.com/office/drawing/2014/main" id="{C73AB1E1-BB9D-88FB-60EE-0C7E170A52B8}"/>
              </a:ext>
            </a:extLst>
          </p:cNvPr>
          <p:cNvSpPr/>
          <p:nvPr/>
        </p:nvSpPr>
        <p:spPr>
          <a:xfrm>
            <a:off x="1802225" y="1135707"/>
            <a:ext cx="2676000" cy="3222300"/>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1">
            <a:extLst>
              <a:ext uri="{FF2B5EF4-FFF2-40B4-BE49-F238E27FC236}">
                <a16:creationId xmlns:a16="http://schemas.microsoft.com/office/drawing/2014/main" id="{8DA05512-E725-BBB1-6675-43D397E68141}"/>
              </a:ext>
            </a:extLst>
          </p:cNvPr>
          <p:cNvSpPr/>
          <p:nvPr/>
        </p:nvSpPr>
        <p:spPr>
          <a:xfrm>
            <a:off x="1309255" y="1329356"/>
            <a:ext cx="2983870" cy="3284207"/>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1">
            <a:extLst>
              <a:ext uri="{FF2B5EF4-FFF2-40B4-BE49-F238E27FC236}">
                <a16:creationId xmlns:a16="http://schemas.microsoft.com/office/drawing/2014/main" id="{52F88B14-D0AC-8FAB-9DC2-CEAA1AACFC46}"/>
              </a:ext>
            </a:extLst>
          </p:cNvPr>
          <p:cNvSpPr txBox="1">
            <a:spLocks noGrp="1"/>
          </p:cNvSpPr>
          <p:nvPr>
            <p:ph type="subTitle" idx="1"/>
          </p:nvPr>
        </p:nvSpPr>
        <p:spPr>
          <a:xfrm>
            <a:off x="4599409" y="1891146"/>
            <a:ext cx="2441339" cy="2004342"/>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ü"/>
            </a:pPr>
            <a:r>
              <a:rPr lang="fr-FR"/>
              <a:t>Continuer notre apprentissage en conception </a:t>
            </a:r>
            <a:endParaRPr lang="en-US"/>
          </a:p>
          <a:p>
            <a:pPr marL="285750" lvl="0" indent="-285750" algn="l" rtl="0">
              <a:spcBef>
                <a:spcPts val="0"/>
              </a:spcBef>
              <a:spcAft>
                <a:spcPts val="0"/>
              </a:spcAft>
              <a:buFont typeface="Wingdings"/>
              <a:buChar char="ü"/>
            </a:pPr>
            <a:r>
              <a:rPr lang="fr-FR"/>
              <a:t>Mettre en pratique les leçons apprises du cours</a:t>
            </a:r>
            <a:endParaRPr lang="en-US">
              <a:latin typeface="Barlow Semi Condensed"/>
              <a:ea typeface="Barlow Semi Condensed"/>
              <a:cs typeface="Barlow Semi Condensed"/>
            </a:endParaRPr>
          </a:p>
        </p:txBody>
      </p:sp>
      <p:sp>
        <p:nvSpPr>
          <p:cNvPr id="3504" name="Google Shape;3504;p61">
            <a:extLst>
              <a:ext uri="{FF2B5EF4-FFF2-40B4-BE49-F238E27FC236}">
                <a16:creationId xmlns:a16="http://schemas.microsoft.com/office/drawing/2014/main" id="{20D5F63F-643D-88C9-EB97-D8886BD86F26}"/>
              </a:ext>
            </a:extLst>
          </p:cNvPr>
          <p:cNvSpPr txBox="1">
            <a:spLocks noGrp="1"/>
          </p:cNvSpPr>
          <p:nvPr>
            <p:ph type="subTitle" idx="2"/>
          </p:nvPr>
        </p:nvSpPr>
        <p:spPr>
          <a:xfrm>
            <a:off x="1502676" y="1891146"/>
            <a:ext cx="2676000" cy="2004342"/>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ü"/>
            </a:pPr>
            <a:r>
              <a:rPr lang="fr-FR"/>
              <a:t>S’assurer d’avoir un plan de prototypage et essaies concis</a:t>
            </a:r>
          </a:p>
          <a:p>
            <a:pPr marL="285750" lvl="0" indent="-285750" algn="l" rtl="0">
              <a:spcBef>
                <a:spcPts val="0"/>
              </a:spcBef>
              <a:spcAft>
                <a:spcPts val="0"/>
              </a:spcAft>
              <a:buFont typeface="Wingdings" panose="05000000000000000000" pitchFamily="2" charset="2"/>
              <a:buChar char="ü"/>
            </a:pPr>
            <a:r>
              <a:rPr lang="fr-FR"/>
              <a:t>Le travail d’équipe</a:t>
            </a:r>
          </a:p>
          <a:p>
            <a:pPr marL="285750" indent="-285750" algn="l">
              <a:buFont typeface="Wingdings" panose="05000000000000000000" pitchFamily="2" charset="2"/>
              <a:buChar char="ü"/>
            </a:pPr>
            <a:r>
              <a:rPr lang="fr-FR"/>
              <a:t> La gestion de temps</a:t>
            </a:r>
          </a:p>
          <a:p>
            <a:pPr marL="285750" indent="-285750" algn="l">
              <a:buFont typeface="Wingdings" panose="05000000000000000000" pitchFamily="2" charset="2"/>
              <a:buChar char="ü"/>
            </a:pPr>
            <a:r>
              <a:rPr lang="fr-FR"/>
              <a:t> Le professionnalisme</a:t>
            </a:r>
          </a:p>
          <a:p>
            <a:pPr marL="285750" indent="-285750" algn="l">
              <a:buFont typeface="Wingdings" panose="05000000000000000000" pitchFamily="2" charset="2"/>
              <a:buChar char="ü"/>
            </a:pPr>
            <a:r>
              <a:rPr lang="fr-FR"/>
              <a:t>Le contrôle d'Arduino</a:t>
            </a:r>
            <a:endParaRPr lang="fr-FR">
              <a:latin typeface="Barlow Semi Condensed"/>
              <a:ea typeface="Barlow Semi Condensed"/>
              <a:cs typeface="Barlow Semi Condensed"/>
            </a:endParaRPr>
          </a:p>
          <a:p>
            <a:pPr algn="l"/>
            <a:endParaRPr lang="fr-FR"/>
          </a:p>
        </p:txBody>
      </p:sp>
      <p:sp>
        <p:nvSpPr>
          <p:cNvPr id="3505" name="Google Shape;3505;p61">
            <a:extLst>
              <a:ext uri="{FF2B5EF4-FFF2-40B4-BE49-F238E27FC236}">
                <a16:creationId xmlns:a16="http://schemas.microsoft.com/office/drawing/2014/main" id="{679E29A7-1891-7D07-B679-C4284EF1A3CA}"/>
              </a:ext>
            </a:extLst>
          </p:cNvPr>
          <p:cNvSpPr txBox="1">
            <a:spLocks noGrp="1"/>
          </p:cNvSpPr>
          <p:nvPr>
            <p:ph type="subTitle" idx="3"/>
          </p:nvPr>
        </p:nvSpPr>
        <p:spPr>
          <a:xfrm>
            <a:off x="4956048" y="1433946"/>
            <a:ext cx="208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Prochain pas</a:t>
            </a:r>
            <a:endParaRPr sz="1800"/>
          </a:p>
        </p:txBody>
      </p:sp>
      <p:sp>
        <p:nvSpPr>
          <p:cNvPr id="3506" name="Google Shape;3506;p61">
            <a:extLst>
              <a:ext uri="{FF2B5EF4-FFF2-40B4-BE49-F238E27FC236}">
                <a16:creationId xmlns:a16="http://schemas.microsoft.com/office/drawing/2014/main" id="{2040E420-8A3E-CD88-32AE-F78852BDA846}"/>
              </a:ext>
            </a:extLst>
          </p:cNvPr>
          <p:cNvSpPr txBox="1">
            <a:spLocks noGrp="1"/>
          </p:cNvSpPr>
          <p:nvPr>
            <p:ph type="subTitle" idx="4"/>
          </p:nvPr>
        </p:nvSpPr>
        <p:spPr>
          <a:xfrm>
            <a:off x="1681041" y="1433946"/>
            <a:ext cx="2497635"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Lessons apprises</a:t>
            </a:r>
            <a:endParaRPr sz="1800"/>
          </a:p>
        </p:txBody>
      </p:sp>
    </p:spTree>
    <p:extLst>
      <p:ext uri="{BB962C8B-B14F-4D97-AF65-F5344CB8AC3E}">
        <p14:creationId xmlns:p14="http://schemas.microsoft.com/office/powerpoint/2010/main" val="22555925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0" name="Google Shape;1890;p36"/>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a:t>AGENDA</a:t>
            </a:r>
            <a:endParaRPr/>
          </a:p>
        </p:txBody>
      </p:sp>
      <p:sp>
        <p:nvSpPr>
          <p:cNvPr id="1891" name="Google Shape;1891;p36"/>
          <p:cNvSpPr txBox="1">
            <a:spLocks noGrp="1"/>
          </p:cNvSpPr>
          <p:nvPr>
            <p:ph type="body" idx="1"/>
          </p:nvPr>
        </p:nvSpPr>
        <p:spPr>
          <a:xfrm>
            <a:off x="714650" y="1152150"/>
            <a:ext cx="7705500" cy="3529500"/>
          </a:xfrm>
          <a:prstGeom prst="rect">
            <a:avLst/>
          </a:prstGeom>
        </p:spPr>
        <p:txBody>
          <a:bodyPr spcFirstLastPara="1" wrap="square" lIns="91425" tIns="91425" rIns="91425" bIns="91425" anchor="ctr" anchorCtr="0">
            <a:noAutofit/>
          </a:bodyPr>
          <a:lstStyle/>
          <a:p>
            <a:pPr lvl="0">
              <a:lnSpc>
                <a:spcPct val="100000"/>
              </a:lnSpc>
              <a:buFont typeface="Wingdings" panose="05000000000000000000" pitchFamily="2" charset="2"/>
              <a:buChar char="v"/>
            </a:pPr>
            <a:r>
              <a:rPr lang="en-US" sz="3200"/>
              <a:t>Introduction</a:t>
            </a:r>
          </a:p>
          <a:p>
            <a:pPr lvl="0">
              <a:lnSpc>
                <a:spcPct val="100000"/>
              </a:lnSpc>
              <a:buFont typeface="Wingdings" panose="05000000000000000000" pitchFamily="2" charset="2"/>
              <a:buChar char="v"/>
            </a:pPr>
            <a:r>
              <a:rPr lang="en-US" sz="3200"/>
              <a:t>Plan de gestion de projet</a:t>
            </a:r>
          </a:p>
          <a:p>
            <a:pPr lvl="0">
              <a:lnSpc>
                <a:spcPct val="100000"/>
              </a:lnSpc>
              <a:buFont typeface="Wingdings" panose="05000000000000000000" pitchFamily="2" charset="2"/>
              <a:buChar char="v"/>
            </a:pPr>
            <a:r>
              <a:rPr lang="fr-CA" sz="3200"/>
              <a:t>Processus de Conception</a:t>
            </a:r>
          </a:p>
          <a:p>
            <a:pPr lvl="0">
              <a:lnSpc>
                <a:spcPct val="100000"/>
              </a:lnSpc>
              <a:buFont typeface="Wingdings" panose="05000000000000000000" pitchFamily="2" charset="2"/>
              <a:buChar char="v"/>
            </a:pPr>
            <a:r>
              <a:rPr lang="fr-CA" sz="3200"/>
              <a:t>Prototype final</a:t>
            </a:r>
            <a:endParaRPr lang="en-US" sz="3200"/>
          </a:p>
          <a:p>
            <a:pPr lvl="0">
              <a:lnSpc>
                <a:spcPct val="100000"/>
              </a:lnSpc>
              <a:buFont typeface="Wingdings" panose="05000000000000000000" pitchFamily="2" charset="2"/>
              <a:buChar char="v"/>
            </a:pPr>
            <a:r>
              <a:rPr lang="en-US" sz="3200"/>
              <a:t>Analyse du concept et difficultés</a:t>
            </a:r>
          </a:p>
          <a:p>
            <a:pPr lvl="0">
              <a:lnSpc>
                <a:spcPct val="100000"/>
              </a:lnSpc>
              <a:buFont typeface="Wingdings" panose="05000000000000000000" pitchFamily="2" charset="2"/>
              <a:buChar char="v"/>
            </a:pPr>
            <a:r>
              <a:rPr lang="en-US" sz="3200"/>
              <a:t>Lessons apprises &amp; prochain pas</a:t>
            </a:r>
          </a:p>
          <a:p>
            <a:pPr lvl="0">
              <a:lnSpc>
                <a:spcPct val="100000"/>
              </a:lnSpc>
              <a:buFont typeface="Wingdings" panose="05000000000000000000" pitchFamily="2" charset="2"/>
              <a:buChar char="v"/>
            </a:pPr>
            <a:r>
              <a:rPr lang="en-US" sz="3200"/>
              <a:t>Conclusion</a:t>
            </a:r>
          </a:p>
          <a:p>
            <a:pPr marL="0" lvl="0" indent="0" algn="l" rtl="0">
              <a:spcBef>
                <a:spcPts val="0"/>
              </a:spcBef>
              <a:spcAft>
                <a:spcPts val="0"/>
              </a:spcAft>
              <a:buClr>
                <a:schemeClr val="dk1"/>
              </a:buClr>
              <a:buSzPts val="1100"/>
              <a:buNone/>
            </a:pPr>
            <a:endParaRPr lang="en-US">
              <a:latin typeface="Barlow Semi Condensed"/>
              <a:ea typeface="Barlow Semi Condensed"/>
              <a:cs typeface="Barlow Semi Condensed"/>
              <a:sym typeface="Barlow Semi Condensed"/>
            </a:endParaRPr>
          </a:p>
          <a:p>
            <a:pPr marL="0" lvl="0" indent="0" algn="l" rtl="0">
              <a:spcBef>
                <a:spcPts val="0"/>
              </a:spcBef>
              <a:spcAft>
                <a:spcPts val="0"/>
              </a:spcAft>
              <a:buNone/>
            </a:pPr>
            <a:endParaRPr>
              <a:latin typeface="Barlow Semi Condensed"/>
              <a:ea typeface="Barlow Semi Condensed"/>
              <a:cs typeface="Barlow Semi Condensed"/>
              <a:sym typeface="Barlow Semi Condensed"/>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4">
          <a:extLst>
            <a:ext uri="{FF2B5EF4-FFF2-40B4-BE49-F238E27FC236}">
              <a16:creationId xmlns:a16="http://schemas.microsoft.com/office/drawing/2014/main" id="{B67A54FB-4146-FE3D-9AAC-D4613FF42D9F}"/>
            </a:ext>
          </a:extLst>
        </p:cNvPr>
        <p:cNvGrpSpPr/>
        <p:nvPr/>
      </p:nvGrpSpPr>
      <p:grpSpPr>
        <a:xfrm>
          <a:off x="0" y="0"/>
          <a:ext cx="0" cy="0"/>
          <a:chOff x="0" y="0"/>
          <a:chExt cx="0" cy="0"/>
        </a:xfrm>
      </p:grpSpPr>
      <p:sp>
        <p:nvSpPr>
          <p:cNvPr id="2155" name="Google Shape;2155;p38">
            <a:extLst>
              <a:ext uri="{FF2B5EF4-FFF2-40B4-BE49-F238E27FC236}">
                <a16:creationId xmlns:a16="http://schemas.microsoft.com/office/drawing/2014/main" id="{911DDAB8-E49C-4783-06DF-4141C5F4BE02}"/>
              </a:ext>
            </a:extLst>
          </p:cNvPr>
          <p:cNvSpPr txBox="1">
            <a:spLocks noGrp="1"/>
          </p:cNvSpPr>
          <p:nvPr>
            <p:ph type="title"/>
          </p:nvPr>
        </p:nvSpPr>
        <p:spPr>
          <a:xfrm>
            <a:off x="2971800" y="858982"/>
            <a:ext cx="3200400" cy="12330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4700"/>
              <a:t>Conclusion</a:t>
            </a:r>
            <a:endParaRPr sz="4700"/>
          </a:p>
        </p:txBody>
      </p:sp>
      <p:sp>
        <p:nvSpPr>
          <p:cNvPr id="2157" name="Google Shape;2157;p38">
            <a:extLst>
              <a:ext uri="{FF2B5EF4-FFF2-40B4-BE49-F238E27FC236}">
                <a16:creationId xmlns:a16="http://schemas.microsoft.com/office/drawing/2014/main" id="{70CF2167-EF23-0DAF-4ABC-04BBA97EEB1D}"/>
              </a:ext>
            </a:extLst>
          </p:cNvPr>
          <p:cNvSpPr txBox="1">
            <a:spLocks noGrp="1"/>
          </p:cNvSpPr>
          <p:nvPr>
            <p:ph type="subTitle" idx="1"/>
          </p:nvPr>
        </p:nvSpPr>
        <p:spPr>
          <a:xfrm>
            <a:off x="1385455" y="1918855"/>
            <a:ext cx="6500634" cy="2590800"/>
          </a:xfrm>
          <a:prstGeom prst="rect">
            <a:avLst/>
          </a:prstGeom>
        </p:spPr>
        <p:txBody>
          <a:bodyPr spcFirstLastPara="1" wrap="square" lIns="91425" tIns="91425" rIns="91425" bIns="91425" anchor="t" anchorCtr="0">
            <a:noAutofit/>
          </a:bodyPr>
          <a:lstStyle/>
          <a:p>
            <a:r>
              <a:rPr lang="fr-FR" sz="2000" b="0" i="0">
                <a:effectLst/>
                <a:latin typeface="Söhne"/>
              </a:rPr>
              <a:t>En conclusion, la conception d'une boîte vibratoire pour la pollinisation représente une avancée significative dans le domaine de l'agriculture. En imitant les vibrations naturelles des abeilles pollinisatrices, cette technologie offre une solution pratique, efficace, minimaliste et accessible pour assurer la pollinisation des fraises, contribuant ainsi à la sécurité alimentaire et à la préservation de l'écosystème.</a:t>
            </a:r>
            <a:endParaRPr lang="fr-CA" sz="2000"/>
          </a:p>
          <a:p>
            <a:pPr marL="0" lvl="0" indent="0" algn="ctr" rtl="0">
              <a:spcBef>
                <a:spcPts val="0"/>
              </a:spcBef>
              <a:spcAft>
                <a:spcPts val="0"/>
              </a:spcAft>
              <a:buNone/>
            </a:pPr>
            <a:r>
              <a:rPr lang="en"/>
              <a:t> </a:t>
            </a:r>
            <a:endParaRPr>
              <a:latin typeface="Barlow Semi Condensed"/>
              <a:ea typeface="Barlow Semi Condensed"/>
              <a:cs typeface="Barlow Semi Condensed"/>
              <a:sym typeface="Barlow Semi Condensed"/>
            </a:endParaRPr>
          </a:p>
        </p:txBody>
      </p:sp>
    </p:spTree>
    <p:extLst>
      <p:ext uri="{BB962C8B-B14F-4D97-AF65-F5344CB8AC3E}">
        <p14:creationId xmlns:p14="http://schemas.microsoft.com/office/powerpoint/2010/main" val="390962625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0078D4-2065-8054-0DBD-738D1B842A03}"/>
              </a:ext>
            </a:extLst>
          </p:cNvPr>
          <p:cNvSpPr>
            <a:spLocks noGrp="1"/>
          </p:cNvSpPr>
          <p:nvPr>
            <p:ph type="title" idx="2"/>
          </p:nvPr>
        </p:nvSpPr>
        <p:spPr/>
        <p:txBody>
          <a:bodyPr/>
          <a:lstStyle/>
          <a:p>
            <a:r>
              <a:rPr lang="en-US" sz="4800"/>
              <a:t>Merci!</a:t>
            </a:r>
          </a:p>
        </p:txBody>
      </p:sp>
    </p:spTree>
    <p:extLst>
      <p:ext uri="{BB962C8B-B14F-4D97-AF65-F5344CB8AC3E}">
        <p14:creationId xmlns:p14="http://schemas.microsoft.com/office/powerpoint/2010/main" val="1156714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38"/>
          <p:cNvSpPr txBox="1">
            <a:spLocks noGrp="1"/>
          </p:cNvSpPr>
          <p:nvPr>
            <p:ph type="title"/>
          </p:nvPr>
        </p:nvSpPr>
        <p:spPr>
          <a:xfrm>
            <a:off x="2971800" y="858982"/>
            <a:ext cx="3200400" cy="12330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4700"/>
              <a:t>Introduction</a:t>
            </a:r>
            <a:endParaRPr sz="4700"/>
          </a:p>
        </p:txBody>
      </p:sp>
      <p:sp>
        <p:nvSpPr>
          <p:cNvPr id="2157" name="Google Shape;2157;p38"/>
          <p:cNvSpPr txBox="1">
            <a:spLocks noGrp="1"/>
          </p:cNvSpPr>
          <p:nvPr>
            <p:ph type="subTitle" idx="1"/>
          </p:nvPr>
        </p:nvSpPr>
        <p:spPr>
          <a:xfrm>
            <a:off x="949036" y="1766455"/>
            <a:ext cx="6937053" cy="27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1800" b="0" i="0">
                <a:solidFill>
                  <a:srgbClr val="0D0D0D"/>
                </a:solidFill>
                <a:effectLst/>
                <a:latin typeface="Söhne"/>
              </a:rPr>
              <a:t>La pollinisation est un processus fondamental pour la reproduction des plantes à fleurs, et donc pour la production alimentaire mondiale. Cependant, avec le déclin des populations de pollinisateurs naturels, l'agriculture est confrontée à un défi majeur pour répondre à la demande croissante en produits alimentaires. Face à cette problématique, nous avons travaillé sur la conception d’un système de pollinisation artificielle de culture des fraises.</a:t>
            </a:r>
            <a:endParaRPr lang="fr-FR" sz="1800">
              <a:latin typeface="Barlow Semi Condensed"/>
              <a:ea typeface="Barlow Semi Condensed"/>
              <a:cs typeface="Barlow Semi Condensed"/>
              <a:sym typeface="Barlow Semi Condensed"/>
            </a:endParaRPr>
          </a:p>
        </p:txBody>
      </p:sp>
      <p:grpSp>
        <p:nvGrpSpPr>
          <p:cNvPr id="3" name="Google Shape;14971;p80">
            <a:extLst>
              <a:ext uri="{FF2B5EF4-FFF2-40B4-BE49-F238E27FC236}">
                <a16:creationId xmlns:a16="http://schemas.microsoft.com/office/drawing/2014/main" id="{5F3A80F8-DA20-A676-B82D-62B0B2F034F5}"/>
              </a:ext>
            </a:extLst>
          </p:cNvPr>
          <p:cNvGrpSpPr/>
          <p:nvPr/>
        </p:nvGrpSpPr>
        <p:grpSpPr>
          <a:xfrm>
            <a:off x="1484089" y="633845"/>
            <a:ext cx="684147" cy="647700"/>
            <a:chOff x="-18668800" y="2807475"/>
            <a:chExt cx="306400" cy="304825"/>
          </a:xfrm>
        </p:grpSpPr>
        <p:sp>
          <p:nvSpPr>
            <p:cNvPr id="4" name="Google Shape;14972;p80">
              <a:extLst>
                <a:ext uri="{FF2B5EF4-FFF2-40B4-BE49-F238E27FC236}">
                  <a16:creationId xmlns:a16="http://schemas.microsoft.com/office/drawing/2014/main" id="{1C16D6F8-1D43-9B16-4313-E92D52BC8867}"/>
                </a:ext>
              </a:extLst>
            </p:cNvPr>
            <p:cNvSpPr/>
            <p:nvPr/>
          </p:nvSpPr>
          <p:spPr>
            <a:xfrm>
              <a:off x="-18632575" y="2951600"/>
              <a:ext cx="18150" cy="35475"/>
            </a:xfrm>
            <a:custGeom>
              <a:avLst/>
              <a:gdLst/>
              <a:ahLst/>
              <a:cxnLst/>
              <a:rect l="l" t="t" r="r" b="b"/>
              <a:pathLst>
                <a:path w="726" h="1419" extrusionOk="0">
                  <a:moveTo>
                    <a:pt x="347" y="1"/>
                  </a:moveTo>
                  <a:cubicBezTo>
                    <a:pt x="158" y="1"/>
                    <a:pt x="1" y="158"/>
                    <a:pt x="1" y="347"/>
                  </a:cubicBezTo>
                  <a:lnTo>
                    <a:pt x="1" y="1072"/>
                  </a:lnTo>
                  <a:cubicBezTo>
                    <a:pt x="1" y="1261"/>
                    <a:pt x="158" y="1419"/>
                    <a:pt x="347" y="1419"/>
                  </a:cubicBezTo>
                  <a:cubicBezTo>
                    <a:pt x="568" y="1419"/>
                    <a:pt x="725" y="1261"/>
                    <a:pt x="725" y="1072"/>
                  </a:cubicBezTo>
                  <a:lnTo>
                    <a:pt x="725" y="347"/>
                  </a:ln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973;p80">
              <a:extLst>
                <a:ext uri="{FF2B5EF4-FFF2-40B4-BE49-F238E27FC236}">
                  <a16:creationId xmlns:a16="http://schemas.microsoft.com/office/drawing/2014/main" id="{B1B5ECE3-63DF-E069-1075-831A4DE5E67C}"/>
                </a:ext>
              </a:extLst>
            </p:cNvPr>
            <p:cNvSpPr/>
            <p:nvPr/>
          </p:nvSpPr>
          <p:spPr>
            <a:xfrm>
              <a:off x="-18597125" y="2916175"/>
              <a:ext cx="18125" cy="35450"/>
            </a:xfrm>
            <a:custGeom>
              <a:avLst/>
              <a:gdLst/>
              <a:ahLst/>
              <a:cxnLst/>
              <a:rect l="l" t="t" r="r" b="b"/>
              <a:pathLst>
                <a:path w="725" h="1418" extrusionOk="0">
                  <a:moveTo>
                    <a:pt x="347" y="0"/>
                  </a:moveTo>
                  <a:cubicBezTo>
                    <a:pt x="158" y="0"/>
                    <a:pt x="0" y="158"/>
                    <a:pt x="0" y="347"/>
                  </a:cubicBezTo>
                  <a:lnTo>
                    <a:pt x="0" y="1071"/>
                  </a:lnTo>
                  <a:cubicBezTo>
                    <a:pt x="0" y="1260"/>
                    <a:pt x="158" y="1418"/>
                    <a:pt x="347" y="1418"/>
                  </a:cubicBezTo>
                  <a:cubicBezTo>
                    <a:pt x="567" y="1418"/>
                    <a:pt x="725" y="1260"/>
                    <a:pt x="725" y="1071"/>
                  </a:cubicBezTo>
                  <a:lnTo>
                    <a:pt x="725" y="347"/>
                  </a:ln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974;p80">
              <a:extLst>
                <a:ext uri="{FF2B5EF4-FFF2-40B4-BE49-F238E27FC236}">
                  <a16:creationId xmlns:a16="http://schemas.microsoft.com/office/drawing/2014/main" id="{9E26D34D-FD4C-F19A-1B68-AAFFC4013DDE}"/>
                </a:ext>
              </a:extLst>
            </p:cNvPr>
            <p:cNvSpPr/>
            <p:nvPr/>
          </p:nvSpPr>
          <p:spPr>
            <a:xfrm>
              <a:off x="-18668800" y="2807475"/>
              <a:ext cx="306400" cy="304825"/>
            </a:xfrm>
            <a:custGeom>
              <a:avLst/>
              <a:gdLst/>
              <a:ahLst/>
              <a:cxnLst/>
              <a:rect l="l" t="t" r="r" b="b"/>
              <a:pathLst>
                <a:path w="12256" h="12193" extrusionOk="0">
                  <a:moveTo>
                    <a:pt x="3970" y="946"/>
                  </a:moveTo>
                  <a:cubicBezTo>
                    <a:pt x="4128" y="1198"/>
                    <a:pt x="4348" y="1513"/>
                    <a:pt x="4348" y="1859"/>
                  </a:cubicBezTo>
                  <a:lnTo>
                    <a:pt x="4348" y="2017"/>
                  </a:lnTo>
                  <a:cubicBezTo>
                    <a:pt x="4299" y="2260"/>
                    <a:pt x="4476" y="2447"/>
                    <a:pt x="4690" y="2447"/>
                  </a:cubicBezTo>
                  <a:cubicBezTo>
                    <a:pt x="4753" y="2447"/>
                    <a:pt x="4819" y="2431"/>
                    <a:pt x="4884" y="2395"/>
                  </a:cubicBezTo>
                  <a:cubicBezTo>
                    <a:pt x="5041" y="2269"/>
                    <a:pt x="5230" y="2237"/>
                    <a:pt x="5451" y="2237"/>
                  </a:cubicBezTo>
                  <a:lnTo>
                    <a:pt x="5766" y="2237"/>
                  </a:lnTo>
                  <a:cubicBezTo>
                    <a:pt x="5608" y="2647"/>
                    <a:pt x="5199" y="2930"/>
                    <a:pt x="4726" y="2930"/>
                  </a:cubicBezTo>
                  <a:lnTo>
                    <a:pt x="3214" y="2930"/>
                  </a:lnTo>
                  <a:cubicBezTo>
                    <a:pt x="2741" y="2930"/>
                    <a:pt x="2363" y="2615"/>
                    <a:pt x="2206" y="2237"/>
                  </a:cubicBezTo>
                  <a:lnTo>
                    <a:pt x="2521" y="2237"/>
                  </a:lnTo>
                  <a:cubicBezTo>
                    <a:pt x="2710" y="2237"/>
                    <a:pt x="2899" y="2269"/>
                    <a:pt x="3056" y="2395"/>
                  </a:cubicBezTo>
                  <a:cubicBezTo>
                    <a:pt x="3117" y="2428"/>
                    <a:pt x="3179" y="2443"/>
                    <a:pt x="3238" y="2443"/>
                  </a:cubicBezTo>
                  <a:cubicBezTo>
                    <a:pt x="3459" y="2443"/>
                    <a:pt x="3648" y="2240"/>
                    <a:pt x="3624" y="2017"/>
                  </a:cubicBezTo>
                  <a:lnTo>
                    <a:pt x="3624" y="1859"/>
                  </a:lnTo>
                  <a:cubicBezTo>
                    <a:pt x="3624" y="1513"/>
                    <a:pt x="3813" y="1198"/>
                    <a:pt x="3970" y="946"/>
                  </a:cubicBezTo>
                  <a:close/>
                  <a:moveTo>
                    <a:pt x="8853" y="3718"/>
                  </a:moveTo>
                  <a:lnTo>
                    <a:pt x="9042" y="3907"/>
                  </a:lnTo>
                  <a:cubicBezTo>
                    <a:pt x="9168" y="4033"/>
                    <a:pt x="9294" y="4222"/>
                    <a:pt x="9326" y="4443"/>
                  </a:cubicBezTo>
                  <a:cubicBezTo>
                    <a:pt x="9382" y="4591"/>
                    <a:pt x="9536" y="4685"/>
                    <a:pt x="9686" y="4685"/>
                  </a:cubicBezTo>
                  <a:cubicBezTo>
                    <a:pt x="9790" y="4685"/>
                    <a:pt x="9892" y="4640"/>
                    <a:pt x="9956" y="4537"/>
                  </a:cubicBezTo>
                  <a:cubicBezTo>
                    <a:pt x="9988" y="4506"/>
                    <a:pt x="10051" y="4474"/>
                    <a:pt x="10051" y="4443"/>
                  </a:cubicBezTo>
                  <a:cubicBezTo>
                    <a:pt x="10271" y="4191"/>
                    <a:pt x="10681" y="4065"/>
                    <a:pt x="10901" y="4033"/>
                  </a:cubicBezTo>
                  <a:lnTo>
                    <a:pt x="10901" y="4033"/>
                  </a:lnTo>
                  <a:cubicBezTo>
                    <a:pt x="10870" y="4317"/>
                    <a:pt x="10775" y="4663"/>
                    <a:pt x="10523" y="4915"/>
                  </a:cubicBezTo>
                  <a:cubicBezTo>
                    <a:pt x="10460" y="4947"/>
                    <a:pt x="10429" y="4947"/>
                    <a:pt x="10397" y="4978"/>
                  </a:cubicBezTo>
                  <a:cubicBezTo>
                    <a:pt x="10145" y="5167"/>
                    <a:pt x="10240" y="5545"/>
                    <a:pt x="10523" y="5608"/>
                  </a:cubicBezTo>
                  <a:cubicBezTo>
                    <a:pt x="10712" y="5640"/>
                    <a:pt x="10870" y="5766"/>
                    <a:pt x="11027" y="5892"/>
                  </a:cubicBezTo>
                  <a:lnTo>
                    <a:pt x="11216" y="6081"/>
                  </a:lnTo>
                  <a:cubicBezTo>
                    <a:pt x="11059" y="6144"/>
                    <a:pt x="10901" y="6207"/>
                    <a:pt x="10744" y="6207"/>
                  </a:cubicBezTo>
                  <a:cubicBezTo>
                    <a:pt x="10460" y="6207"/>
                    <a:pt x="10208" y="6081"/>
                    <a:pt x="9988" y="5892"/>
                  </a:cubicBezTo>
                  <a:lnTo>
                    <a:pt x="8979" y="4852"/>
                  </a:lnTo>
                  <a:cubicBezTo>
                    <a:pt x="8727" y="4632"/>
                    <a:pt x="8664" y="4159"/>
                    <a:pt x="8853" y="3718"/>
                  </a:cubicBezTo>
                  <a:close/>
                  <a:moveTo>
                    <a:pt x="3970" y="3687"/>
                  </a:moveTo>
                  <a:cubicBezTo>
                    <a:pt x="4852" y="3687"/>
                    <a:pt x="5514" y="3750"/>
                    <a:pt x="6018" y="3939"/>
                  </a:cubicBezTo>
                  <a:cubicBezTo>
                    <a:pt x="5640" y="4096"/>
                    <a:pt x="5199" y="4348"/>
                    <a:pt x="4852" y="4726"/>
                  </a:cubicBezTo>
                  <a:cubicBezTo>
                    <a:pt x="4033" y="5577"/>
                    <a:pt x="3340" y="6837"/>
                    <a:pt x="3025" y="8129"/>
                  </a:cubicBezTo>
                  <a:cubicBezTo>
                    <a:pt x="2804" y="9042"/>
                    <a:pt x="2804" y="9830"/>
                    <a:pt x="2993" y="10492"/>
                  </a:cubicBezTo>
                  <a:cubicBezTo>
                    <a:pt x="2426" y="10113"/>
                    <a:pt x="2017" y="9578"/>
                    <a:pt x="1639" y="8948"/>
                  </a:cubicBezTo>
                  <a:cubicBezTo>
                    <a:pt x="1103" y="7971"/>
                    <a:pt x="757" y="6742"/>
                    <a:pt x="757" y="5797"/>
                  </a:cubicBezTo>
                  <a:cubicBezTo>
                    <a:pt x="757" y="4222"/>
                    <a:pt x="1576" y="3687"/>
                    <a:pt x="3970" y="3687"/>
                  </a:cubicBezTo>
                  <a:close/>
                  <a:moveTo>
                    <a:pt x="6672" y="4532"/>
                  </a:moveTo>
                  <a:cubicBezTo>
                    <a:pt x="7416" y="4532"/>
                    <a:pt x="8169" y="5082"/>
                    <a:pt x="9042" y="5955"/>
                  </a:cubicBezTo>
                  <a:cubicBezTo>
                    <a:pt x="10555" y="7467"/>
                    <a:pt x="11059" y="8538"/>
                    <a:pt x="9798" y="9735"/>
                  </a:cubicBezTo>
                  <a:cubicBezTo>
                    <a:pt x="9105" y="10460"/>
                    <a:pt x="7908" y="11090"/>
                    <a:pt x="6774" y="11374"/>
                  </a:cubicBezTo>
                  <a:cubicBezTo>
                    <a:pt x="6350" y="11482"/>
                    <a:pt x="5952" y="11535"/>
                    <a:pt x="5591" y="11535"/>
                  </a:cubicBezTo>
                  <a:cubicBezTo>
                    <a:pt x="4905" y="11535"/>
                    <a:pt x="4352" y="11346"/>
                    <a:pt x="4002" y="10996"/>
                  </a:cubicBezTo>
                  <a:cubicBezTo>
                    <a:pt x="3466" y="10460"/>
                    <a:pt x="3340" y="9452"/>
                    <a:pt x="3655" y="8255"/>
                  </a:cubicBezTo>
                  <a:cubicBezTo>
                    <a:pt x="3939" y="7089"/>
                    <a:pt x="4569" y="5923"/>
                    <a:pt x="5262" y="5230"/>
                  </a:cubicBezTo>
                  <a:cubicBezTo>
                    <a:pt x="5746" y="4746"/>
                    <a:pt x="6207" y="4532"/>
                    <a:pt x="6672" y="4532"/>
                  </a:cubicBezTo>
                  <a:close/>
                  <a:moveTo>
                    <a:pt x="3935" y="0"/>
                  </a:moveTo>
                  <a:cubicBezTo>
                    <a:pt x="3844" y="0"/>
                    <a:pt x="3750" y="32"/>
                    <a:pt x="3687" y="95"/>
                  </a:cubicBezTo>
                  <a:cubicBezTo>
                    <a:pt x="3655" y="126"/>
                    <a:pt x="3025" y="694"/>
                    <a:pt x="2899" y="1481"/>
                  </a:cubicBezTo>
                  <a:cubicBezTo>
                    <a:pt x="2804" y="1418"/>
                    <a:pt x="2647" y="1418"/>
                    <a:pt x="2521" y="1418"/>
                  </a:cubicBezTo>
                  <a:lnTo>
                    <a:pt x="1796" y="1418"/>
                  </a:lnTo>
                  <a:cubicBezTo>
                    <a:pt x="1607" y="1418"/>
                    <a:pt x="1450" y="1576"/>
                    <a:pt x="1450" y="1796"/>
                  </a:cubicBezTo>
                  <a:cubicBezTo>
                    <a:pt x="1450" y="2300"/>
                    <a:pt x="1639" y="2741"/>
                    <a:pt x="1954" y="3056"/>
                  </a:cubicBezTo>
                  <a:cubicBezTo>
                    <a:pt x="694" y="3371"/>
                    <a:pt x="0" y="4222"/>
                    <a:pt x="0" y="5671"/>
                  </a:cubicBezTo>
                  <a:cubicBezTo>
                    <a:pt x="0" y="6774"/>
                    <a:pt x="378" y="8097"/>
                    <a:pt x="1009" y="9200"/>
                  </a:cubicBezTo>
                  <a:cubicBezTo>
                    <a:pt x="1702" y="10397"/>
                    <a:pt x="2552" y="11153"/>
                    <a:pt x="3466" y="11405"/>
                  </a:cubicBezTo>
                  <a:cubicBezTo>
                    <a:pt x="4002" y="11941"/>
                    <a:pt x="4758" y="12193"/>
                    <a:pt x="5545" y="12193"/>
                  </a:cubicBezTo>
                  <a:cubicBezTo>
                    <a:pt x="5986" y="12193"/>
                    <a:pt x="6427" y="12098"/>
                    <a:pt x="6932" y="11972"/>
                  </a:cubicBezTo>
                  <a:cubicBezTo>
                    <a:pt x="8192" y="11657"/>
                    <a:pt x="9483" y="10964"/>
                    <a:pt x="10303" y="10177"/>
                  </a:cubicBezTo>
                  <a:cubicBezTo>
                    <a:pt x="11374" y="9105"/>
                    <a:pt x="11468" y="8034"/>
                    <a:pt x="10838" y="6900"/>
                  </a:cubicBezTo>
                  <a:lnTo>
                    <a:pt x="10838" y="6900"/>
                  </a:lnTo>
                  <a:cubicBezTo>
                    <a:pt x="10921" y="6917"/>
                    <a:pt x="11002" y="6924"/>
                    <a:pt x="11081" y="6924"/>
                  </a:cubicBezTo>
                  <a:cubicBezTo>
                    <a:pt x="11453" y="6924"/>
                    <a:pt x="11787" y="6750"/>
                    <a:pt x="12098" y="6490"/>
                  </a:cubicBezTo>
                  <a:cubicBezTo>
                    <a:pt x="12256" y="6333"/>
                    <a:pt x="12256" y="6112"/>
                    <a:pt x="12098" y="5955"/>
                  </a:cubicBezTo>
                  <a:lnTo>
                    <a:pt x="11563" y="5451"/>
                  </a:lnTo>
                  <a:cubicBezTo>
                    <a:pt x="11500" y="5388"/>
                    <a:pt x="11374" y="5293"/>
                    <a:pt x="11248" y="5230"/>
                  </a:cubicBezTo>
                  <a:cubicBezTo>
                    <a:pt x="11689" y="4537"/>
                    <a:pt x="11657" y="3718"/>
                    <a:pt x="11657" y="3687"/>
                  </a:cubicBezTo>
                  <a:cubicBezTo>
                    <a:pt x="11657" y="3497"/>
                    <a:pt x="11500" y="3371"/>
                    <a:pt x="11311" y="3308"/>
                  </a:cubicBezTo>
                  <a:cubicBezTo>
                    <a:pt x="11303" y="3308"/>
                    <a:pt x="11283" y="3308"/>
                    <a:pt x="11252" y="3308"/>
                  </a:cubicBezTo>
                  <a:cubicBezTo>
                    <a:pt x="11038" y="3308"/>
                    <a:pt x="10318" y="3332"/>
                    <a:pt x="9767" y="3718"/>
                  </a:cubicBezTo>
                  <a:cubicBezTo>
                    <a:pt x="9672" y="3592"/>
                    <a:pt x="9609" y="3529"/>
                    <a:pt x="9515" y="3403"/>
                  </a:cubicBezTo>
                  <a:lnTo>
                    <a:pt x="9011" y="2899"/>
                  </a:lnTo>
                  <a:cubicBezTo>
                    <a:pt x="8932" y="2820"/>
                    <a:pt x="8845" y="2781"/>
                    <a:pt x="8759" y="2781"/>
                  </a:cubicBezTo>
                  <a:cubicBezTo>
                    <a:pt x="8672" y="2781"/>
                    <a:pt x="8586" y="2820"/>
                    <a:pt x="8507" y="2899"/>
                  </a:cubicBezTo>
                  <a:cubicBezTo>
                    <a:pt x="8160" y="3245"/>
                    <a:pt x="8003" y="3718"/>
                    <a:pt x="8003" y="4159"/>
                  </a:cubicBezTo>
                  <a:cubicBezTo>
                    <a:pt x="7751" y="4033"/>
                    <a:pt x="7530" y="3907"/>
                    <a:pt x="7278" y="3844"/>
                  </a:cubicBezTo>
                  <a:cubicBezTo>
                    <a:pt x="7247" y="3844"/>
                    <a:pt x="7215" y="3844"/>
                    <a:pt x="7215" y="3781"/>
                  </a:cubicBezTo>
                  <a:cubicBezTo>
                    <a:pt x="6900" y="3466"/>
                    <a:pt x="6459" y="3214"/>
                    <a:pt x="5860" y="3088"/>
                  </a:cubicBezTo>
                  <a:cubicBezTo>
                    <a:pt x="6207" y="2773"/>
                    <a:pt x="6427" y="2300"/>
                    <a:pt x="6427" y="1796"/>
                  </a:cubicBezTo>
                  <a:cubicBezTo>
                    <a:pt x="6427" y="1576"/>
                    <a:pt x="6270" y="1418"/>
                    <a:pt x="6049" y="1418"/>
                  </a:cubicBezTo>
                  <a:lnTo>
                    <a:pt x="5356" y="1418"/>
                  </a:lnTo>
                  <a:cubicBezTo>
                    <a:pt x="5230" y="1418"/>
                    <a:pt x="5073" y="1418"/>
                    <a:pt x="4947" y="1481"/>
                  </a:cubicBezTo>
                  <a:cubicBezTo>
                    <a:pt x="4789" y="694"/>
                    <a:pt x="4159" y="126"/>
                    <a:pt x="4159" y="95"/>
                  </a:cubicBezTo>
                  <a:cubicBezTo>
                    <a:pt x="4112" y="32"/>
                    <a:pt x="4025" y="0"/>
                    <a:pt x="39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975;p80">
              <a:extLst>
                <a:ext uri="{FF2B5EF4-FFF2-40B4-BE49-F238E27FC236}">
                  <a16:creationId xmlns:a16="http://schemas.microsoft.com/office/drawing/2014/main" id="{FBBABC67-4AB7-317F-4FFA-751262562D85}"/>
                </a:ext>
              </a:extLst>
            </p:cNvPr>
            <p:cNvSpPr/>
            <p:nvPr/>
          </p:nvSpPr>
          <p:spPr>
            <a:xfrm>
              <a:off x="-18496300" y="2977800"/>
              <a:ext cx="33100" cy="31925"/>
            </a:xfrm>
            <a:custGeom>
              <a:avLst/>
              <a:gdLst/>
              <a:ahLst/>
              <a:cxnLst/>
              <a:rect l="l" t="t" r="r" b="b"/>
              <a:pathLst>
                <a:path w="1324" h="1277" extrusionOk="0">
                  <a:moveTo>
                    <a:pt x="914" y="0"/>
                  </a:moveTo>
                  <a:cubicBezTo>
                    <a:pt x="827" y="0"/>
                    <a:pt x="740" y="40"/>
                    <a:pt x="662" y="119"/>
                  </a:cubicBezTo>
                  <a:lnTo>
                    <a:pt x="158" y="654"/>
                  </a:lnTo>
                  <a:cubicBezTo>
                    <a:pt x="0" y="812"/>
                    <a:pt x="0" y="1001"/>
                    <a:pt x="158" y="1158"/>
                  </a:cubicBezTo>
                  <a:cubicBezTo>
                    <a:pt x="205" y="1237"/>
                    <a:pt x="291" y="1276"/>
                    <a:pt x="386" y="1276"/>
                  </a:cubicBezTo>
                  <a:cubicBezTo>
                    <a:pt x="480" y="1276"/>
                    <a:pt x="583" y="1237"/>
                    <a:pt x="662" y="1158"/>
                  </a:cubicBezTo>
                  <a:lnTo>
                    <a:pt x="1166" y="654"/>
                  </a:lnTo>
                  <a:cubicBezTo>
                    <a:pt x="1323" y="497"/>
                    <a:pt x="1323" y="276"/>
                    <a:pt x="1166" y="119"/>
                  </a:cubicBezTo>
                  <a:cubicBezTo>
                    <a:pt x="1087" y="40"/>
                    <a:pt x="1000" y="0"/>
                    <a:pt x="9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976;p80">
              <a:extLst>
                <a:ext uri="{FF2B5EF4-FFF2-40B4-BE49-F238E27FC236}">
                  <a16:creationId xmlns:a16="http://schemas.microsoft.com/office/drawing/2014/main" id="{60BC2315-E103-CD62-E64E-6B9C29F24979}"/>
                </a:ext>
              </a:extLst>
            </p:cNvPr>
            <p:cNvSpPr/>
            <p:nvPr/>
          </p:nvSpPr>
          <p:spPr>
            <a:xfrm>
              <a:off x="-18559325" y="3042375"/>
              <a:ext cx="33100" cy="31150"/>
            </a:xfrm>
            <a:custGeom>
              <a:avLst/>
              <a:gdLst/>
              <a:ahLst/>
              <a:cxnLst/>
              <a:rect l="l" t="t" r="r" b="b"/>
              <a:pathLst>
                <a:path w="1324" h="1246" extrusionOk="0">
                  <a:moveTo>
                    <a:pt x="902" y="1"/>
                  </a:moveTo>
                  <a:cubicBezTo>
                    <a:pt x="812" y="1"/>
                    <a:pt x="725" y="40"/>
                    <a:pt x="662" y="119"/>
                  </a:cubicBezTo>
                  <a:lnTo>
                    <a:pt x="158" y="623"/>
                  </a:lnTo>
                  <a:cubicBezTo>
                    <a:pt x="1" y="781"/>
                    <a:pt x="1" y="970"/>
                    <a:pt x="158" y="1127"/>
                  </a:cubicBezTo>
                  <a:cubicBezTo>
                    <a:pt x="237" y="1206"/>
                    <a:pt x="324" y="1245"/>
                    <a:pt x="410" y="1245"/>
                  </a:cubicBezTo>
                  <a:cubicBezTo>
                    <a:pt x="497" y="1245"/>
                    <a:pt x="583" y="1206"/>
                    <a:pt x="662" y="1127"/>
                  </a:cubicBezTo>
                  <a:lnTo>
                    <a:pt x="1166" y="623"/>
                  </a:lnTo>
                  <a:cubicBezTo>
                    <a:pt x="1324" y="465"/>
                    <a:pt x="1324" y="276"/>
                    <a:pt x="1166" y="119"/>
                  </a:cubicBezTo>
                  <a:cubicBezTo>
                    <a:pt x="1088" y="40"/>
                    <a:pt x="993" y="1"/>
                    <a:pt x="9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977;p80">
              <a:extLst>
                <a:ext uri="{FF2B5EF4-FFF2-40B4-BE49-F238E27FC236}">
                  <a16:creationId xmlns:a16="http://schemas.microsoft.com/office/drawing/2014/main" id="{6618BD7D-BA56-BF84-B753-12590CB8CD38}"/>
                </a:ext>
              </a:extLst>
            </p:cNvPr>
            <p:cNvSpPr/>
            <p:nvPr/>
          </p:nvSpPr>
          <p:spPr>
            <a:xfrm>
              <a:off x="-18559325" y="2991175"/>
              <a:ext cx="33100" cy="31150"/>
            </a:xfrm>
            <a:custGeom>
              <a:avLst/>
              <a:gdLst/>
              <a:ahLst/>
              <a:cxnLst/>
              <a:rect l="l" t="t" r="r" b="b"/>
              <a:pathLst>
                <a:path w="1324" h="1246" extrusionOk="0">
                  <a:moveTo>
                    <a:pt x="914" y="1"/>
                  </a:moveTo>
                  <a:cubicBezTo>
                    <a:pt x="828" y="1"/>
                    <a:pt x="741" y="40"/>
                    <a:pt x="662" y="119"/>
                  </a:cubicBezTo>
                  <a:lnTo>
                    <a:pt x="158" y="623"/>
                  </a:lnTo>
                  <a:cubicBezTo>
                    <a:pt x="1" y="781"/>
                    <a:pt x="1" y="970"/>
                    <a:pt x="158" y="1127"/>
                  </a:cubicBezTo>
                  <a:cubicBezTo>
                    <a:pt x="205" y="1206"/>
                    <a:pt x="292" y="1245"/>
                    <a:pt x="387" y="1245"/>
                  </a:cubicBezTo>
                  <a:cubicBezTo>
                    <a:pt x="481" y="1245"/>
                    <a:pt x="583" y="1206"/>
                    <a:pt x="662" y="1127"/>
                  </a:cubicBezTo>
                  <a:lnTo>
                    <a:pt x="1166" y="623"/>
                  </a:lnTo>
                  <a:cubicBezTo>
                    <a:pt x="1324" y="466"/>
                    <a:pt x="1324" y="277"/>
                    <a:pt x="1166" y="119"/>
                  </a:cubicBezTo>
                  <a:cubicBezTo>
                    <a:pt x="1088" y="40"/>
                    <a:pt x="1001" y="1"/>
                    <a:pt x="9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978;p80">
              <a:extLst>
                <a:ext uri="{FF2B5EF4-FFF2-40B4-BE49-F238E27FC236}">
                  <a16:creationId xmlns:a16="http://schemas.microsoft.com/office/drawing/2014/main" id="{2E243C0D-838E-C251-29B8-85CD8DE32AAE}"/>
                </a:ext>
              </a:extLst>
            </p:cNvPr>
            <p:cNvSpPr/>
            <p:nvPr/>
          </p:nvSpPr>
          <p:spPr>
            <a:xfrm>
              <a:off x="-18491575" y="3024275"/>
              <a:ext cx="33100" cy="31925"/>
            </a:xfrm>
            <a:custGeom>
              <a:avLst/>
              <a:gdLst/>
              <a:ahLst/>
              <a:cxnLst/>
              <a:rect l="l" t="t" r="r" b="b"/>
              <a:pathLst>
                <a:path w="1324" h="1277" extrusionOk="0">
                  <a:moveTo>
                    <a:pt x="902" y="0"/>
                  </a:moveTo>
                  <a:cubicBezTo>
                    <a:pt x="811" y="0"/>
                    <a:pt x="725" y="40"/>
                    <a:pt x="662" y="118"/>
                  </a:cubicBezTo>
                  <a:lnTo>
                    <a:pt x="158" y="654"/>
                  </a:lnTo>
                  <a:cubicBezTo>
                    <a:pt x="0" y="811"/>
                    <a:pt x="0" y="1000"/>
                    <a:pt x="158" y="1158"/>
                  </a:cubicBezTo>
                  <a:cubicBezTo>
                    <a:pt x="236" y="1237"/>
                    <a:pt x="323" y="1276"/>
                    <a:pt x="410" y="1276"/>
                  </a:cubicBezTo>
                  <a:cubicBezTo>
                    <a:pt x="496" y="1276"/>
                    <a:pt x="583" y="1237"/>
                    <a:pt x="662" y="1158"/>
                  </a:cubicBezTo>
                  <a:lnTo>
                    <a:pt x="1166" y="654"/>
                  </a:lnTo>
                  <a:cubicBezTo>
                    <a:pt x="1323" y="496"/>
                    <a:pt x="1323" y="276"/>
                    <a:pt x="1166" y="118"/>
                  </a:cubicBezTo>
                  <a:cubicBezTo>
                    <a:pt x="1087" y="40"/>
                    <a:pt x="992" y="0"/>
                    <a:pt x="9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979;p80">
              <a:extLst>
                <a:ext uri="{FF2B5EF4-FFF2-40B4-BE49-F238E27FC236}">
                  <a16:creationId xmlns:a16="http://schemas.microsoft.com/office/drawing/2014/main" id="{15F5D78A-5154-EFDA-C39C-119861E92920}"/>
                </a:ext>
              </a:extLst>
            </p:cNvPr>
            <p:cNvSpPr/>
            <p:nvPr/>
          </p:nvSpPr>
          <p:spPr>
            <a:xfrm>
              <a:off x="-18522300" y="2928175"/>
              <a:ext cx="32300" cy="31125"/>
            </a:xfrm>
            <a:custGeom>
              <a:avLst/>
              <a:gdLst/>
              <a:ahLst/>
              <a:cxnLst/>
              <a:rect l="l" t="t" r="r" b="b"/>
              <a:pathLst>
                <a:path w="1292" h="1245" extrusionOk="0">
                  <a:moveTo>
                    <a:pt x="930" y="1"/>
                  </a:moveTo>
                  <a:cubicBezTo>
                    <a:pt x="835" y="1"/>
                    <a:pt x="741" y="40"/>
                    <a:pt x="662" y="119"/>
                  </a:cubicBezTo>
                  <a:lnTo>
                    <a:pt x="158" y="623"/>
                  </a:lnTo>
                  <a:cubicBezTo>
                    <a:pt x="0" y="780"/>
                    <a:pt x="0" y="969"/>
                    <a:pt x="158" y="1127"/>
                  </a:cubicBezTo>
                  <a:cubicBezTo>
                    <a:pt x="237" y="1206"/>
                    <a:pt x="331" y="1245"/>
                    <a:pt x="422" y="1245"/>
                  </a:cubicBezTo>
                  <a:cubicBezTo>
                    <a:pt x="512" y="1245"/>
                    <a:pt x="599" y="1206"/>
                    <a:pt x="662" y="1127"/>
                  </a:cubicBezTo>
                  <a:lnTo>
                    <a:pt x="1198" y="623"/>
                  </a:lnTo>
                  <a:cubicBezTo>
                    <a:pt x="1292" y="497"/>
                    <a:pt x="1292" y="276"/>
                    <a:pt x="1198" y="119"/>
                  </a:cubicBezTo>
                  <a:cubicBezTo>
                    <a:pt x="1119" y="40"/>
                    <a:pt x="1024" y="1"/>
                    <a:pt x="9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80;p80">
              <a:extLst>
                <a:ext uri="{FF2B5EF4-FFF2-40B4-BE49-F238E27FC236}">
                  <a16:creationId xmlns:a16="http://schemas.microsoft.com/office/drawing/2014/main" id="{DE741DC0-DE2F-977E-A8C8-31E9A92A3762}"/>
                </a:ext>
              </a:extLst>
            </p:cNvPr>
            <p:cNvSpPr/>
            <p:nvPr/>
          </p:nvSpPr>
          <p:spPr>
            <a:xfrm>
              <a:off x="-18446700" y="3004375"/>
              <a:ext cx="33900" cy="31325"/>
            </a:xfrm>
            <a:custGeom>
              <a:avLst/>
              <a:gdLst/>
              <a:ahLst/>
              <a:cxnLst/>
              <a:rect l="l" t="t" r="r" b="b"/>
              <a:pathLst>
                <a:path w="1356" h="1253" extrusionOk="0">
                  <a:moveTo>
                    <a:pt x="922" y="1"/>
                  </a:moveTo>
                  <a:cubicBezTo>
                    <a:pt x="828" y="1"/>
                    <a:pt x="741" y="32"/>
                    <a:pt x="694" y="95"/>
                  </a:cubicBezTo>
                  <a:lnTo>
                    <a:pt x="158" y="599"/>
                  </a:lnTo>
                  <a:cubicBezTo>
                    <a:pt x="1" y="757"/>
                    <a:pt x="1" y="977"/>
                    <a:pt x="158" y="1135"/>
                  </a:cubicBezTo>
                  <a:cubicBezTo>
                    <a:pt x="253" y="1214"/>
                    <a:pt x="347" y="1253"/>
                    <a:pt x="438" y="1253"/>
                  </a:cubicBezTo>
                  <a:cubicBezTo>
                    <a:pt x="529" y="1253"/>
                    <a:pt x="615" y="1214"/>
                    <a:pt x="694" y="1135"/>
                  </a:cubicBezTo>
                  <a:lnTo>
                    <a:pt x="1198" y="599"/>
                  </a:lnTo>
                  <a:cubicBezTo>
                    <a:pt x="1356" y="442"/>
                    <a:pt x="1356" y="253"/>
                    <a:pt x="1198" y="95"/>
                  </a:cubicBezTo>
                  <a:cubicBezTo>
                    <a:pt x="1119" y="32"/>
                    <a:pt x="1017" y="1"/>
                    <a:pt x="9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135A8-2E17-2A68-89FB-E67CD361537C}"/>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B8BF4EBC-D612-0FB8-BDDB-BF1C1AB65163}"/>
              </a:ext>
            </a:extLst>
          </p:cNvPr>
          <p:cNvSpPr>
            <a:spLocks noGrp="1"/>
          </p:cNvSpPr>
          <p:nvPr>
            <p:ph type="subTitle" idx="1"/>
          </p:nvPr>
        </p:nvSpPr>
        <p:spPr>
          <a:xfrm>
            <a:off x="983673" y="748145"/>
            <a:ext cx="7204363" cy="3283529"/>
          </a:xfrm>
        </p:spPr>
        <p:txBody>
          <a:bodyPr/>
          <a:lstStyle/>
          <a:p>
            <a:endParaRPr lang="fr-CA"/>
          </a:p>
        </p:txBody>
      </p:sp>
      <p:sp>
        <p:nvSpPr>
          <p:cNvPr id="3" name="Titre 2">
            <a:extLst>
              <a:ext uri="{FF2B5EF4-FFF2-40B4-BE49-F238E27FC236}">
                <a16:creationId xmlns:a16="http://schemas.microsoft.com/office/drawing/2014/main" id="{B277E227-5C40-977C-D89E-8B54BE76EFE7}"/>
              </a:ext>
            </a:extLst>
          </p:cNvPr>
          <p:cNvSpPr>
            <a:spLocks noGrp="1"/>
          </p:cNvSpPr>
          <p:nvPr>
            <p:ph type="title"/>
          </p:nvPr>
        </p:nvSpPr>
        <p:spPr>
          <a:xfrm>
            <a:off x="2167128" y="256309"/>
            <a:ext cx="4809600" cy="561109"/>
          </a:xfrm>
        </p:spPr>
        <p:txBody>
          <a:bodyPr/>
          <a:lstStyle/>
          <a:p>
            <a:r>
              <a:rPr lang="fr-CA"/>
              <a:t>Plan de gestion de projet</a:t>
            </a:r>
          </a:p>
        </p:txBody>
      </p:sp>
      <p:pic>
        <p:nvPicPr>
          <p:cNvPr id="5" name="Picture 4" descr="A chart with different colored squares&#10;&#10;Description automatically generated">
            <a:extLst>
              <a:ext uri="{FF2B5EF4-FFF2-40B4-BE49-F238E27FC236}">
                <a16:creationId xmlns:a16="http://schemas.microsoft.com/office/drawing/2014/main" id="{4C898EBD-B1B1-71CD-B4A3-E49CB340394A}"/>
              </a:ext>
            </a:extLst>
          </p:cNvPr>
          <p:cNvPicPr>
            <a:picLocks noChangeAspect="1"/>
          </p:cNvPicPr>
          <p:nvPr/>
        </p:nvPicPr>
        <p:blipFill>
          <a:blip r:embed="rId2"/>
          <a:stretch>
            <a:fillRect/>
          </a:stretch>
        </p:blipFill>
        <p:spPr>
          <a:xfrm>
            <a:off x="970641" y="751314"/>
            <a:ext cx="7229929" cy="3278014"/>
          </a:xfrm>
          <a:prstGeom prst="rect">
            <a:avLst/>
          </a:prstGeom>
        </p:spPr>
      </p:pic>
      <p:sp>
        <p:nvSpPr>
          <p:cNvPr id="4" name="TextBox 3">
            <a:extLst>
              <a:ext uri="{FF2B5EF4-FFF2-40B4-BE49-F238E27FC236}">
                <a16:creationId xmlns:a16="http://schemas.microsoft.com/office/drawing/2014/main" id="{9EF6FA7D-E0E6-426E-57C3-4C33D41FB7D2}"/>
              </a:ext>
            </a:extLst>
          </p:cNvPr>
          <p:cNvSpPr txBox="1"/>
          <p:nvPr/>
        </p:nvSpPr>
        <p:spPr>
          <a:xfrm>
            <a:off x="1028165" y="4226901"/>
            <a:ext cx="676875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225C14F7-DBA7-A96B-F7BA-5F9163F93485}"/>
              </a:ext>
            </a:extLst>
          </p:cNvPr>
          <p:cNvSpPr txBox="1"/>
          <p:nvPr/>
        </p:nvSpPr>
        <p:spPr>
          <a:xfrm>
            <a:off x="1113845" y="4255461"/>
            <a:ext cx="6968675"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100"/>
              <a:t>Les </a:t>
            </a:r>
            <a:r>
              <a:rPr lang="en-US" sz="1100" err="1"/>
              <a:t>tâches</a:t>
            </a:r>
            <a:r>
              <a:rPr lang="en-US" sz="1100"/>
              <a:t> 1 à 10 </a:t>
            </a:r>
            <a:r>
              <a:rPr lang="en-US" sz="1100" err="1"/>
              <a:t>sont</a:t>
            </a:r>
            <a:r>
              <a:rPr lang="en-US" sz="1100"/>
              <a:t> </a:t>
            </a:r>
            <a:r>
              <a:rPr lang="en-US" sz="1100" err="1"/>
              <a:t>réalisées</a:t>
            </a:r>
            <a:r>
              <a:rPr lang="en-US" sz="1100"/>
              <a:t> par </a:t>
            </a:r>
            <a:r>
              <a:rPr lang="en-US" sz="1100" err="1"/>
              <a:t>tous</a:t>
            </a:r>
            <a:r>
              <a:rPr lang="en-US" sz="1100"/>
              <a:t> les </a:t>
            </a:r>
            <a:r>
              <a:rPr lang="en-US" sz="1100" err="1"/>
              <a:t>membres</a:t>
            </a:r>
            <a:r>
              <a:rPr lang="en-US" sz="1100"/>
              <a:t> de </a:t>
            </a:r>
            <a:r>
              <a:rPr lang="en-US" sz="1100" err="1"/>
              <a:t>l'équipe</a:t>
            </a:r>
            <a:r>
              <a:rPr lang="en-US" sz="1100"/>
              <a:t>, </a:t>
            </a:r>
            <a:r>
              <a:rPr lang="en-US" sz="1100" err="1"/>
              <a:t>même</a:t>
            </a:r>
            <a:r>
              <a:rPr lang="en-US" sz="1100"/>
              <a:t> s' il </a:t>
            </a:r>
            <a:r>
              <a:rPr lang="en-US" sz="1100" err="1"/>
              <a:t>existe</a:t>
            </a:r>
            <a:r>
              <a:rPr lang="en-US" sz="1100"/>
              <a:t> </a:t>
            </a:r>
            <a:r>
              <a:rPr lang="en-US" sz="1100" err="1"/>
              <a:t>une</a:t>
            </a:r>
            <a:r>
              <a:rPr lang="en-US" sz="1100"/>
              <a:t> </a:t>
            </a:r>
            <a:r>
              <a:rPr lang="en-US" sz="1100" err="1"/>
              <a:t>certaine</a:t>
            </a:r>
            <a:r>
              <a:rPr lang="en-US" sz="1100"/>
              <a:t> </a:t>
            </a:r>
            <a:r>
              <a:rPr lang="en-US" sz="1100" err="1"/>
              <a:t>spécialisation</a:t>
            </a:r>
            <a:r>
              <a:rPr lang="en-US" sz="1100"/>
              <a:t> des </a:t>
            </a:r>
            <a:r>
              <a:rPr lang="en-US" sz="1100" err="1"/>
              <a:t>tâches</a:t>
            </a:r>
            <a:r>
              <a:rPr lang="en-US" sz="1100"/>
              <a:t>. Nous </a:t>
            </a:r>
            <a:r>
              <a:rPr lang="en-US" sz="1100" err="1"/>
              <a:t>avons</a:t>
            </a:r>
            <a:r>
              <a:rPr lang="en-US" sz="1100"/>
              <a:t> </a:t>
            </a:r>
            <a:r>
              <a:rPr lang="en-US" sz="1100" err="1"/>
              <a:t>une</a:t>
            </a:r>
            <a:r>
              <a:rPr lang="en-US" sz="1100"/>
              <a:t> </a:t>
            </a:r>
            <a:r>
              <a:rPr lang="en-US" sz="1100" err="1"/>
              <a:t>réunion</a:t>
            </a:r>
            <a:r>
              <a:rPr lang="en-US" sz="1100"/>
              <a:t> d' équipes </a:t>
            </a:r>
            <a:r>
              <a:rPr lang="en-US" sz="1100" err="1"/>
              <a:t>tous</a:t>
            </a:r>
            <a:r>
              <a:rPr lang="en-US" sz="1100"/>
              <a:t> les </a:t>
            </a:r>
            <a:r>
              <a:rPr lang="en-US" sz="1100" err="1"/>
              <a:t>dimanches</a:t>
            </a:r>
            <a:r>
              <a:rPr lang="en-US" sz="1100"/>
              <a:t>  pour </a:t>
            </a:r>
            <a:r>
              <a:rPr lang="en-US" sz="1100" err="1"/>
              <a:t>discuter</a:t>
            </a:r>
            <a:r>
              <a:rPr lang="en-US" sz="1100"/>
              <a:t> et </a:t>
            </a:r>
            <a:r>
              <a:rPr lang="en-US" sz="1100" err="1"/>
              <a:t>suivre</a:t>
            </a:r>
            <a:r>
              <a:rPr lang="en-US" sz="1100"/>
              <a:t> l' </a:t>
            </a:r>
            <a:r>
              <a:rPr lang="en-US" sz="1100" err="1"/>
              <a:t>avancement</a:t>
            </a:r>
            <a:r>
              <a:rPr lang="en-US" sz="1100"/>
              <a:t> du projet. </a:t>
            </a:r>
            <a:endParaRPr lang="en-US"/>
          </a:p>
          <a:p>
            <a:pPr marL="285750" indent="-285750">
              <a:buChar char="•"/>
            </a:pPr>
            <a:r>
              <a:rPr lang="en-US" sz="1100" err="1"/>
              <a:t>représente</a:t>
            </a:r>
            <a:r>
              <a:rPr lang="en-US" sz="1100"/>
              <a:t> un </a:t>
            </a:r>
            <a:r>
              <a:rPr lang="en-US" sz="1100" err="1"/>
              <a:t>événement</a:t>
            </a:r>
            <a:r>
              <a:rPr lang="en-US" sz="1100"/>
              <a:t> </a:t>
            </a:r>
            <a:r>
              <a:rPr lang="en-US" sz="1100" err="1"/>
              <a:t>clé</a:t>
            </a:r>
            <a:r>
              <a:rPr lang="en-US" sz="1100"/>
              <a:t> </a:t>
            </a:r>
            <a:r>
              <a:rPr lang="en-US" sz="1100" err="1"/>
              <a:t>comme</a:t>
            </a:r>
            <a:r>
              <a:rPr lang="en-US" sz="1100"/>
              <a:t> la rencontre clients 1,2, et 3 </a:t>
            </a:r>
            <a:r>
              <a:rPr lang="en-US" sz="1100" err="1"/>
              <a:t>ou</a:t>
            </a:r>
            <a:r>
              <a:rPr lang="en-US" sz="1100"/>
              <a:t> la </a:t>
            </a:r>
            <a:r>
              <a:rPr lang="en-US" sz="1100" err="1"/>
              <a:t>journée</a:t>
            </a:r>
            <a:r>
              <a:rPr lang="en-US" sz="1100"/>
              <a:t> de Conception (JC) </a:t>
            </a:r>
            <a:r>
              <a:rPr lang="en-US" sz="1100" err="1"/>
              <a:t>ou</a:t>
            </a:r>
            <a:r>
              <a:rPr lang="en-US" sz="1100"/>
              <a:t> la </a:t>
            </a:r>
            <a:r>
              <a:rPr lang="en-US" sz="1100" err="1"/>
              <a:t>présentation</a:t>
            </a:r>
            <a:r>
              <a:rPr lang="en-US" sz="1100"/>
              <a:t> finale </a:t>
            </a:r>
            <a:endParaRPr lang="en-US"/>
          </a:p>
          <a:p>
            <a:pPr algn="l"/>
            <a:endParaRPr lang="en-US"/>
          </a:p>
        </p:txBody>
      </p:sp>
      <mc:AlternateContent xmlns:mc="http://schemas.openxmlformats.org/markup-compatibility/2006">
        <mc:Choice xmlns:p14="http://schemas.microsoft.com/office/powerpoint/2010/main" Requires="p14">
          <p:contentPart p14:bwMode="auto" r:id="rId3">
            <p14:nvContentPartPr>
              <p14:cNvPr id="17" name="Ink 16">
                <a:extLst>
                  <a:ext uri="{FF2B5EF4-FFF2-40B4-BE49-F238E27FC236}">
                    <a16:creationId xmlns:a16="http://schemas.microsoft.com/office/drawing/2014/main" id="{5D0E9DD4-CFC6-7FF0-7515-2D9758C87D1C}"/>
                  </a:ext>
                </a:extLst>
              </p14:cNvPr>
              <p14:cNvContentPartPr/>
              <p14:nvPr/>
            </p14:nvContentPartPr>
            <p14:xfrm>
              <a:off x="1400174" y="4857749"/>
              <a:ext cx="14287" cy="14287"/>
            </p14:xfrm>
          </p:contentPart>
        </mc:Choice>
        <mc:Fallback>
          <p:pic>
            <p:nvPicPr>
              <p:cNvPr id="17" name="Ink 16">
                <a:extLst>
                  <a:ext uri="{FF2B5EF4-FFF2-40B4-BE49-F238E27FC236}">
                    <a16:creationId xmlns:a16="http://schemas.microsoft.com/office/drawing/2014/main" id="{5D0E9DD4-CFC6-7FF0-7515-2D9758C87D1C}"/>
                  </a:ext>
                </a:extLst>
              </p:cNvPr>
              <p:cNvPicPr/>
              <p:nvPr/>
            </p:nvPicPr>
            <p:blipFill>
              <a:blip r:embed="rId4"/>
              <a:stretch>
                <a:fillRect/>
              </a:stretch>
            </p:blipFill>
            <p:spPr>
              <a:xfrm>
                <a:off x="-742876" y="571649"/>
                <a:ext cx="4286100" cy="8572200"/>
              </a:xfrm>
              <a:prstGeom prst="rect">
                <a:avLst/>
              </a:prstGeom>
            </p:spPr>
          </p:pic>
        </mc:Fallback>
      </mc:AlternateContent>
    </p:spTree>
    <p:extLst>
      <p:ext uri="{BB962C8B-B14F-4D97-AF65-F5344CB8AC3E}">
        <p14:creationId xmlns:p14="http://schemas.microsoft.com/office/powerpoint/2010/main" val="417239287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AC113-1AE9-DDE4-B5E5-A8721CE661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F73EEAB-DE71-DA3B-BBEB-CDC2BB7EAD4B}"/>
              </a:ext>
            </a:extLst>
          </p:cNvPr>
          <p:cNvSpPr>
            <a:spLocks noGrp="1"/>
          </p:cNvSpPr>
          <p:nvPr>
            <p:ph type="title"/>
          </p:nvPr>
        </p:nvSpPr>
        <p:spPr>
          <a:xfrm>
            <a:off x="2826034" y="448999"/>
            <a:ext cx="3904500" cy="1517073"/>
          </a:xfrm>
        </p:spPr>
        <p:txBody>
          <a:bodyPr/>
          <a:lstStyle/>
          <a:p>
            <a:r>
              <a:rPr lang="fr-FR" sz="2800"/>
              <a:t>Processus de Conception : Pensée conceptuelle</a:t>
            </a:r>
          </a:p>
        </p:txBody>
      </p:sp>
      <p:pic>
        <p:nvPicPr>
          <p:cNvPr id="3" name="Picture 1" descr="A diagram of a project&#10;&#10;Description automatically generated">
            <a:extLst>
              <a:ext uri="{FF2B5EF4-FFF2-40B4-BE49-F238E27FC236}">
                <a16:creationId xmlns:a16="http://schemas.microsoft.com/office/drawing/2014/main" id="{28917177-A8D2-FF7E-5D4B-91F763708FD6}"/>
              </a:ext>
            </a:extLst>
          </p:cNvPr>
          <p:cNvPicPr>
            <a:picLocks noChangeAspect="1"/>
          </p:cNvPicPr>
          <p:nvPr/>
        </p:nvPicPr>
        <p:blipFill>
          <a:blip r:embed="rId2"/>
          <a:stretch>
            <a:fillRect/>
          </a:stretch>
        </p:blipFill>
        <p:spPr>
          <a:xfrm>
            <a:off x="1731817" y="1637077"/>
            <a:ext cx="5801335" cy="3135452"/>
          </a:xfrm>
          <a:prstGeom prst="rect">
            <a:avLst/>
          </a:prstGeom>
        </p:spPr>
      </p:pic>
    </p:spTree>
    <p:extLst>
      <p:ext uri="{BB962C8B-B14F-4D97-AF65-F5344CB8AC3E}">
        <p14:creationId xmlns:p14="http://schemas.microsoft.com/office/powerpoint/2010/main" val="222638455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3">
          <a:extLst>
            <a:ext uri="{FF2B5EF4-FFF2-40B4-BE49-F238E27FC236}">
              <a16:creationId xmlns:a16="http://schemas.microsoft.com/office/drawing/2014/main" id="{07AF0FF8-6BAB-6569-BB38-B53D5B17E463}"/>
            </a:ext>
          </a:extLst>
        </p:cNvPr>
        <p:cNvGrpSpPr/>
        <p:nvPr/>
      </p:nvGrpSpPr>
      <p:grpSpPr>
        <a:xfrm>
          <a:off x="0" y="0"/>
          <a:ext cx="0" cy="0"/>
          <a:chOff x="0" y="0"/>
          <a:chExt cx="0" cy="0"/>
        </a:xfrm>
      </p:grpSpPr>
      <p:sp>
        <p:nvSpPr>
          <p:cNvPr id="2224" name="Google Shape;2224;p41">
            <a:extLst>
              <a:ext uri="{FF2B5EF4-FFF2-40B4-BE49-F238E27FC236}">
                <a16:creationId xmlns:a16="http://schemas.microsoft.com/office/drawing/2014/main" id="{00F1EB9D-440A-8840-1C6D-A98DB49C9E40}"/>
              </a:ext>
            </a:extLst>
          </p:cNvPr>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a:t>Besoins prioritaires</a:t>
            </a:r>
            <a:endParaRPr/>
          </a:p>
        </p:txBody>
      </p:sp>
      <p:sp>
        <p:nvSpPr>
          <p:cNvPr id="2225" name="Google Shape;2225;p41">
            <a:extLst>
              <a:ext uri="{FF2B5EF4-FFF2-40B4-BE49-F238E27FC236}">
                <a16:creationId xmlns:a16="http://schemas.microsoft.com/office/drawing/2014/main" id="{76A282E6-4D0E-368C-751C-38B4E802F46A}"/>
              </a:ext>
            </a:extLst>
          </p:cNvPr>
          <p:cNvSpPr txBox="1">
            <a:spLocks noGrp="1"/>
          </p:cNvSpPr>
          <p:nvPr>
            <p:ph type="subTitle" idx="1"/>
          </p:nvPr>
        </p:nvSpPr>
        <p:spPr>
          <a:xfrm>
            <a:off x="1709928" y="1324536"/>
            <a:ext cx="1945200" cy="59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Controle a distance</a:t>
            </a:r>
            <a:endParaRPr sz="2000"/>
          </a:p>
        </p:txBody>
      </p:sp>
      <p:sp>
        <p:nvSpPr>
          <p:cNvPr id="2226" name="Google Shape;2226;p41">
            <a:extLst>
              <a:ext uri="{FF2B5EF4-FFF2-40B4-BE49-F238E27FC236}">
                <a16:creationId xmlns:a16="http://schemas.microsoft.com/office/drawing/2014/main" id="{7FE83878-277E-C3B1-48A7-4696B88AAD61}"/>
              </a:ext>
            </a:extLst>
          </p:cNvPr>
          <p:cNvSpPr txBox="1">
            <a:spLocks noGrp="1"/>
          </p:cNvSpPr>
          <p:nvPr>
            <p:ph type="subTitle" idx="2"/>
          </p:nvPr>
        </p:nvSpPr>
        <p:spPr>
          <a:xfrm>
            <a:off x="1709928" y="2178162"/>
            <a:ext cx="1945200" cy="7590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800">
                <a:latin typeface="Barlow Semi Condensed"/>
                <a:ea typeface="Barlow Semi Condensed"/>
                <a:cs typeface="Barlow Semi Condensed"/>
                <a:sym typeface="Barlow Semi Condensed"/>
              </a:rPr>
              <a:t>Nécessitant le moins d’interaction humaine possible</a:t>
            </a:r>
            <a:endParaRPr sz="1800">
              <a:latin typeface="Barlow Semi Condensed"/>
              <a:ea typeface="Barlow Semi Condensed"/>
              <a:cs typeface="Barlow Semi Condensed"/>
              <a:sym typeface="Barlow Semi Condensed"/>
            </a:endParaRPr>
          </a:p>
        </p:txBody>
      </p:sp>
      <p:sp>
        <p:nvSpPr>
          <p:cNvPr id="2227" name="Google Shape;2227;p41">
            <a:extLst>
              <a:ext uri="{FF2B5EF4-FFF2-40B4-BE49-F238E27FC236}">
                <a16:creationId xmlns:a16="http://schemas.microsoft.com/office/drawing/2014/main" id="{D8C74B73-FF54-D78B-079B-84EF05050D28}"/>
              </a:ext>
            </a:extLst>
          </p:cNvPr>
          <p:cNvSpPr txBox="1">
            <a:spLocks noGrp="1"/>
          </p:cNvSpPr>
          <p:nvPr>
            <p:ph type="subTitle" idx="3"/>
          </p:nvPr>
        </p:nvSpPr>
        <p:spPr>
          <a:xfrm>
            <a:off x="5468112" y="1324536"/>
            <a:ext cx="1947600" cy="59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a:t>Production de qualité supérieure</a:t>
            </a:r>
          </a:p>
        </p:txBody>
      </p:sp>
      <p:sp>
        <p:nvSpPr>
          <p:cNvPr id="2228" name="Google Shape;2228;p41">
            <a:extLst>
              <a:ext uri="{FF2B5EF4-FFF2-40B4-BE49-F238E27FC236}">
                <a16:creationId xmlns:a16="http://schemas.microsoft.com/office/drawing/2014/main" id="{11C851E8-9529-F5C7-230E-BB4967337E68}"/>
              </a:ext>
            </a:extLst>
          </p:cNvPr>
          <p:cNvSpPr txBox="1">
            <a:spLocks noGrp="1"/>
          </p:cNvSpPr>
          <p:nvPr>
            <p:ph type="subTitle" idx="4"/>
          </p:nvPr>
        </p:nvSpPr>
        <p:spPr>
          <a:xfrm>
            <a:off x="5468112" y="2265772"/>
            <a:ext cx="1947600" cy="5141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800">
                <a:latin typeface="Barlow Semi Condensed"/>
                <a:ea typeface="Barlow Semi Condensed"/>
                <a:cs typeface="Barlow Semi Condensed"/>
                <a:sym typeface="Barlow Semi Condensed"/>
              </a:rPr>
              <a:t>Moindre dommage pour les fraises</a:t>
            </a:r>
          </a:p>
        </p:txBody>
      </p:sp>
      <p:sp>
        <p:nvSpPr>
          <p:cNvPr id="2229" name="Google Shape;2229;p41">
            <a:extLst>
              <a:ext uri="{FF2B5EF4-FFF2-40B4-BE49-F238E27FC236}">
                <a16:creationId xmlns:a16="http://schemas.microsoft.com/office/drawing/2014/main" id="{4EA32569-E84B-667C-9B14-719028FDF8DC}"/>
              </a:ext>
            </a:extLst>
          </p:cNvPr>
          <p:cNvSpPr txBox="1">
            <a:spLocks noGrp="1"/>
          </p:cNvSpPr>
          <p:nvPr>
            <p:ph type="subTitle" idx="5"/>
          </p:nvPr>
        </p:nvSpPr>
        <p:spPr>
          <a:xfrm>
            <a:off x="2825496" y="3089564"/>
            <a:ext cx="1945200" cy="485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a:t>Cout</a:t>
            </a:r>
            <a:endParaRPr sz="2000"/>
          </a:p>
        </p:txBody>
      </p:sp>
      <p:sp>
        <p:nvSpPr>
          <p:cNvPr id="2230" name="Google Shape;2230;p41">
            <a:extLst>
              <a:ext uri="{FF2B5EF4-FFF2-40B4-BE49-F238E27FC236}">
                <a16:creationId xmlns:a16="http://schemas.microsoft.com/office/drawing/2014/main" id="{85A5FDDA-50CC-3099-118D-784BEAF3CA76}"/>
              </a:ext>
            </a:extLst>
          </p:cNvPr>
          <p:cNvSpPr txBox="1">
            <a:spLocks noGrp="1"/>
          </p:cNvSpPr>
          <p:nvPr>
            <p:ph type="subTitle" idx="6"/>
          </p:nvPr>
        </p:nvSpPr>
        <p:spPr>
          <a:xfrm>
            <a:off x="2825496" y="3593592"/>
            <a:ext cx="1945200" cy="75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800">
                <a:latin typeface="Barlow Semi Condensed"/>
                <a:ea typeface="Barlow Semi Condensed"/>
                <a:cs typeface="Barlow Semi Condensed"/>
                <a:sym typeface="Barlow Semi Condensed"/>
              </a:rPr>
              <a:t>Abordable et accessible</a:t>
            </a:r>
            <a:endParaRPr sz="1800">
              <a:latin typeface="Barlow Semi Condensed"/>
              <a:ea typeface="Barlow Semi Condensed"/>
              <a:cs typeface="Barlow Semi Condensed"/>
              <a:sym typeface="Barlow Semi Condensed"/>
            </a:endParaRPr>
          </a:p>
        </p:txBody>
      </p:sp>
      <p:sp>
        <p:nvSpPr>
          <p:cNvPr id="2231" name="Google Shape;2231;p41">
            <a:extLst>
              <a:ext uri="{FF2B5EF4-FFF2-40B4-BE49-F238E27FC236}">
                <a16:creationId xmlns:a16="http://schemas.microsoft.com/office/drawing/2014/main" id="{BB19CA12-4D8D-547E-8836-C840E5459E6F}"/>
              </a:ext>
            </a:extLst>
          </p:cNvPr>
          <p:cNvSpPr txBox="1">
            <a:spLocks noGrp="1"/>
          </p:cNvSpPr>
          <p:nvPr>
            <p:ph type="subTitle" idx="7"/>
          </p:nvPr>
        </p:nvSpPr>
        <p:spPr>
          <a:xfrm>
            <a:off x="6464808" y="3200400"/>
            <a:ext cx="19935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a:t>Étanchéité &amp; Resistance</a:t>
            </a:r>
            <a:endParaRPr sz="2000"/>
          </a:p>
        </p:txBody>
      </p:sp>
      <p:sp>
        <p:nvSpPr>
          <p:cNvPr id="2232" name="Google Shape;2232;p41">
            <a:extLst>
              <a:ext uri="{FF2B5EF4-FFF2-40B4-BE49-F238E27FC236}">
                <a16:creationId xmlns:a16="http://schemas.microsoft.com/office/drawing/2014/main" id="{BBB7863F-63E8-5DE8-8B95-AA7CCEFD5276}"/>
              </a:ext>
            </a:extLst>
          </p:cNvPr>
          <p:cNvSpPr txBox="1">
            <a:spLocks noGrp="1"/>
          </p:cNvSpPr>
          <p:nvPr>
            <p:ph type="subTitle" idx="8"/>
          </p:nvPr>
        </p:nvSpPr>
        <p:spPr>
          <a:xfrm>
            <a:off x="6464808" y="3920836"/>
            <a:ext cx="1993500" cy="6927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800">
                <a:latin typeface="Barlow Semi Condensed"/>
                <a:ea typeface="Barlow Semi Condensed"/>
                <a:cs typeface="Barlow Semi Condensed"/>
                <a:sym typeface="Barlow Semi Condensed"/>
              </a:rPr>
              <a:t>Évite les échanges inutiles avec l’environnement</a:t>
            </a:r>
            <a:endParaRPr sz="1800">
              <a:latin typeface="Barlow Semi Condensed"/>
              <a:ea typeface="Barlow Semi Condensed"/>
              <a:cs typeface="Barlow Semi Condensed"/>
              <a:sym typeface="Barlow Semi Condensed"/>
            </a:endParaRPr>
          </a:p>
        </p:txBody>
      </p:sp>
      <p:sp>
        <p:nvSpPr>
          <p:cNvPr id="2233" name="Google Shape;2233;p41">
            <a:extLst>
              <a:ext uri="{FF2B5EF4-FFF2-40B4-BE49-F238E27FC236}">
                <a16:creationId xmlns:a16="http://schemas.microsoft.com/office/drawing/2014/main" id="{9CD96140-2AAC-1569-71A3-1406DA98477F}"/>
              </a:ext>
            </a:extLst>
          </p:cNvPr>
          <p:cNvSpPr txBox="1"/>
          <p:nvPr/>
        </p:nvSpPr>
        <p:spPr>
          <a:xfrm>
            <a:off x="512064" y="1700784"/>
            <a:ext cx="1179600" cy="1079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chemeClr val="accent1"/>
                </a:solidFill>
                <a:latin typeface="Fjalla One"/>
                <a:ea typeface="Fjalla One"/>
                <a:cs typeface="Fjalla One"/>
                <a:sym typeface="Fjalla One"/>
              </a:rPr>
              <a:t>01</a:t>
            </a:r>
            <a:endParaRPr sz="7200">
              <a:solidFill>
                <a:schemeClr val="accent1"/>
              </a:solidFill>
              <a:latin typeface="Fjalla One"/>
              <a:ea typeface="Fjalla One"/>
              <a:cs typeface="Fjalla One"/>
              <a:sym typeface="Fjalla One"/>
            </a:endParaRPr>
          </a:p>
        </p:txBody>
      </p:sp>
      <p:sp>
        <p:nvSpPr>
          <p:cNvPr id="2234" name="Google Shape;2234;p41">
            <a:extLst>
              <a:ext uri="{FF2B5EF4-FFF2-40B4-BE49-F238E27FC236}">
                <a16:creationId xmlns:a16="http://schemas.microsoft.com/office/drawing/2014/main" id="{3E0828CD-3AFE-A91A-1EB3-E384AAF6DC1E}"/>
              </a:ext>
            </a:extLst>
          </p:cNvPr>
          <p:cNvSpPr txBox="1"/>
          <p:nvPr/>
        </p:nvSpPr>
        <p:spPr>
          <a:xfrm>
            <a:off x="1623369" y="3355848"/>
            <a:ext cx="1179600" cy="107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chemeClr val="accent1"/>
                </a:solidFill>
                <a:latin typeface="Fjalla One"/>
                <a:ea typeface="Fjalla One"/>
                <a:cs typeface="Fjalla One"/>
                <a:sym typeface="Fjalla One"/>
              </a:rPr>
              <a:t>03</a:t>
            </a:r>
            <a:endParaRPr sz="7200">
              <a:solidFill>
                <a:schemeClr val="accent1"/>
              </a:solidFill>
              <a:latin typeface="Fjalla One"/>
              <a:ea typeface="Fjalla One"/>
              <a:cs typeface="Fjalla One"/>
              <a:sym typeface="Fjalla One"/>
            </a:endParaRPr>
          </a:p>
        </p:txBody>
      </p:sp>
      <p:sp>
        <p:nvSpPr>
          <p:cNvPr id="2235" name="Google Shape;2235;p41">
            <a:extLst>
              <a:ext uri="{FF2B5EF4-FFF2-40B4-BE49-F238E27FC236}">
                <a16:creationId xmlns:a16="http://schemas.microsoft.com/office/drawing/2014/main" id="{D7ADBE15-64CA-5C1B-A539-36A3A2B011A9}"/>
              </a:ext>
            </a:extLst>
          </p:cNvPr>
          <p:cNvSpPr txBox="1"/>
          <p:nvPr/>
        </p:nvSpPr>
        <p:spPr>
          <a:xfrm>
            <a:off x="5263298" y="3355848"/>
            <a:ext cx="1179600" cy="107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chemeClr val="accent1"/>
                </a:solidFill>
                <a:latin typeface="Fjalla One"/>
                <a:ea typeface="Fjalla One"/>
                <a:cs typeface="Fjalla One"/>
                <a:sym typeface="Fjalla One"/>
              </a:rPr>
              <a:t>04</a:t>
            </a:r>
            <a:endParaRPr sz="7200">
              <a:solidFill>
                <a:schemeClr val="accent1"/>
              </a:solidFill>
              <a:latin typeface="Fjalla One"/>
              <a:ea typeface="Fjalla One"/>
              <a:cs typeface="Fjalla One"/>
              <a:sym typeface="Fjalla One"/>
            </a:endParaRPr>
          </a:p>
        </p:txBody>
      </p:sp>
      <p:sp>
        <p:nvSpPr>
          <p:cNvPr id="2236" name="Google Shape;2236;p41">
            <a:extLst>
              <a:ext uri="{FF2B5EF4-FFF2-40B4-BE49-F238E27FC236}">
                <a16:creationId xmlns:a16="http://schemas.microsoft.com/office/drawing/2014/main" id="{C569C8D2-E77B-09B7-CAF8-8CB3EFC865AA}"/>
              </a:ext>
            </a:extLst>
          </p:cNvPr>
          <p:cNvSpPr txBox="1"/>
          <p:nvPr/>
        </p:nvSpPr>
        <p:spPr>
          <a:xfrm>
            <a:off x="4268116" y="1700784"/>
            <a:ext cx="1179600" cy="1079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chemeClr val="accent1"/>
                </a:solidFill>
                <a:latin typeface="Fjalla One"/>
                <a:ea typeface="Fjalla One"/>
                <a:cs typeface="Fjalla One"/>
                <a:sym typeface="Fjalla One"/>
              </a:rPr>
              <a:t>02</a:t>
            </a:r>
            <a:endParaRPr sz="7200">
              <a:solidFill>
                <a:schemeClr val="accent1"/>
              </a:solidFill>
              <a:latin typeface="Fjalla One"/>
              <a:ea typeface="Fjalla One"/>
              <a:cs typeface="Fjalla One"/>
              <a:sym typeface="Fjalla One"/>
            </a:endParaRPr>
          </a:p>
        </p:txBody>
      </p:sp>
    </p:spTree>
    <p:extLst>
      <p:ext uri="{BB962C8B-B14F-4D97-AF65-F5344CB8AC3E}">
        <p14:creationId xmlns:p14="http://schemas.microsoft.com/office/powerpoint/2010/main" val="206959933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grpSp>
        <p:nvGrpSpPr>
          <p:cNvPr id="2162" name="Google Shape;2162;p39"/>
          <p:cNvGrpSpPr/>
          <p:nvPr/>
        </p:nvGrpSpPr>
        <p:grpSpPr>
          <a:xfrm>
            <a:off x="3777060" y="162489"/>
            <a:ext cx="1679127" cy="1679127"/>
            <a:chOff x="3614228" y="234880"/>
            <a:chExt cx="1915500" cy="1915500"/>
          </a:xfrm>
        </p:grpSpPr>
        <p:sp>
          <p:nvSpPr>
            <p:cNvPr id="2163"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9"/>
            <p:cNvSpPr/>
            <p:nvPr/>
          </p:nvSpPr>
          <p:spPr>
            <a:xfrm>
              <a:off x="3869978" y="490630"/>
              <a:ext cx="1404000" cy="1404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39"/>
          <p:cNvGrpSpPr/>
          <p:nvPr/>
        </p:nvGrpSpPr>
        <p:grpSpPr>
          <a:xfrm>
            <a:off x="4276542" y="727031"/>
            <a:ext cx="591455" cy="590639"/>
            <a:chOff x="1190625" y="238125"/>
            <a:chExt cx="5238750" cy="5231525"/>
          </a:xfrm>
        </p:grpSpPr>
        <p:sp>
          <p:nvSpPr>
            <p:cNvPr id="2167" name="Google Shape;2167;p39"/>
            <p:cNvSpPr/>
            <p:nvPr/>
          </p:nvSpPr>
          <p:spPr>
            <a:xfrm>
              <a:off x="1190625" y="259325"/>
              <a:ext cx="5238750" cy="5210325"/>
            </a:xfrm>
            <a:custGeom>
              <a:avLst/>
              <a:gdLst/>
              <a:ahLst/>
              <a:cxnLst/>
              <a:rect l="l" t="t" r="r" b="b"/>
              <a:pathLst>
                <a:path w="209550" h="208413" extrusionOk="0">
                  <a:moveTo>
                    <a:pt x="149830" y="7449"/>
                  </a:moveTo>
                  <a:lnTo>
                    <a:pt x="163530" y="9379"/>
                  </a:lnTo>
                  <a:lnTo>
                    <a:pt x="162179" y="19412"/>
                  </a:lnTo>
                  <a:cubicBezTo>
                    <a:pt x="161311" y="25105"/>
                    <a:pt x="165267" y="30411"/>
                    <a:pt x="170959" y="31279"/>
                  </a:cubicBezTo>
                  <a:cubicBezTo>
                    <a:pt x="171435" y="31345"/>
                    <a:pt x="171909" y="31377"/>
                    <a:pt x="172378" y="31377"/>
                  </a:cubicBezTo>
                  <a:cubicBezTo>
                    <a:pt x="174663" y="31377"/>
                    <a:pt x="176836" y="30614"/>
                    <a:pt x="178677" y="29253"/>
                  </a:cubicBezTo>
                  <a:lnTo>
                    <a:pt x="186878" y="23175"/>
                  </a:lnTo>
                  <a:lnTo>
                    <a:pt x="195175" y="34270"/>
                  </a:lnTo>
                  <a:lnTo>
                    <a:pt x="187071" y="40348"/>
                  </a:lnTo>
                  <a:cubicBezTo>
                    <a:pt x="182440" y="43821"/>
                    <a:pt x="181475" y="50382"/>
                    <a:pt x="184948" y="54916"/>
                  </a:cubicBezTo>
                  <a:cubicBezTo>
                    <a:pt x="186588" y="57135"/>
                    <a:pt x="189097" y="58679"/>
                    <a:pt x="191798" y="59065"/>
                  </a:cubicBezTo>
                  <a:lnTo>
                    <a:pt x="201832" y="60415"/>
                  </a:lnTo>
                  <a:lnTo>
                    <a:pt x="199902" y="74212"/>
                  </a:lnTo>
                  <a:lnTo>
                    <a:pt x="189869" y="72765"/>
                  </a:lnTo>
                  <a:cubicBezTo>
                    <a:pt x="189391" y="72700"/>
                    <a:pt x="188917" y="72668"/>
                    <a:pt x="188447" y="72668"/>
                  </a:cubicBezTo>
                  <a:cubicBezTo>
                    <a:pt x="183318" y="72668"/>
                    <a:pt x="178797" y="76426"/>
                    <a:pt x="178002" y="81641"/>
                  </a:cubicBezTo>
                  <a:cubicBezTo>
                    <a:pt x="177616" y="84342"/>
                    <a:pt x="178388" y="87140"/>
                    <a:pt x="180028" y="89359"/>
                  </a:cubicBezTo>
                  <a:lnTo>
                    <a:pt x="186106" y="97463"/>
                  </a:lnTo>
                  <a:lnTo>
                    <a:pt x="175011" y="105760"/>
                  </a:lnTo>
                  <a:lnTo>
                    <a:pt x="168933" y="97656"/>
                  </a:lnTo>
                  <a:cubicBezTo>
                    <a:pt x="166888" y="94930"/>
                    <a:pt x="163773" y="93507"/>
                    <a:pt x="160632" y="93507"/>
                  </a:cubicBezTo>
                  <a:cubicBezTo>
                    <a:pt x="158437" y="93507"/>
                    <a:pt x="156230" y="94201"/>
                    <a:pt x="154365" y="95630"/>
                  </a:cubicBezTo>
                  <a:cubicBezTo>
                    <a:pt x="152146" y="97270"/>
                    <a:pt x="150698" y="99682"/>
                    <a:pt x="150216" y="102480"/>
                  </a:cubicBezTo>
                  <a:lnTo>
                    <a:pt x="148865" y="112514"/>
                  </a:lnTo>
                  <a:lnTo>
                    <a:pt x="135069" y="110584"/>
                  </a:lnTo>
                  <a:lnTo>
                    <a:pt x="136516" y="100454"/>
                  </a:lnTo>
                  <a:cubicBezTo>
                    <a:pt x="137385" y="94762"/>
                    <a:pt x="133429" y="89552"/>
                    <a:pt x="127737" y="88683"/>
                  </a:cubicBezTo>
                  <a:cubicBezTo>
                    <a:pt x="127260" y="88618"/>
                    <a:pt x="126787" y="88586"/>
                    <a:pt x="126318" y="88586"/>
                  </a:cubicBezTo>
                  <a:cubicBezTo>
                    <a:pt x="124033" y="88586"/>
                    <a:pt x="121860" y="89349"/>
                    <a:pt x="120019" y="90710"/>
                  </a:cubicBezTo>
                  <a:lnTo>
                    <a:pt x="111818" y="96788"/>
                  </a:lnTo>
                  <a:lnTo>
                    <a:pt x="103521" y="85693"/>
                  </a:lnTo>
                  <a:lnTo>
                    <a:pt x="111625" y="79615"/>
                  </a:lnTo>
                  <a:cubicBezTo>
                    <a:pt x="116256" y="76141"/>
                    <a:pt x="117221" y="69581"/>
                    <a:pt x="113747" y="64950"/>
                  </a:cubicBezTo>
                  <a:cubicBezTo>
                    <a:pt x="112107" y="62731"/>
                    <a:pt x="109599" y="61284"/>
                    <a:pt x="106898" y="60898"/>
                  </a:cubicBezTo>
                  <a:lnTo>
                    <a:pt x="96767" y="59451"/>
                  </a:lnTo>
                  <a:lnTo>
                    <a:pt x="98793" y="45751"/>
                  </a:lnTo>
                  <a:lnTo>
                    <a:pt x="108827" y="47198"/>
                  </a:lnTo>
                  <a:cubicBezTo>
                    <a:pt x="109304" y="47263"/>
                    <a:pt x="109779" y="47294"/>
                    <a:pt x="110248" y="47294"/>
                  </a:cubicBezTo>
                  <a:cubicBezTo>
                    <a:pt x="115377" y="47294"/>
                    <a:pt x="119890" y="43537"/>
                    <a:pt x="120597" y="38322"/>
                  </a:cubicBezTo>
                  <a:cubicBezTo>
                    <a:pt x="120983" y="35621"/>
                    <a:pt x="120308" y="32823"/>
                    <a:pt x="118668" y="30604"/>
                  </a:cubicBezTo>
                  <a:lnTo>
                    <a:pt x="112493" y="22500"/>
                  </a:lnTo>
                  <a:lnTo>
                    <a:pt x="123588" y="14106"/>
                  </a:lnTo>
                  <a:lnTo>
                    <a:pt x="129763" y="22307"/>
                  </a:lnTo>
                  <a:cubicBezTo>
                    <a:pt x="131820" y="24993"/>
                    <a:pt x="134928" y="26427"/>
                    <a:pt x="138082" y="26427"/>
                  </a:cubicBezTo>
                  <a:cubicBezTo>
                    <a:pt x="140252" y="26427"/>
                    <a:pt x="142444" y="25748"/>
                    <a:pt x="144331" y="24333"/>
                  </a:cubicBezTo>
                  <a:cubicBezTo>
                    <a:pt x="146550" y="22693"/>
                    <a:pt x="147997" y="20184"/>
                    <a:pt x="148383" y="17483"/>
                  </a:cubicBezTo>
                  <a:lnTo>
                    <a:pt x="149830" y="7449"/>
                  </a:lnTo>
                  <a:close/>
                  <a:moveTo>
                    <a:pt x="45248" y="107690"/>
                  </a:moveTo>
                  <a:cubicBezTo>
                    <a:pt x="48432" y="114540"/>
                    <a:pt x="52870" y="120811"/>
                    <a:pt x="58176" y="126213"/>
                  </a:cubicBezTo>
                  <a:cubicBezTo>
                    <a:pt x="56131" y="131893"/>
                    <a:pt x="50817" y="135433"/>
                    <a:pt x="45127" y="135433"/>
                  </a:cubicBezTo>
                  <a:cubicBezTo>
                    <a:pt x="43568" y="135433"/>
                    <a:pt x="41980" y="135167"/>
                    <a:pt x="40424" y="134607"/>
                  </a:cubicBezTo>
                  <a:cubicBezTo>
                    <a:pt x="33188" y="132002"/>
                    <a:pt x="29426" y="124091"/>
                    <a:pt x="32031" y="116855"/>
                  </a:cubicBezTo>
                  <a:cubicBezTo>
                    <a:pt x="34057" y="111356"/>
                    <a:pt x="39267" y="107690"/>
                    <a:pt x="45152" y="107690"/>
                  </a:cubicBezTo>
                  <a:close/>
                  <a:moveTo>
                    <a:pt x="39845" y="89166"/>
                  </a:moveTo>
                  <a:cubicBezTo>
                    <a:pt x="40328" y="93121"/>
                    <a:pt x="41293" y="97077"/>
                    <a:pt x="42547" y="100936"/>
                  </a:cubicBezTo>
                  <a:cubicBezTo>
                    <a:pt x="31162" y="102287"/>
                    <a:pt x="22962" y="112610"/>
                    <a:pt x="24312" y="124091"/>
                  </a:cubicBezTo>
                  <a:cubicBezTo>
                    <a:pt x="25565" y="134650"/>
                    <a:pt x="34620" y="142471"/>
                    <a:pt x="45011" y="142471"/>
                  </a:cubicBezTo>
                  <a:cubicBezTo>
                    <a:pt x="45822" y="142471"/>
                    <a:pt x="46642" y="142423"/>
                    <a:pt x="47467" y="142325"/>
                  </a:cubicBezTo>
                  <a:cubicBezTo>
                    <a:pt x="54414" y="141457"/>
                    <a:pt x="60395" y="137308"/>
                    <a:pt x="63579" y="131134"/>
                  </a:cubicBezTo>
                  <a:cubicBezTo>
                    <a:pt x="65412" y="132677"/>
                    <a:pt x="67438" y="134125"/>
                    <a:pt x="69464" y="135475"/>
                  </a:cubicBezTo>
                  <a:cubicBezTo>
                    <a:pt x="72744" y="137501"/>
                    <a:pt x="75253" y="140685"/>
                    <a:pt x="76507" y="144351"/>
                  </a:cubicBezTo>
                  <a:lnTo>
                    <a:pt x="69078" y="151780"/>
                  </a:lnTo>
                  <a:lnTo>
                    <a:pt x="61842" y="146763"/>
                  </a:lnTo>
                  <a:cubicBezTo>
                    <a:pt x="60637" y="145960"/>
                    <a:pt x="59266" y="145571"/>
                    <a:pt x="57911" y="145571"/>
                  </a:cubicBezTo>
                  <a:cubicBezTo>
                    <a:pt x="55689" y="145571"/>
                    <a:pt x="53513" y="146618"/>
                    <a:pt x="52195" y="148596"/>
                  </a:cubicBezTo>
                  <a:cubicBezTo>
                    <a:pt x="51616" y="149368"/>
                    <a:pt x="51326" y="150236"/>
                    <a:pt x="51133" y="151105"/>
                  </a:cubicBezTo>
                  <a:lnTo>
                    <a:pt x="49300" y="159788"/>
                  </a:lnTo>
                  <a:lnTo>
                    <a:pt x="41003" y="159788"/>
                  </a:lnTo>
                  <a:lnTo>
                    <a:pt x="39170" y="151105"/>
                  </a:lnTo>
                  <a:cubicBezTo>
                    <a:pt x="38495" y="147815"/>
                    <a:pt x="35608" y="145558"/>
                    <a:pt x="32379" y="145558"/>
                  </a:cubicBezTo>
                  <a:cubicBezTo>
                    <a:pt x="31914" y="145558"/>
                    <a:pt x="31443" y="145605"/>
                    <a:pt x="30969" y="145702"/>
                  </a:cubicBezTo>
                  <a:cubicBezTo>
                    <a:pt x="30101" y="145895"/>
                    <a:pt x="29233" y="146281"/>
                    <a:pt x="28461" y="146860"/>
                  </a:cubicBezTo>
                  <a:lnTo>
                    <a:pt x="21225" y="151780"/>
                  </a:lnTo>
                  <a:lnTo>
                    <a:pt x="14954" y="145509"/>
                  </a:lnTo>
                  <a:lnTo>
                    <a:pt x="19874" y="138273"/>
                  </a:lnTo>
                  <a:cubicBezTo>
                    <a:pt x="22093" y="135089"/>
                    <a:pt x="21322" y="130748"/>
                    <a:pt x="18138" y="128625"/>
                  </a:cubicBezTo>
                  <a:cubicBezTo>
                    <a:pt x="17366" y="128046"/>
                    <a:pt x="16498" y="127661"/>
                    <a:pt x="15629" y="127468"/>
                  </a:cubicBezTo>
                  <a:lnTo>
                    <a:pt x="6946" y="125731"/>
                  </a:lnTo>
                  <a:lnTo>
                    <a:pt x="6946" y="117434"/>
                  </a:lnTo>
                  <a:lnTo>
                    <a:pt x="15629" y="115601"/>
                  </a:lnTo>
                  <a:cubicBezTo>
                    <a:pt x="19392" y="114829"/>
                    <a:pt x="21708" y="111163"/>
                    <a:pt x="20936" y="107400"/>
                  </a:cubicBezTo>
                  <a:cubicBezTo>
                    <a:pt x="20743" y="106532"/>
                    <a:pt x="20453" y="105664"/>
                    <a:pt x="19874" y="104892"/>
                  </a:cubicBezTo>
                  <a:lnTo>
                    <a:pt x="14954" y="97656"/>
                  </a:lnTo>
                  <a:lnTo>
                    <a:pt x="21225" y="91385"/>
                  </a:lnTo>
                  <a:lnTo>
                    <a:pt x="28461" y="96305"/>
                  </a:lnTo>
                  <a:cubicBezTo>
                    <a:pt x="29670" y="97148"/>
                    <a:pt x="31045" y="97545"/>
                    <a:pt x="32403" y="97545"/>
                  </a:cubicBezTo>
                  <a:cubicBezTo>
                    <a:pt x="34621" y="97545"/>
                    <a:pt x="36792" y="96484"/>
                    <a:pt x="38109" y="94569"/>
                  </a:cubicBezTo>
                  <a:cubicBezTo>
                    <a:pt x="38688" y="93797"/>
                    <a:pt x="38977" y="92929"/>
                    <a:pt x="39170" y="92060"/>
                  </a:cubicBezTo>
                  <a:lnTo>
                    <a:pt x="39845" y="89166"/>
                  </a:lnTo>
                  <a:close/>
                  <a:moveTo>
                    <a:pt x="118957" y="177154"/>
                  </a:moveTo>
                  <a:lnTo>
                    <a:pt x="118957" y="184100"/>
                  </a:lnTo>
                  <a:lnTo>
                    <a:pt x="91172" y="184100"/>
                  </a:lnTo>
                  <a:lnTo>
                    <a:pt x="91172" y="177154"/>
                  </a:lnTo>
                  <a:close/>
                  <a:moveTo>
                    <a:pt x="118957" y="191047"/>
                  </a:moveTo>
                  <a:lnTo>
                    <a:pt x="118957" y="194520"/>
                  </a:lnTo>
                  <a:cubicBezTo>
                    <a:pt x="118957" y="198282"/>
                    <a:pt x="115870" y="201466"/>
                    <a:pt x="112011" y="201466"/>
                  </a:cubicBezTo>
                  <a:lnTo>
                    <a:pt x="98118" y="201466"/>
                  </a:lnTo>
                  <a:cubicBezTo>
                    <a:pt x="94355" y="201466"/>
                    <a:pt x="91172" y="198282"/>
                    <a:pt x="91172" y="194520"/>
                  </a:cubicBezTo>
                  <a:lnTo>
                    <a:pt x="91172" y="191047"/>
                  </a:lnTo>
                  <a:close/>
                  <a:moveTo>
                    <a:pt x="146950" y="1"/>
                  </a:moveTo>
                  <a:cubicBezTo>
                    <a:pt x="145260" y="1"/>
                    <a:pt x="143732" y="1213"/>
                    <a:pt x="143463" y="3011"/>
                  </a:cubicBezTo>
                  <a:lnTo>
                    <a:pt x="141533" y="16518"/>
                  </a:lnTo>
                  <a:cubicBezTo>
                    <a:pt x="141272" y="18262"/>
                    <a:pt x="139828" y="19454"/>
                    <a:pt x="138129" y="19454"/>
                  </a:cubicBezTo>
                  <a:cubicBezTo>
                    <a:pt x="137948" y="19454"/>
                    <a:pt x="137763" y="19440"/>
                    <a:pt x="137577" y="19412"/>
                  </a:cubicBezTo>
                  <a:cubicBezTo>
                    <a:pt x="136709" y="19316"/>
                    <a:pt x="135841" y="18833"/>
                    <a:pt x="135262" y="18062"/>
                  </a:cubicBezTo>
                  <a:lnTo>
                    <a:pt x="127061" y="7160"/>
                  </a:lnTo>
                  <a:cubicBezTo>
                    <a:pt x="126437" y="6251"/>
                    <a:pt x="125411" y="5777"/>
                    <a:pt x="124357" y="5777"/>
                  </a:cubicBezTo>
                  <a:cubicBezTo>
                    <a:pt x="123621" y="5777"/>
                    <a:pt x="122872" y="6008"/>
                    <a:pt x="122238" y="6484"/>
                  </a:cubicBezTo>
                  <a:lnTo>
                    <a:pt x="111818" y="14299"/>
                  </a:lnTo>
                  <a:cubicBezTo>
                    <a:pt x="109454" y="14058"/>
                    <a:pt x="107090" y="13937"/>
                    <a:pt x="104727" y="13937"/>
                  </a:cubicBezTo>
                  <a:cubicBezTo>
                    <a:pt x="102363" y="13937"/>
                    <a:pt x="99999" y="14058"/>
                    <a:pt x="97636" y="14299"/>
                  </a:cubicBezTo>
                  <a:cubicBezTo>
                    <a:pt x="66666" y="17869"/>
                    <a:pt x="42450" y="42471"/>
                    <a:pt x="39459" y="73440"/>
                  </a:cubicBezTo>
                  <a:cubicBezTo>
                    <a:pt x="39363" y="74501"/>
                    <a:pt x="39267" y="75466"/>
                    <a:pt x="39267" y="76431"/>
                  </a:cubicBezTo>
                  <a:lnTo>
                    <a:pt x="38205" y="76431"/>
                  </a:lnTo>
                  <a:cubicBezTo>
                    <a:pt x="36565" y="76431"/>
                    <a:pt x="35118" y="77589"/>
                    <a:pt x="34829" y="79229"/>
                  </a:cubicBezTo>
                  <a:lnTo>
                    <a:pt x="32417" y="90613"/>
                  </a:lnTo>
                  <a:lnTo>
                    <a:pt x="22769" y="83956"/>
                  </a:lnTo>
                  <a:cubicBezTo>
                    <a:pt x="22185" y="83539"/>
                    <a:pt x="21511" y="83338"/>
                    <a:pt x="20833" y="83338"/>
                  </a:cubicBezTo>
                  <a:cubicBezTo>
                    <a:pt x="19942" y="83338"/>
                    <a:pt x="19043" y="83685"/>
                    <a:pt x="18331" y="84342"/>
                  </a:cubicBezTo>
                  <a:lnTo>
                    <a:pt x="7911" y="94762"/>
                  </a:lnTo>
                  <a:cubicBezTo>
                    <a:pt x="6753" y="96016"/>
                    <a:pt x="6560" y="97849"/>
                    <a:pt x="7525" y="99200"/>
                  </a:cubicBezTo>
                  <a:lnTo>
                    <a:pt x="14182" y="108847"/>
                  </a:lnTo>
                  <a:lnTo>
                    <a:pt x="2701" y="111259"/>
                  </a:lnTo>
                  <a:cubicBezTo>
                    <a:pt x="1158" y="111549"/>
                    <a:pt x="0" y="112996"/>
                    <a:pt x="0" y="114636"/>
                  </a:cubicBezTo>
                  <a:lnTo>
                    <a:pt x="0" y="128529"/>
                  </a:lnTo>
                  <a:cubicBezTo>
                    <a:pt x="0" y="130169"/>
                    <a:pt x="1158" y="131616"/>
                    <a:pt x="2798" y="131906"/>
                  </a:cubicBezTo>
                  <a:lnTo>
                    <a:pt x="14182" y="134318"/>
                  </a:lnTo>
                  <a:lnTo>
                    <a:pt x="7622" y="143869"/>
                  </a:lnTo>
                  <a:cubicBezTo>
                    <a:pt x="6657" y="145316"/>
                    <a:pt x="6753" y="147149"/>
                    <a:pt x="8008" y="148307"/>
                  </a:cubicBezTo>
                  <a:lnTo>
                    <a:pt x="18427" y="158726"/>
                  </a:lnTo>
                  <a:cubicBezTo>
                    <a:pt x="19085" y="159384"/>
                    <a:pt x="19960" y="159730"/>
                    <a:pt x="20858" y="159730"/>
                  </a:cubicBezTo>
                  <a:cubicBezTo>
                    <a:pt x="21542" y="159730"/>
                    <a:pt x="22240" y="159529"/>
                    <a:pt x="22865" y="159112"/>
                  </a:cubicBezTo>
                  <a:lnTo>
                    <a:pt x="32417" y="152552"/>
                  </a:lnTo>
                  <a:lnTo>
                    <a:pt x="34829" y="163936"/>
                  </a:lnTo>
                  <a:cubicBezTo>
                    <a:pt x="35118" y="165576"/>
                    <a:pt x="36565" y="166734"/>
                    <a:pt x="38205" y="166734"/>
                  </a:cubicBezTo>
                  <a:lnTo>
                    <a:pt x="52098" y="166734"/>
                  </a:lnTo>
                  <a:cubicBezTo>
                    <a:pt x="53738" y="166734"/>
                    <a:pt x="55185" y="165576"/>
                    <a:pt x="55475" y="163936"/>
                  </a:cubicBezTo>
                  <a:lnTo>
                    <a:pt x="57887" y="152552"/>
                  </a:lnTo>
                  <a:lnTo>
                    <a:pt x="67535" y="159112"/>
                  </a:lnTo>
                  <a:cubicBezTo>
                    <a:pt x="68118" y="159529"/>
                    <a:pt x="68792" y="159730"/>
                    <a:pt x="69463" y="159730"/>
                  </a:cubicBezTo>
                  <a:cubicBezTo>
                    <a:pt x="70344" y="159730"/>
                    <a:pt x="71219" y="159384"/>
                    <a:pt x="71876" y="158726"/>
                  </a:cubicBezTo>
                  <a:lnTo>
                    <a:pt x="77279" y="153324"/>
                  </a:lnTo>
                  <a:lnTo>
                    <a:pt x="77279" y="163261"/>
                  </a:lnTo>
                  <a:cubicBezTo>
                    <a:pt x="77375" y="168181"/>
                    <a:pt x="79980" y="172716"/>
                    <a:pt x="84225" y="175224"/>
                  </a:cubicBezTo>
                  <a:lnTo>
                    <a:pt x="84225" y="194520"/>
                  </a:lnTo>
                  <a:cubicBezTo>
                    <a:pt x="84225" y="202142"/>
                    <a:pt x="90496" y="208413"/>
                    <a:pt x="98118" y="208413"/>
                  </a:cubicBezTo>
                  <a:lnTo>
                    <a:pt x="112011" y="208413"/>
                  </a:lnTo>
                  <a:cubicBezTo>
                    <a:pt x="119729" y="208413"/>
                    <a:pt x="125904" y="202142"/>
                    <a:pt x="125904" y="194520"/>
                  </a:cubicBezTo>
                  <a:lnTo>
                    <a:pt x="125904" y="175224"/>
                  </a:lnTo>
                  <a:cubicBezTo>
                    <a:pt x="130245" y="172716"/>
                    <a:pt x="132850" y="168181"/>
                    <a:pt x="132850" y="163261"/>
                  </a:cubicBezTo>
                  <a:lnTo>
                    <a:pt x="132850" y="149465"/>
                  </a:lnTo>
                  <a:cubicBezTo>
                    <a:pt x="132947" y="143676"/>
                    <a:pt x="136034" y="138370"/>
                    <a:pt x="140954" y="135282"/>
                  </a:cubicBezTo>
                  <a:cubicBezTo>
                    <a:pt x="143752" y="133449"/>
                    <a:pt x="146550" y="131327"/>
                    <a:pt x="149058" y="129108"/>
                  </a:cubicBezTo>
                  <a:lnTo>
                    <a:pt x="144427" y="123898"/>
                  </a:lnTo>
                  <a:cubicBezTo>
                    <a:pt x="142208" y="125924"/>
                    <a:pt x="139700" y="127854"/>
                    <a:pt x="137095" y="129494"/>
                  </a:cubicBezTo>
                  <a:cubicBezTo>
                    <a:pt x="130245" y="133835"/>
                    <a:pt x="126000" y="141360"/>
                    <a:pt x="125904" y="149465"/>
                  </a:cubicBezTo>
                  <a:lnTo>
                    <a:pt x="125904" y="163261"/>
                  </a:lnTo>
                  <a:cubicBezTo>
                    <a:pt x="125904" y="167024"/>
                    <a:pt x="122816" y="170207"/>
                    <a:pt x="118957" y="170207"/>
                  </a:cubicBezTo>
                  <a:lnTo>
                    <a:pt x="91172" y="170207"/>
                  </a:lnTo>
                  <a:cubicBezTo>
                    <a:pt x="87409" y="170207"/>
                    <a:pt x="84225" y="167024"/>
                    <a:pt x="84225" y="163261"/>
                  </a:cubicBezTo>
                  <a:lnTo>
                    <a:pt x="84225" y="149175"/>
                  </a:lnTo>
                  <a:cubicBezTo>
                    <a:pt x="84225" y="141167"/>
                    <a:pt x="79980" y="133835"/>
                    <a:pt x="73227" y="129590"/>
                  </a:cubicBezTo>
                  <a:cubicBezTo>
                    <a:pt x="45731" y="112321"/>
                    <a:pt x="37433" y="75948"/>
                    <a:pt x="54703" y="48452"/>
                  </a:cubicBezTo>
                  <a:cubicBezTo>
                    <a:pt x="65412" y="31376"/>
                    <a:pt x="84225" y="20956"/>
                    <a:pt x="104389" y="20860"/>
                  </a:cubicBezTo>
                  <a:lnTo>
                    <a:pt x="104389" y="20860"/>
                  </a:lnTo>
                  <a:lnTo>
                    <a:pt x="104196" y="21245"/>
                  </a:lnTo>
                  <a:cubicBezTo>
                    <a:pt x="104100" y="22210"/>
                    <a:pt x="104293" y="23079"/>
                    <a:pt x="104871" y="23850"/>
                  </a:cubicBezTo>
                  <a:lnTo>
                    <a:pt x="113072" y="34752"/>
                  </a:lnTo>
                  <a:cubicBezTo>
                    <a:pt x="113940" y="35910"/>
                    <a:pt x="114037" y="37454"/>
                    <a:pt x="113265" y="38611"/>
                  </a:cubicBezTo>
                  <a:cubicBezTo>
                    <a:pt x="112694" y="39672"/>
                    <a:pt x="111572" y="40318"/>
                    <a:pt x="110423" y="40318"/>
                  </a:cubicBezTo>
                  <a:cubicBezTo>
                    <a:pt x="110212" y="40318"/>
                    <a:pt x="110001" y="40296"/>
                    <a:pt x="109792" y="40252"/>
                  </a:cubicBezTo>
                  <a:lnTo>
                    <a:pt x="96285" y="38322"/>
                  </a:lnTo>
                  <a:cubicBezTo>
                    <a:pt x="96154" y="38309"/>
                    <a:pt x="96024" y="38302"/>
                    <a:pt x="95895" y="38302"/>
                  </a:cubicBezTo>
                  <a:cubicBezTo>
                    <a:pt x="94126" y="38302"/>
                    <a:pt x="92599" y="39514"/>
                    <a:pt x="92329" y="41313"/>
                  </a:cubicBezTo>
                  <a:lnTo>
                    <a:pt x="89435" y="61959"/>
                  </a:lnTo>
                  <a:cubicBezTo>
                    <a:pt x="89146" y="63792"/>
                    <a:pt x="90496" y="65625"/>
                    <a:pt x="92329" y="65915"/>
                  </a:cubicBezTo>
                  <a:lnTo>
                    <a:pt x="105836" y="67844"/>
                  </a:lnTo>
                  <a:cubicBezTo>
                    <a:pt x="107766" y="68037"/>
                    <a:pt x="109117" y="69870"/>
                    <a:pt x="108827" y="71703"/>
                  </a:cubicBezTo>
                  <a:cubicBezTo>
                    <a:pt x="108731" y="72668"/>
                    <a:pt x="108248" y="73440"/>
                    <a:pt x="107476" y="74019"/>
                  </a:cubicBezTo>
                  <a:lnTo>
                    <a:pt x="96574" y="82219"/>
                  </a:lnTo>
                  <a:cubicBezTo>
                    <a:pt x="95031" y="83377"/>
                    <a:pt x="94741" y="85500"/>
                    <a:pt x="95899" y="87043"/>
                  </a:cubicBezTo>
                  <a:lnTo>
                    <a:pt x="108345" y="103734"/>
                  </a:lnTo>
                  <a:cubicBezTo>
                    <a:pt x="109026" y="104643"/>
                    <a:pt x="110076" y="105117"/>
                    <a:pt x="111139" y="105117"/>
                  </a:cubicBezTo>
                  <a:cubicBezTo>
                    <a:pt x="111881" y="105117"/>
                    <a:pt x="112630" y="104886"/>
                    <a:pt x="113265" y="104409"/>
                  </a:cubicBezTo>
                  <a:lnTo>
                    <a:pt x="124167" y="96209"/>
                  </a:lnTo>
                  <a:cubicBezTo>
                    <a:pt x="124776" y="95752"/>
                    <a:pt x="125475" y="95536"/>
                    <a:pt x="126169" y="95536"/>
                  </a:cubicBezTo>
                  <a:cubicBezTo>
                    <a:pt x="127235" y="95536"/>
                    <a:pt x="128290" y="96046"/>
                    <a:pt x="128991" y="96981"/>
                  </a:cubicBezTo>
                  <a:cubicBezTo>
                    <a:pt x="129570" y="97656"/>
                    <a:pt x="129763" y="98621"/>
                    <a:pt x="129666" y="99489"/>
                  </a:cubicBezTo>
                  <a:lnTo>
                    <a:pt x="127737" y="112996"/>
                  </a:lnTo>
                  <a:cubicBezTo>
                    <a:pt x="127447" y="114925"/>
                    <a:pt x="128798" y="116662"/>
                    <a:pt x="130631" y="116952"/>
                  </a:cubicBezTo>
                  <a:lnTo>
                    <a:pt x="151277" y="119942"/>
                  </a:lnTo>
                  <a:lnTo>
                    <a:pt x="151760" y="119942"/>
                  </a:lnTo>
                  <a:cubicBezTo>
                    <a:pt x="153496" y="119942"/>
                    <a:pt x="154944" y="118688"/>
                    <a:pt x="155233" y="116952"/>
                  </a:cubicBezTo>
                  <a:lnTo>
                    <a:pt x="157163" y="103445"/>
                  </a:lnTo>
                  <a:cubicBezTo>
                    <a:pt x="157432" y="101646"/>
                    <a:pt x="158959" y="100434"/>
                    <a:pt x="160728" y="100434"/>
                  </a:cubicBezTo>
                  <a:cubicBezTo>
                    <a:pt x="160857" y="100434"/>
                    <a:pt x="160987" y="100441"/>
                    <a:pt x="161118" y="100454"/>
                  </a:cubicBezTo>
                  <a:cubicBezTo>
                    <a:pt x="161986" y="100647"/>
                    <a:pt x="162855" y="101129"/>
                    <a:pt x="163337" y="101804"/>
                  </a:cubicBezTo>
                  <a:lnTo>
                    <a:pt x="171538" y="112803"/>
                  </a:lnTo>
                  <a:cubicBezTo>
                    <a:pt x="172232" y="113671"/>
                    <a:pt x="173309" y="114158"/>
                    <a:pt x="174393" y="114158"/>
                  </a:cubicBezTo>
                  <a:cubicBezTo>
                    <a:pt x="175115" y="114158"/>
                    <a:pt x="175841" y="113941"/>
                    <a:pt x="176458" y="113478"/>
                  </a:cubicBezTo>
                  <a:lnTo>
                    <a:pt x="193052" y="100936"/>
                  </a:lnTo>
                  <a:cubicBezTo>
                    <a:pt x="194596" y="99778"/>
                    <a:pt x="194982" y="97656"/>
                    <a:pt x="193824" y="96112"/>
                  </a:cubicBezTo>
                  <a:lnTo>
                    <a:pt x="185623" y="85210"/>
                  </a:lnTo>
                  <a:cubicBezTo>
                    <a:pt x="184755" y="84053"/>
                    <a:pt x="184659" y="82509"/>
                    <a:pt x="185431" y="81351"/>
                  </a:cubicBezTo>
                  <a:cubicBezTo>
                    <a:pt x="186029" y="80239"/>
                    <a:pt x="187159" y="79582"/>
                    <a:pt x="188417" y="79582"/>
                  </a:cubicBezTo>
                  <a:cubicBezTo>
                    <a:pt x="188577" y="79582"/>
                    <a:pt x="188740" y="79593"/>
                    <a:pt x="188904" y="79615"/>
                  </a:cubicBezTo>
                  <a:lnTo>
                    <a:pt x="202411" y="81544"/>
                  </a:lnTo>
                  <a:cubicBezTo>
                    <a:pt x="202587" y="81572"/>
                    <a:pt x="202764" y="81586"/>
                    <a:pt x="202939" y="81586"/>
                  </a:cubicBezTo>
                  <a:cubicBezTo>
                    <a:pt x="204582" y="81586"/>
                    <a:pt x="206095" y="80393"/>
                    <a:pt x="206270" y="78650"/>
                  </a:cubicBezTo>
                  <a:lnTo>
                    <a:pt x="209261" y="58004"/>
                  </a:lnTo>
                  <a:cubicBezTo>
                    <a:pt x="209550" y="56074"/>
                    <a:pt x="208199" y="54337"/>
                    <a:pt x="206270" y="54048"/>
                  </a:cubicBezTo>
                  <a:lnTo>
                    <a:pt x="192763" y="52118"/>
                  </a:lnTo>
                  <a:cubicBezTo>
                    <a:pt x="190930" y="51829"/>
                    <a:pt x="189579" y="50092"/>
                    <a:pt x="189869" y="48259"/>
                  </a:cubicBezTo>
                  <a:cubicBezTo>
                    <a:pt x="189965" y="47294"/>
                    <a:pt x="190447" y="46523"/>
                    <a:pt x="191219" y="45944"/>
                  </a:cubicBezTo>
                  <a:lnTo>
                    <a:pt x="202121" y="37743"/>
                  </a:lnTo>
                  <a:cubicBezTo>
                    <a:pt x="203665" y="36585"/>
                    <a:pt x="203954" y="34366"/>
                    <a:pt x="202797" y="32919"/>
                  </a:cubicBezTo>
                  <a:lnTo>
                    <a:pt x="190351" y="16229"/>
                  </a:lnTo>
                  <a:cubicBezTo>
                    <a:pt x="189669" y="15320"/>
                    <a:pt x="188620" y="14846"/>
                    <a:pt x="187557" y="14846"/>
                  </a:cubicBezTo>
                  <a:cubicBezTo>
                    <a:pt x="186814" y="14846"/>
                    <a:pt x="186065" y="15077"/>
                    <a:pt x="185431" y="15553"/>
                  </a:cubicBezTo>
                  <a:lnTo>
                    <a:pt x="174529" y="23657"/>
                  </a:lnTo>
                  <a:cubicBezTo>
                    <a:pt x="173892" y="24175"/>
                    <a:pt x="173157" y="24413"/>
                    <a:pt x="172432" y="24413"/>
                  </a:cubicBezTo>
                  <a:cubicBezTo>
                    <a:pt x="171398" y="24413"/>
                    <a:pt x="170385" y="23929"/>
                    <a:pt x="169705" y="23079"/>
                  </a:cubicBezTo>
                  <a:cubicBezTo>
                    <a:pt x="169126" y="22307"/>
                    <a:pt x="168836" y="21342"/>
                    <a:pt x="169029" y="20474"/>
                  </a:cubicBezTo>
                  <a:lnTo>
                    <a:pt x="170959" y="6967"/>
                  </a:lnTo>
                  <a:cubicBezTo>
                    <a:pt x="171152" y="5037"/>
                    <a:pt x="169898" y="3301"/>
                    <a:pt x="167968" y="3011"/>
                  </a:cubicBezTo>
                  <a:lnTo>
                    <a:pt x="147322" y="20"/>
                  </a:lnTo>
                  <a:cubicBezTo>
                    <a:pt x="147197" y="7"/>
                    <a:pt x="147073" y="1"/>
                    <a:pt x="146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68" name="Google Shape;2168;p39"/>
            <p:cNvSpPr/>
            <p:nvPr/>
          </p:nvSpPr>
          <p:spPr>
            <a:xfrm>
              <a:off x="4202861" y="1284806"/>
              <a:ext cx="1389300" cy="1389300"/>
            </a:xfrm>
            <a:custGeom>
              <a:avLst/>
              <a:gdLst/>
              <a:ahLst/>
              <a:cxnLst/>
              <a:rect l="l" t="t" r="r" b="b"/>
              <a:pathLst>
                <a:path w="55572" h="55572" extrusionOk="0">
                  <a:moveTo>
                    <a:pt x="27786" y="6947"/>
                  </a:moveTo>
                  <a:cubicBezTo>
                    <a:pt x="39267" y="6947"/>
                    <a:pt x="48625" y="16305"/>
                    <a:pt x="48625" y="27786"/>
                  </a:cubicBezTo>
                  <a:cubicBezTo>
                    <a:pt x="48625" y="39363"/>
                    <a:pt x="39267" y="48625"/>
                    <a:pt x="27786" y="48625"/>
                  </a:cubicBezTo>
                  <a:cubicBezTo>
                    <a:pt x="16305" y="48625"/>
                    <a:pt x="6947" y="39363"/>
                    <a:pt x="6947" y="27786"/>
                  </a:cubicBezTo>
                  <a:cubicBezTo>
                    <a:pt x="6947" y="16305"/>
                    <a:pt x="16305" y="6947"/>
                    <a:pt x="27786" y="6947"/>
                  </a:cubicBezTo>
                  <a:close/>
                  <a:moveTo>
                    <a:pt x="27786" y="0"/>
                  </a:moveTo>
                  <a:cubicBezTo>
                    <a:pt x="12446" y="0"/>
                    <a:pt x="0" y="12446"/>
                    <a:pt x="0" y="27786"/>
                  </a:cubicBezTo>
                  <a:cubicBezTo>
                    <a:pt x="0" y="43126"/>
                    <a:pt x="12446" y="55572"/>
                    <a:pt x="27786" y="55572"/>
                  </a:cubicBezTo>
                  <a:cubicBezTo>
                    <a:pt x="43126" y="55572"/>
                    <a:pt x="55571" y="43126"/>
                    <a:pt x="55571" y="27786"/>
                  </a:cubicBezTo>
                  <a:cubicBezTo>
                    <a:pt x="55571" y="12446"/>
                    <a:pt x="43126" y="97"/>
                    <a:pt x="27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69" name="Google Shape;2169;p39"/>
            <p:cNvSpPr/>
            <p:nvPr/>
          </p:nvSpPr>
          <p:spPr>
            <a:xfrm>
              <a:off x="3730400" y="4080350"/>
              <a:ext cx="173675" cy="260500"/>
            </a:xfrm>
            <a:custGeom>
              <a:avLst/>
              <a:gdLst/>
              <a:ahLst/>
              <a:cxnLst/>
              <a:rect l="l" t="t" r="r" b="b"/>
              <a:pathLst>
                <a:path w="6947" h="10420" extrusionOk="0">
                  <a:moveTo>
                    <a:pt x="0" y="0"/>
                  </a:moveTo>
                  <a:lnTo>
                    <a:pt x="0" y="10420"/>
                  </a:lnTo>
                  <a:lnTo>
                    <a:pt x="6947" y="10420"/>
                  </a:lnTo>
                  <a:lnTo>
                    <a:pt x="69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0" name="Google Shape;2170;p39"/>
            <p:cNvSpPr/>
            <p:nvPr/>
          </p:nvSpPr>
          <p:spPr>
            <a:xfrm>
              <a:off x="2430350" y="1227000"/>
              <a:ext cx="1473725" cy="2679700"/>
            </a:xfrm>
            <a:custGeom>
              <a:avLst/>
              <a:gdLst/>
              <a:ahLst/>
              <a:cxnLst/>
              <a:rect l="l" t="t" r="r" b="b"/>
              <a:pathLst>
                <a:path w="58949" h="107188" extrusionOk="0">
                  <a:moveTo>
                    <a:pt x="29619" y="1"/>
                  </a:moveTo>
                  <a:cubicBezTo>
                    <a:pt x="6851" y="14376"/>
                    <a:pt x="1" y="44381"/>
                    <a:pt x="14376" y="67053"/>
                  </a:cubicBezTo>
                  <a:cubicBezTo>
                    <a:pt x="19875" y="75929"/>
                    <a:pt x="28076" y="82683"/>
                    <a:pt x="37820" y="86445"/>
                  </a:cubicBezTo>
                  <a:cubicBezTo>
                    <a:pt x="46407" y="89725"/>
                    <a:pt x="52002" y="98022"/>
                    <a:pt x="52002" y="107188"/>
                  </a:cubicBezTo>
                  <a:lnTo>
                    <a:pt x="58949" y="107188"/>
                  </a:lnTo>
                  <a:cubicBezTo>
                    <a:pt x="58949" y="95128"/>
                    <a:pt x="51616" y="84323"/>
                    <a:pt x="40328" y="79981"/>
                  </a:cubicBezTo>
                  <a:cubicBezTo>
                    <a:pt x="18910" y="71588"/>
                    <a:pt x="8298" y="47468"/>
                    <a:pt x="16691" y="26050"/>
                  </a:cubicBezTo>
                  <a:cubicBezTo>
                    <a:pt x="19875" y="17753"/>
                    <a:pt x="25760" y="10710"/>
                    <a:pt x="33286" y="5886"/>
                  </a:cubicBezTo>
                  <a:lnTo>
                    <a:pt x="29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1" name="Google Shape;2171;p39"/>
            <p:cNvSpPr/>
            <p:nvPr/>
          </p:nvSpPr>
          <p:spPr>
            <a:xfrm>
              <a:off x="5467000" y="3472525"/>
              <a:ext cx="607825" cy="173700"/>
            </a:xfrm>
            <a:custGeom>
              <a:avLst/>
              <a:gdLst/>
              <a:ahLst/>
              <a:cxnLst/>
              <a:rect l="l" t="t" r="r" b="b"/>
              <a:pathLst>
                <a:path w="24313" h="6948" extrusionOk="0">
                  <a:moveTo>
                    <a:pt x="0" y="1"/>
                  </a:moveTo>
                  <a:lnTo>
                    <a:pt x="0" y="6947"/>
                  </a:lnTo>
                  <a:lnTo>
                    <a:pt x="24313" y="6947"/>
                  </a:lnTo>
                  <a:lnTo>
                    <a:pt x="243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2" name="Google Shape;2172;p39"/>
            <p:cNvSpPr/>
            <p:nvPr/>
          </p:nvSpPr>
          <p:spPr>
            <a:xfrm>
              <a:off x="5324700" y="3925975"/>
              <a:ext cx="631950" cy="566850"/>
            </a:xfrm>
            <a:custGeom>
              <a:avLst/>
              <a:gdLst/>
              <a:ahLst/>
              <a:cxnLst/>
              <a:rect l="l" t="t" r="r" b="b"/>
              <a:pathLst>
                <a:path w="25278" h="22674" extrusionOk="0">
                  <a:moveTo>
                    <a:pt x="4438" y="1"/>
                  </a:moveTo>
                  <a:lnTo>
                    <a:pt x="0" y="5307"/>
                  </a:lnTo>
                  <a:lnTo>
                    <a:pt x="20839" y="22673"/>
                  </a:lnTo>
                  <a:lnTo>
                    <a:pt x="25277" y="17367"/>
                  </a:lnTo>
                  <a:lnTo>
                    <a:pt x="4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3" name="Google Shape;2173;p39"/>
            <p:cNvSpPr/>
            <p:nvPr/>
          </p:nvSpPr>
          <p:spPr>
            <a:xfrm>
              <a:off x="4946025" y="4167175"/>
              <a:ext cx="173675" cy="607825"/>
            </a:xfrm>
            <a:custGeom>
              <a:avLst/>
              <a:gdLst/>
              <a:ahLst/>
              <a:cxnLst/>
              <a:rect l="l" t="t" r="r" b="b"/>
              <a:pathLst>
                <a:path w="6947" h="24313" extrusionOk="0">
                  <a:moveTo>
                    <a:pt x="0" y="1"/>
                  </a:moveTo>
                  <a:lnTo>
                    <a:pt x="0" y="24313"/>
                  </a:lnTo>
                  <a:lnTo>
                    <a:pt x="6947" y="24313"/>
                  </a:lnTo>
                  <a:lnTo>
                    <a:pt x="69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4" name="Google Shape;2174;p39"/>
            <p:cNvSpPr/>
            <p:nvPr/>
          </p:nvSpPr>
          <p:spPr>
            <a:xfrm>
              <a:off x="1279850" y="1564675"/>
              <a:ext cx="735675" cy="342525"/>
            </a:xfrm>
            <a:custGeom>
              <a:avLst/>
              <a:gdLst/>
              <a:ahLst/>
              <a:cxnLst/>
              <a:rect l="l" t="t" r="r" b="b"/>
              <a:pathLst>
                <a:path w="29427" h="13701" extrusionOk="0">
                  <a:moveTo>
                    <a:pt x="27786" y="1"/>
                  </a:moveTo>
                  <a:lnTo>
                    <a:pt x="1" y="6947"/>
                  </a:lnTo>
                  <a:lnTo>
                    <a:pt x="1641" y="13701"/>
                  </a:lnTo>
                  <a:lnTo>
                    <a:pt x="29426" y="6754"/>
                  </a:lnTo>
                  <a:lnTo>
                    <a:pt x="277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5" name="Google Shape;2175;p39"/>
            <p:cNvSpPr/>
            <p:nvPr/>
          </p:nvSpPr>
          <p:spPr>
            <a:xfrm>
              <a:off x="1424575" y="710850"/>
              <a:ext cx="706725" cy="574075"/>
            </a:xfrm>
            <a:custGeom>
              <a:avLst/>
              <a:gdLst/>
              <a:ahLst/>
              <a:cxnLst/>
              <a:rect l="l" t="t" r="r" b="b"/>
              <a:pathLst>
                <a:path w="28269" h="22963" extrusionOk="0">
                  <a:moveTo>
                    <a:pt x="3956" y="1"/>
                  </a:moveTo>
                  <a:lnTo>
                    <a:pt x="0" y="5596"/>
                  </a:lnTo>
                  <a:lnTo>
                    <a:pt x="24313" y="22962"/>
                  </a:lnTo>
                  <a:lnTo>
                    <a:pt x="28268" y="17367"/>
                  </a:lnTo>
                  <a:lnTo>
                    <a:pt x="39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76" name="Google Shape;2176;p39"/>
            <p:cNvSpPr/>
            <p:nvPr/>
          </p:nvSpPr>
          <p:spPr>
            <a:xfrm>
              <a:off x="2167450" y="238125"/>
              <a:ext cx="344925" cy="738075"/>
            </a:xfrm>
            <a:custGeom>
              <a:avLst/>
              <a:gdLst/>
              <a:ahLst/>
              <a:cxnLst/>
              <a:rect l="l" t="t" r="r" b="b"/>
              <a:pathLst>
                <a:path w="13797" h="29523" extrusionOk="0">
                  <a:moveTo>
                    <a:pt x="6754" y="0"/>
                  </a:moveTo>
                  <a:lnTo>
                    <a:pt x="1" y="1737"/>
                  </a:lnTo>
                  <a:lnTo>
                    <a:pt x="7140" y="29522"/>
                  </a:lnTo>
                  <a:lnTo>
                    <a:pt x="13797" y="27786"/>
                  </a:lnTo>
                  <a:lnTo>
                    <a:pt x="6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sp>
        <p:nvSpPr>
          <p:cNvPr id="2177" name="Google Shape;2177;p39"/>
          <p:cNvSpPr txBox="1">
            <a:spLocks noGrp="1"/>
          </p:cNvSpPr>
          <p:nvPr>
            <p:ph type="title"/>
          </p:nvPr>
        </p:nvSpPr>
        <p:spPr>
          <a:xfrm>
            <a:off x="2544342" y="1838813"/>
            <a:ext cx="4050579" cy="588246"/>
          </a:xfrm>
          <a:prstGeom prst="rect">
            <a:avLst/>
          </a:prstGeom>
        </p:spPr>
        <p:txBody>
          <a:bodyPr spcFirstLastPara="1" wrap="square" lIns="91425" tIns="91425" rIns="91425" bIns="91425" anchor="t" anchorCtr="0">
            <a:noAutofit/>
          </a:bodyPr>
          <a:lstStyle/>
          <a:p>
            <a:r>
              <a:rPr lang="en"/>
              <a:t>Énoncé du problème</a:t>
            </a:r>
          </a:p>
        </p:txBody>
      </p:sp>
      <p:sp>
        <p:nvSpPr>
          <p:cNvPr id="2178" name="Google Shape;2178;p39"/>
          <p:cNvSpPr txBox="1">
            <a:spLocks noGrp="1"/>
          </p:cNvSpPr>
          <p:nvPr>
            <p:ph type="subTitle" idx="1"/>
          </p:nvPr>
        </p:nvSpPr>
        <p:spPr>
          <a:xfrm>
            <a:off x="1267691" y="2342371"/>
            <a:ext cx="6407727" cy="2596773"/>
          </a:xfrm>
          <a:prstGeom prst="rect">
            <a:avLst/>
          </a:prstGeom>
        </p:spPr>
        <p:txBody>
          <a:bodyPr spcFirstLastPara="1" wrap="square" lIns="91425" tIns="91425" rIns="91425" bIns="91425" anchor="t" anchorCtr="0">
            <a:noAutofit/>
          </a:bodyPr>
          <a:lstStyle/>
          <a:p>
            <a:r>
              <a:rPr lang="fr-FR" sz="1800" b="0" i="0" u="none" strike="noStrike">
                <a:effectLst/>
                <a:latin typeface="+mj-lt"/>
              </a:rPr>
              <a:t>Concevoir un système de pollinisation artificielle automatisé pour les fraises en agriculture verticale, répondant au besoin du client de minimiser l'interaction humaine tout en assurant une croissance efficace pendant l'hiver au Canada. Le système  pourrait être peu coûteux, étanche, installable sur chaque étagère, ou déplaçable entre elles, facile à utiliser, à entretenir, et permettre un contrôle à distance.</a:t>
            </a:r>
            <a:endParaRPr lang="en-US"/>
          </a:p>
          <a:p>
            <a:pPr marL="0" lvl="0" indent="0" algn="ctr" rtl="0">
              <a:spcBef>
                <a:spcPts val="0"/>
              </a:spcBef>
              <a:spcAft>
                <a:spcPts val="0"/>
              </a:spcAft>
              <a:buNone/>
            </a:pPr>
            <a:endParaRPr>
              <a:latin typeface="Barlow Semi Condensed"/>
              <a:ea typeface="Barlow Semi Condensed"/>
              <a:cs typeface="Barlow Semi Condensed"/>
              <a:sym typeface="Barlow Semi Condensed"/>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0">
          <a:extLst>
            <a:ext uri="{FF2B5EF4-FFF2-40B4-BE49-F238E27FC236}">
              <a16:creationId xmlns:a16="http://schemas.microsoft.com/office/drawing/2014/main" id="{D7D28681-8116-A640-2B6B-A7EA13E0E4D2}"/>
            </a:ext>
          </a:extLst>
        </p:cNvPr>
        <p:cNvGrpSpPr/>
        <p:nvPr/>
      </p:nvGrpSpPr>
      <p:grpSpPr>
        <a:xfrm>
          <a:off x="0" y="0"/>
          <a:ext cx="0" cy="0"/>
          <a:chOff x="0" y="0"/>
          <a:chExt cx="0" cy="0"/>
        </a:xfrm>
      </p:grpSpPr>
      <p:sp>
        <p:nvSpPr>
          <p:cNvPr id="2241" name="Google Shape;2241;p42">
            <a:extLst>
              <a:ext uri="{FF2B5EF4-FFF2-40B4-BE49-F238E27FC236}">
                <a16:creationId xmlns:a16="http://schemas.microsoft.com/office/drawing/2014/main" id="{A7429329-1766-F4E0-E6AC-E76C5EF47F42}"/>
              </a:ext>
            </a:extLst>
          </p:cNvPr>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a:t>Produits existants sur le marché</a:t>
            </a:r>
            <a:endParaRPr/>
          </a:p>
        </p:txBody>
      </p:sp>
      <p:graphicFrame>
        <p:nvGraphicFramePr>
          <p:cNvPr id="2242" name="Google Shape;2242;p42">
            <a:extLst>
              <a:ext uri="{FF2B5EF4-FFF2-40B4-BE49-F238E27FC236}">
                <a16:creationId xmlns:a16="http://schemas.microsoft.com/office/drawing/2014/main" id="{D22A5997-B8FE-9E44-8ADE-6323B6110DE6}"/>
              </a:ext>
            </a:extLst>
          </p:cNvPr>
          <p:cNvGraphicFramePr/>
          <p:nvPr>
            <p:extLst>
              <p:ext uri="{D42A27DB-BD31-4B8C-83A1-F6EECF244321}">
                <p14:modId xmlns:p14="http://schemas.microsoft.com/office/powerpoint/2010/main" val="3478870018"/>
              </p:ext>
            </p:extLst>
          </p:nvPr>
        </p:nvGraphicFramePr>
        <p:xfrm>
          <a:off x="1738140" y="1512253"/>
          <a:ext cx="5456250" cy="2270038"/>
        </p:xfrm>
        <a:graphic>
          <a:graphicData uri="http://schemas.openxmlformats.org/drawingml/2006/table">
            <a:tbl>
              <a:tblPr>
                <a:noFill/>
                <a:tableStyleId>{3287B5F2-2BDC-4BC4-8100-9717DC0EFB61}</a:tableStyleId>
              </a:tblPr>
              <a:tblGrid>
                <a:gridCol w="1091250">
                  <a:extLst>
                    <a:ext uri="{9D8B030D-6E8A-4147-A177-3AD203B41FA5}">
                      <a16:colId xmlns:a16="http://schemas.microsoft.com/office/drawing/2014/main" val="20000"/>
                    </a:ext>
                  </a:extLst>
                </a:gridCol>
                <a:gridCol w="1091250">
                  <a:extLst>
                    <a:ext uri="{9D8B030D-6E8A-4147-A177-3AD203B41FA5}">
                      <a16:colId xmlns:a16="http://schemas.microsoft.com/office/drawing/2014/main" val="20001"/>
                    </a:ext>
                  </a:extLst>
                </a:gridCol>
                <a:gridCol w="1091250">
                  <a:extLst>
                    <a:ext uri="{9D8B030D-6E8A-4147-A177-3AD203B41FA5}">
                      <a16:colId xmlns:a16="http://schemas.microsoft.com/office/drawing/2014/main" val="20002"/>
                    </a:ext>
                  </a:extLst>
                </a:gridCol>
                <a:gridCol w="1091250">
                  <a:extLst>
                    <a:ext uri="{9D8B030D-6E8A-4147-A177-3AD203B41FA5}">
                      <a16:colId xmlns:a16="http://schemas.microsoft.com/office/drawing/2014/main" val="20003"/>
                    </a:ext>
                  </a:extLst>
                </a:gridCol>
                <a:gridCol w="1091250">
                  <a:extLst>
                    <a:ext uri="{9D8B030D-6E8A-4147-A177-3AD203B41FA5}">
                      <a16:colId xmlns:a16="http://schemas.microsoft.com/office/drawing/2014/main" val="20004"/>
                    </a:ext>
                  </a:extLst>
                </a:gridCol>
              </a:tblGrid>
              <a:tr h="688521">
                <a:tc>
                  <a:txBody>
                    <a:bodyPr/>
                    <a:lstStyle/>
                    <a:p>
                      <a:pPr marL="0" lvl="0" indent="0" algn="ctr"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accent6">
                          <a:alpha val="0"/>
                        </a:schemeClr>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fr-CA" sz="1600">
                          <a:solidFill>
                            <a:schemeClr val="dk2"/>
                          </a:solidFill>
                          <a:latin typeface="Barlow Semi Condensed Medium"/>
                          <a:ea typeface="Barlow Semi Condensed Medium"/>
                          <a:cs typeface="Barlow Semi Condensed Medium"/>
                          <a:sym typeface="Barlow Semi Condensed Medium"/>
                        </a:rPr>
                        <a:t>Couts</a:t>
                      </a:r>
                    </a:p>
                  </a:txBody>
                  <a:tcPr marL="91425" marR="91425" marT="91425" marB="91425" anchor="ctr">
                    <a:lnL w="9525" cap="flat" cmpd="sng">
                      <a:solidFill>
                        <a:schemeClr val="accent6">
                          <a:alpha val="0"/>
                        </a:schemeClr>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fr-FR" sz="1600">
                          <a:solidFill>
                            <a:schemeClr val="dk2"/>
                          </a:solidFill>
                          <a:latin typeface="Barlow Semi Condensed Medium"/>
                          <a:ea typeface="Barlow Semi Condensed Medium"/>
                          <a:cs typeface="Barlow Semi Condensed Medium"/>
                          <a:sym typeface="Barlow Semi Condensed Medium"/>
                        </a:rPr>
                        <a:t>Controle a distance</a:t>
                      </a:r>
                    </a:p>
                  </a:txBody>
                  <a:tcPr marL="91425" marR="91425" marT="91425" marB="91425" anchor="ctr">
                    <a:lnL w="9525" cap="flat" cmpd="sng">
                      <a:solidFill>
                        <a:schemeClr val="accent6">
                          <a:alpha val="0"/>
                        </a:schemeClr>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fr-CA" sz="1600">
                          <a:solidFill>
                            <a:schemeClr val="dk2"/>
                          </a:solidFill>
                          <a:latin typeface="Barlow Semi Condensed Medium"/>
                          <a:ea typeface="Barlow Semi Condensed Medium"/>
                          <a:cs typeface="Barlow Semi Condensed Medium"/>
                          <a:sym typeface="Barlow Semi Condensed Medium"/>
                        </a:rPr>
                        <a:t>Étanchéité</a:t>
                      </a:r>
                    </a:p>
                  </a:txBody>
                  <a:tcPr marL="91425" marR="91425" marT="91425" marB="91425" anchor="ctr">
                    <a:lnL w="9525" cap="flat" cmpd="sng">
                      <a:solidFill>
                        <a:schemeClr val="accent6">
                          <a:alpha val="0"/>
                        </a:schemeClr>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fr-CA" sz="1600">
                          <a:solidFill>
                            <a:schemeClr val="dk2"/>
                          </a:solidFill>
                          <a:latin typeface="Barlow Semi Condensed Medium"/>
                          <a:ea typeface="Barlow Semi Condensed Medium"/>
                          <a:cs typeface="Barlow Semi Condensed Medium"/>
                          <a:sym typeface="Barlow Semi Condensed Medium"/>
                        </a:rPr>
                        <a:t>Simplicité</a:t>
                      </a:r>
                    </a:p>
                  </a:txBody>
                  <a:tcPr marL="91425" marR="91425" marT="91425" marB="91425" anchor="ctr">
                    <a:lnL w="9525" cap="flat" cmpd="sng">
                      <a:solidFill>
                        <a:schemeClr val="accent6">
                          <a:alpha val="0"/>
                        </a:schemeClr>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25925">
                <a:tc>
                  <a:txBody>
                    <a:bodyPr/>
                    <a:lstStyle/>
                    <a:p>
                      <a:pPr marL="0" lvl="0" indent="0" algn="l" rtl="0">
                        <a:spcBef>
                          <a:spcPts val="0"/>
                        </a:spcBef>
                        <a:spcAft>
                          <a:spcPts val="0"/>
                        </a:spcAft>
                        <a:buNone/>
                      </a:pPr>
                      <a:r>
                        <a:rPr lang="fr-CA">
                          <a:solidFill>
                            <a:srgbClr val="595959"/>
                          </a:solidFill>
                          <a:latin typeface="Barlow Semi Condensed Medium"/>
                          <a:ea typeface="Barlow Semi Condensed Medium"/>
                          <a:cs typeface="Barlow Semi Condensed Medium"/>
                          <a:sym typeface="Barlow Semi Condensed Medium"/>
                        </a:rPr>
                        <a:t>La ferme d’hiver</a:t>
                      </a:r>
                    </a:p>
                  </a:txBody>
                  <a:tcPr marL="91425" marR="91425" marT="91425" marB="9142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accent1">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77796">
                <a:tc>
                  <a:txBody>
                    <a:bodyPr/>
                    <a:lstStyle/>
                    <a:p>
                      <a:pPr marL="0" lvl="0" indent="0" algn="l" rtl="0">
                        <a:spcBef>
                          <a:spcPts val="0"/>
                        </a:spcBef>
                        <a:spcAft>
                          <a:spcPts val="0"/>
                        </a:spcAft>
                        <a:buNone/>
                      </a:pPr>
                      <a:r>
                        <a:rPr lang="fr-CA">
                          <a:solidFill>
                            <a:srgbClr val="595959"/>
                          </a:solidFill>
                          <a:latin typeface="Barlow Semi Condensed Medium"/>
                          <a:ea typeface="Barlow Semi Condensed Medium"/>
                          <a:cs typeface="Barlow Semi Condensed Medium"/>
                          <a:sym typeface="Barlow Semi Condensed Medium"/>
                        </a:rPr>
                        <a:t>Vertiberry</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77796">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CA">
                          <a:solidFill>
                            <a:srgbClr val="595959"/>
                          </a:solidFill>
                          <a:latin typeface="Barlow Semi Condensed Medium"/>
                          <a:ea typeface="Barlow Semi Condensed Medium"/>
                          <a:cs typeface="Barlow Semi Condensed Medium"/>
                          <a:sym typeface="Barlow Semi Condensed Medium"/>
                        </a:rPr>
                        <a:t>              </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595959"/>
                        </a:solidFill>
                        <a:latin typeface="Barlow Semi Condensed Medium"/>
                        <a:ea typeface="Barlow Semi Condensed Medium"/>
                        <a:cs typeface="Barlow Semi Condensed Medium"/>
                        <a:sym typeface="Barlow Semi Condensed Medium"/>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2294" name="Google Shape;2294;p42">
            <a:extLst>
              <a:ext uri="{FF2B5EF4-FFF2-40B4-BE49-F238E27FC236}">
                <a16:creationId xmlns:a16="http://schemas.microsoft.com/office/drawing/2014/main" id="{966C83B8-2772-353C-0026-781A809311AB}"/>
              </a:ext>
            </a:extLst>
          </p:cNvPr>
          <p:cNvGrpSpPr/>
          <p:nvPr/>
        </p:nvGrpSpPr>
        <p:grpSpPr>
          <a:xfrm>
            <a:off x="4433131" y="2945000"/>
            <a:ext cx="250391" cy="281669"/>
            <a:chOff x="1487200" y="4993750"/>
            <a:chExt cx="483125" cy="483125"/>
          </a:xfrm>
        </p:grpSpPr>
        <p:sp>
          <p:nvSpPr>
            <p:cNvPr id="2295" name="Google Shape;2295;p42">
              <a:extLst>
                <a:ext uri="{FF2B5EF4-FFF2-40B4-BE49-F238E27FC236}">
                  <a16:creationId xmlns:a16="http://schemas.microsoft.com/office/drawing/2014/main" id="{F54B82C9-F4EA-8514-E361-068118DCA0B9}"/>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6" name="Google Shape;2296;p42">
              <a:extLst>
                <a:ext uri="{FF2B5EF4-FFF2-40B4-BE49-F238E27FC236}">
                  <a16:creationId xmlns:a16="http://schemas.microsoft.com/office/drawing/2014/main" id="{7B2BB850-59B1-DD27-DDD9-CE9C5251D881}"/>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00" name="Google Shape;2300;p42">
            <a:extLst>
              <a:ext uri="{FF2B5EF4-FFF2-40B4-BE49-F238E27FC236}">
                <a16:creationId xmlns:a16="http://schemas.microsoft.com/office/drawing/2014/main" id="{E296C0C1-D243-CE45-7C48-68E6B2A29CAE}"/>
              </a:ext>
            </a:extLst>
          </p:cNvPr>
          <p:cNvGrpSpPr/>
          <p:nvPr/>
        </p:nvGrpSpPr>
        <p:grpSpPr>
          <a:xfrm>
            <a:off x="6657733" y="2933348"/>
            <a:ext cx="250389" cy="248814"/>
            <a:chOff x="1487200" y="4993750"/>
            <a:chExt cx="483125" cy="483125"/>
          </a:xfrm>
        </p:grpSpPr>
        <p:sp>
          <p:nvSpPr>
            <p:cNvPr id="2301" name="Google Shape;2301;p42">
              <a:extLst>
                <a:ext uri="{FF2B5EF4-FFF2-40B4-BE49-F238E27FC236}">
                  <a16:creationId xmlns:a16="http://schemas.microsoft.com/office/drawing/2014/main" id="{1883E45D-2982-66F6-8633-3D98C0EA5E01}"/>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2" name="Google Shape;2302;p42">
              <a:extLst>
                <a:ext uri="{FF2B5EF4-FFF2-40B4-BE49-F238E27FC236}">
                  <a16:creationId xmlns:a16="http://schemas.microsoft.com/office/drawing/2014/main" id="{1BE635BB-9F71-3DB1-93D7-4651236CB61E}"/>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 name="Google Shape;2294;p42">
            <a:extLst>
              <a:ext uri="{FF2B5EF4-FFF2-40B4-BE49-F238E27FC236}">
                <a16:creationId xmlns:a16="http://schemas.microsoft.com/office/drawing/2014/main" id="{538C2025-F57F-FC65-1D42-A6132E1BD039}"/>
              </a:ext>
            </a:extLst>
          </p:cNvPr>
          <p:cNvGrpSpPr/>
          <p:nvPr/>
        </p:nvGrpSpPr>
        <p:grpSpPr>
          <a:xfrm>
            <a:off x="5566032" y="2935131"/>
            <a:ext cx="250390" cy="281669"/>
            <a:chOff x="1487200" y="4993750"/>
            <a:chExt cx="483125" cy="483125"/>
          </a:xfrm>
        </p:grpSpPr>
        <p:sp>
          <p:nvSpPr>
            <p:cNvPr id="3" name="Google Shape;2295;p42">
              <a:extLst>
                <a:ext uri="{FF2B5EF4-FFF2-40B4-BE49-F238E27FC236}">
                  <a16:creationId xmlns:a16="http://schemas.microsoft.com/office/drawing/2014/main" id="{51891E32-CEE0-67A9-5C71-1881A5281023}"/>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 name="Google Shape;2296;p42">
              <a:extLst>
                <a:ext uri="{FF2B5EF4-FFF2-40B4-BE49-F238E27FC236}">
                  <a16:creationId xmlns:a16="http://schemas.microsoft.com/office/drawing/2014/main" id="{3BAF11FC-7A5D-A724-EE05-AFEB001AD6C0}"/>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 name="Google Shape;2294;p42">
            <a:extLst>
              <a:ext uri="{FF2B5EF4-FFF2-40B4-BE49-F238E27FC236}">
                <a16:creationId xmlns:a16="http://schemas.microsoft.com/office/drawing/2014/main" id="{27974ED4-BA87-D73E-A6C9-6D750DC80840}"/>
              </a:ext>
            </a:extLst>
          </p:cNvPr>
          <p:cNvGrpSpPr/>
          <p:nvPr/>
        </p:nvGrpSpPr>
        <p:grpSpPr>
          <a:xfrm>
            <a:off x="5531393" y="2429221"/>
            <a:ext cx="250390" cy="248813"/>
            <a:chOff x="1487200" y="4993750"/>
            <a:chExt cx="483125" cy="483125"/>
          </a:xfrm>
        </p:grpSpPr>
        <p:sp>
          <p:nvSpPr>
            <p:cNvPr id="6" name="Google Shape;2295;p42">
              <a:extLst>
                <a:ext uri="{FF2B5EF4-FFF2-40B4-BE49-F238E27FC236}">
                  <a16:creationId xmlns:a16="http://schemas.microsoft.com/office/drawing/2014/main" id="{5567B913-083F-65DE-C4DB-64F2A7DA564A}"/>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296;p42">
              <a:extLst>
                <a:ext uri="{FF2B5EF4-FFF2-40B4-BE49-F238E27FC236}">
                  <a16:creationId xmlns:a16="http://schemas.microsoft.com/office/drawing/2014/main" id="{EEA3B4F8-8684-A2EE-EC8B-424D0D374600}"/>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 name="Google Shape;2294;p42">
            <a:extLst>
              <a:ext uri="{FF2B5EF4-FFF2-40B4-BE49-F238E27FC236}">
                <a16:creationId xmlns:a16="http://schemas.microsoft.com/office/drawing/2014/main" id="{D1D56E9A-6289-A8AE-8BBC-F6C93ECA63E0}"/>
              </a:ext>
            </a:extLst>
          </p:cNvPr>
          <p:cNvGrpSpPr/>
          <p:nvPr/>
        </p:nvGrpSpPr>
        <p:grpSpPr>
          <a:xfrm>
            <a:off x="3390861" y="2432047"/>
            <a:ext cx="250390" cy="248814"/>
            <a:chOff x="1487200" y="4993750"/>
            <a:chExt cx="483125" cy="483125"/>
          </a:xfrm>
        </p:grpSpPr>
        <p:sp>
          <p:nvSpPr>
            <p:cNvPr id="9" name="Google Shape;2295;p42">
              <a:extLst>
                <a:ext uri="{FF2B5EF4-FFF2-40B4-BE49-F238E27FC236}">
                  <a16:creationId xmlns:a16="http://schemas.microsoft.com/office/drawing/2014/main" id="{0D685DC4-1BEF-8D8C-3327-2C50D8C52BAB}"/>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296;p42">
              <a:extLst>
                <a:ext uri="{FF2B5EF4-FFF2-40B4-BE49-F238E27FC236}">
                  <a16:creationId xmlns:a16="http://schemas.microsoft.com/office/drawing/2014/main" id="{AA1E0E0D-1FC7-FAC8-5718-E5ED54F4A266}"/>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 name="Google Shape;13462;p75">
            <a:extLst>
              <a:ext uri="{FF2B5EF4-FFF2-40B4-BE49-F238E27FC236}">
                <a16:creationId xmlns:a16="http://schemas.microsoft.com/office/drawing/2014/main" id="{70E94400-95E0-D950-CCD2-4E0F606170BC}"/>
              </a:ext>
            </a:extLst>
          </p:cNvPr>
          <p:cNvGrpSpPr/>
          <p:nvPr/>
        </p:nvGrpSpPr>
        <p:grpSpPr>
          <a:xfrm>
            <a:off x="4439363" y="2432048"/>
            <a:ext cx="250391" cy="248813"/>
            <a:chOff x="5648375" y="4399300"/>
            <a:chExt cx="483125" cy="483125"/>
          </a:xfrm>
        </p:grpSpPr>
        <p:sp>
          <p:nvSpPr>
            <p:cNvPr id="12" name="Google Shape;13463;p75">
              <a:extLst>
                <a:ext uri="{FF2B5EF4-FFF2-40B4-BE49-F238E27FC236}">
                  <a16:creationId xmlns:a16="http://schemas.microsoft.com/office/drawing/2014/main" id="{D188892C-A2D7-D0FE-8BE2-177C3C152289}"/>
                </a:ext>
              </a:extLst>
            </p:cNvPr>
            <p:cNvSpPr/>
            <p:nvPr/>
          </p:nvSpPr>
          <p:spPr>
            <a:xfrm>
              <a:off x="5648375" y="4399300"/>
              <a:ext cx="483125" cy="483125"/>
            </a:xfrm>
            <a:custGeom>
              <a:avLst/>
              <a:gdLst/>
              <a:ahLst/>
              <a:cxnLst/>
              <a:rect l="l" t="t" r="r" b="b"/>
              <a:pathLst>
                <a:path w="19325" h="19325" extrusionOk="0">
                  <a:moveTo>
                    <a:pt x="9662" y="1133"/>
                  </a:moveTo>
                  <a:cubicBezTo>
                    <a:pt x="11906" y="1133"/>
                    <a:pt x="14041" y="2029"/>
                    <a:pt x="15668" y="3657"/>
                  </a:cubicBezTo>
                  <a:cubicBezTo>
                    <a:pt x="17295" y="5287"/>
                    <a:pt x="18192" y="7419"/>
                    <a:pt x="18192" y="9663"/>
                  </a:cubicBezTo>
                  <a:cubicBezTo>
                    <a:pt x="18192" y="11906"/>
                    <a:pt x="17295" y="14041"/>
                    <a:pt x="15668" y="15668"/>
                  </a:cubicBezTo>
                  <a:cubicBezTo>
                    <a:pt x="14041" y="17296"/>
                    <a:pt x="11906" y="18193"/>
                    <a:pt x="9662" y="18193"/>
                  </a:cubicBezTo>
                  <a:cubicBezTo>
                    <a:pt x="7419" y="18193"/>
                    <a:pt x="5284" y="17296"/>
                    <a:pt x="3657" y="15668"/>
                  </a:cubicBezTo>
                  <a:cubicBezTo>
                    <a:pt x="290" y="12302"/>
                    <a:pt x="290" y="7024"/>
                    <a:pt x="3657" y="3657"/>
                  </a:cubicBezTo>
                  <a:cubicBezTo>
                    <a:pt x="5287" y="2029"/>
                    <a:pt x="7419" y="1133"/>
                    <a:pt x="9662" y="1133"/>
                  </a:cubicBezTo>
                  <a:close/>
                  <a:moveTo>
                    <a:pt x="9662" y="0"/>
                  </a:moveTo>
                  <a:cubicBezTo>
                    <a:pt x="7117" y="0"/>
                    <a:pt x="4698" y="1015"/>
                    <a:pt x="2856" y="2857"/>
                  </a:cubicBezTo>
                  <a:cubicBezTo>
                    <a:pt x="1015" y="4699"/>
                    <a:pt x="0" y="7117"/>
                    <a:pt x="0" y="9663"/>
                  </a:cubicBezTo>
                  <a:cubicBezTo>
                    <a:pt x="0" y="12208"/>
                    <a:pt x="1015" y="14627"/>
                    <a:pt x="2856" y="16468"/>
                  </a:cubicBezTo>
                  <a:cubicBezTo>
                    <a:pt x="4698" y="18310"/>
                    <a:pt x="7117" y="19325"/>
                    <a:pt x="9662" y="19325"/>
                  </a:cubicBezTo>
                  <a:cubicBezTo>
                    <a:pt x="12208" y="19325"/>
                    <a:pt x="14626" y="18310"/>
                    <a:pt x="16468" y="16468"/>
                  </a:cubicBezTo>
                  <a:cubicBezTo>
                    <a:pt x="18310" y="14627"/>
                    <a:pt x="19325" y="12208"/>
                    <a:pt x="19325" y="9663"/>
                  </a:cubicBezTo>
                  <a:cubicBezTo>
                    <a:pt x="19325" y="7117"/>
                    <a:pt x="18310" y="4699"/>
                    <a:pt x="16468" y="2857"/>
                  </a:cubicBezTo>
                  <a:cubicBezTo>
                    <a:pt x="14626" y="1015"/>
                    <a:pt x="12211" y="0"/>
                    <a:pt x="9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13464;p75">
              <a:extLst>
                <a:ext uri="{FF2B5EF4-FFF2-40B4-BE49-F238E27FC236}">
                  <a16:creationId xmlns:a16="http://schemas.microsoft.com/office/drawing/2014/main" id="{3074081A-D422-75CD-2612-412065B946AA}"/>
                </a:ext>
              </a:extLst>
            </p:cNvPr>
            <p:cNvSpPr/>
            <p:nvPr/>
          </p:nvSpPr>
          <p:spPr>
            <a:xfrm>
              <a:off x="5734275" y="4598425"/>
              <a:ext cx="311400" cy="84950"/>
            </a:xfrm>
            <a:custGeom>
              <a:avLst/>
              <a:gdLst/>
              <a:ahLst/>
              <a:cxnLst/>
              <a:rect l="l" t="t" r="r" b="b"/>
              <a:pathLst>
                <a:path w="12456" h="3398" extrusionOk="0">
                  <a:moveTo>
                    <a:pt x="11323" y="1133"/>
                  </a:moveTo>
                  <a:lnTo>
                    <a:pt x="11323" y="2265"/>
                  </a:lnTo>
                  <a:lnTo>
                    <a:pt x="1133" y="2265"/>
                  </a:lnTo>
                  <a:lnTo>
                    <a:pt x="1133" y="1133"/>
                  </a:lnTo>
                  <a:close/>
                  <a:moveTo>
                    <a:pt x="565" y="1"/>
                  </a:moveTo>
                  <a:cubicBezTo>
                    <a:pt x="251" y="1"/>
                    <a:pt x="0" y="251"/>
                    <a:pt x="0" y="565"/>
                  </a:cubicBezTo>
                  <a:lnTo>
                    <a:pt x="0" y="2830"/>
                  </a:lnTo>
                  <a:cubicBezTo>
                    <a:pt x="0" y="3144"/>
                    <a:pt x="251" y="3398"/>
                    <a:pt x="565" y="3398"/>
                  </a:cubicBezTo>
                  <a:lnTo>
                    <a:pt x="11888" y="3398"/>
                  </a:lnTo>
                  <a:cubicBezTo>
                    <a:pt x="12202" y="3398"/>
                    <a:pt x="12455" y="3144"/>
                    <a:pt x="12455" y="2830"/>
                  </a:cubicBezTo>
                  <a:lnTo>
                    <a:pt x="12455" y="565"/>
                  </a:lnTo>
                  <a:cubicBezTo>
                    <a:pt x="12455" y="251"/>
                    <a:pt x="12202" y="1"/>
                    <a:pt x="118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 name="Google Shape;13462;p75">
            <a:extLst>
              <a:ext uri="{FF2B5EF4-FFF2-40B4-BE49-F238E27FC236}">
                <a16:creationId xmlns:a16="http://schemas.microsoft.com/office/drawing/2014/main" id="{8B4FEDB2-6988-7F75-AFB0-DC2666FCFD5C}"/>
              </a:ext>
            </a:extLst>
          </p:cNvPr>
          <p:cNvGrpSpPr/>
          <p:nvPr/>
        </p:nvGrpSpPr>
        <p:grpSpPr>
          <a:xfrm>
            <a:off x="6593755" y="2411267"/>
            <a:ext cx="250389" cy="248813"/>
            <a:chOff x="5648375" y="4399300"/>
            <a:chExt cx="483125" cy="483125"/>
          </a:xfrm>
        </p:grpSpPr>
        <p:sp>
          <p:nvSpPr>
            <p:cNvPr id="15" name="Google Shape;13463;p75">
              <a:extLst>
                <a:ext uri="{FF2B5EF4-FFF2-40B4-BE49-F238E27FC236}">
                  <a16:creationId xmlns:a16="http://schemas.microsoft.com/office/drawing/2014/main" id="{104795B7-23AD-5F2F-1DB5-81AA49F0E562}"/>
                </a:ext>
              </a:extLst>
            </p:cNvPr>
            <p:cNvSpPr/>
            <p:nvPr/>
          </p:nvSpPr>
          <p:spPr>
            <a:xfrm>
              <a:off x="5648375" y="4399300"/>
              <a:ext cx="483125" cy="483125"/>
            </a:xfrm>
            <a:custGeom>
              <a:avLst/>
              <a:gdLst/>
              <a:ahLst/>
              <a:cxnLst/>
              <a:rect l="l" t="t" r="r" b="b"/>
              <a:pathLst>
                <a:path w="19325" h="19325" extrusionOk="0">
                  <a:moveTo>
                    <a:pt x="9662" y="1133"/>
                  </a:moveTo>
                  <a:cubicBezTo>
                    <a:pt x="11906" y="1133"/>
                    <a:pt x="14041" y="2029"/>
                    <a:pt x="15668" y="3657"/>
                  </a:cubicBezTo>
                  <a:cubicBezTo>
                    <a:pt x="17295" y="5287"/>
                    <a:pt x="18192" y="7419"/>
                    <a:pt x="18192" y="9663"/>
                  </a:cubicBezTo>
                  <a:cubicBezTo>
                    <a:pt x="18192" y="11906"/>
                    <a:pt x="17295" y="14041"/>
                    <a:pt x="15668" y="15668"/>
                  </a:cubicBezTo>
                  <a:cubicBezTo>
                    <a:pt x="14041" y="17296"/>
                    <a:pt x="11906" y="18193"/>
                    <a:pt x="9662" y="18193"/>
                  </a:cubicBezTo>
                  <a:cubicBezTo>
                    <a:pt x="7419" y="18193"/>
                    <a:pt x="5284" y="17296"/>
                    <a:pt x="3657" y="15668"/>
                  </a:cubicBezTo>
                  <a:cubicBezTo>
                    <a:pt x="290" y="12302"/>
                    <a:pt x="290" y="7024"/>
                    <a:pt x="3657" y="3657"/>
                  </a:cubicBezTo>
                  <a:cubicBezTo>
                    <a:pt x="5287" y="2029"/>
                    <a:pt x="7419" y="1133"/>
                    <a:pt x="9662" y="1133"/>
                  </a:cubicBezTo>
                  <a:close/>
                  <a:moveTo>
                    <a:pt x="9662" y="0"/>
                  </a:moveTo>
                  <a:cubicBezTo>
                    <a:pt x="7117" y="0"/>
                    <a:pt x="4698" y="1015"/>
                    <a:pt x="2856" y="2857"/>
                  </a:cubicBezTo>
                  <a:cubicBezTo>
                    <a:pt x="1015" y="4699"/>
                    <a:pt x="0" y="7117"/>
                    <a:pt x="0" y="9663"/>
                  </a:cubicBezTo>
                  <a:cubicBezTo>
                    <a:pt x="0" y="12208"/>
                    <a:pt x="1015" y="14627"/>
                    <a:pt x="2856" y="16468"/>
                  </a:cubicBezTo>
                  <a:cubicBezTo>
                    <a:pt x="4698" y="18310"/>
                    <a:pt x="7117" y="19325"/>
                    <a:pt x="9662" y="19325"/>
                  </a:cubicBezTo>
                  <a:cubicBezTo>
                    <a:pt x="12208" y="19325"/>
                    <a:pt x="14626" y="18310"/>
                    <a:pt x="16468" y="16468"/>
                  </a:cubicBezTo>
                  <a:cubicBezTo>
                    <a:pt x="18310" y="14627"/>
                    <a:pt x="19325" y="12208"/>
                    <a:pt x="19325" y="9663"/>
                  </a:cubicBezTo>
                  <a:cubicBezTo>
                    <a:pt x="19325" y="7117"/>
                    <a:pt x="18310" y="4699"/>
                    <a:pt x="16468" y="2857"/>
                  </a:cubicBezTo>
                  <a:cubicBezTo>
                    <a:pt x="14626" y="1015"/>
                    <a:pt x="12211" y="0"/>
                    <a:pt x="9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13464;p75">
              <a:extLst>
                <a:ext uri="{FF2B5EF4-FFF2-40B4-BE49-F238E27FC236}">
                  <a16:creationId xmlns:a16="http://schemas.microsoft.com/office/drawing/2014/main" id="{1EDBD304-CCB2-D440-6865-49F4663F39D5}"/>
                </a:ext>
              </a:extLst>
            </p:cNvPr>
            <p:cNvSpPr/>
            <p:nvPr/>
          </p:nvSpPr>
          <p:spPr>
            <a:xfrm>
              <a:off x="5734275" y="4598425"/>
              <a:ext cx="311400" cy="84950"/>
            </a:xfrm>
            <a:custGeom>
              <a:avLst/>
              <a:gdLst/>
              <a:ahLst/>
              <a:cxnLst/>
              <a:rect l="l" t="t" r="r" b="b"/>
              <a:pathLst>
                <a:path w="12456" h="3398" extrusionOk="0">
                  <a:moveTo>
                    <a:pt x="11323" y="1133"/>
                  </a:moveTo>
                  <a:lnTo>
                    <a:pt x="11323" y="2265"/>
                  </a:lnTo>
                  <a:lnTo>
                    <a:pt x="1133" y="2265"/>
                  </a:lnTo>
                  <a:lnTo>
                    <a:pt x="1133" y="1133"/>
                  </a:lnTo>
                  <a:close/>
                  <a:moveTo>
                    <a:pt x="565" y="1"/>
                  </a:moveTo>
                  <a:cubicBezTo>
                    <a:pt x="251" y="1"/>
                    <a:pt x="0" y="251"/>
                    <a:pt x="0" y="565"/>
                  </a:cubicBezTo>
                  <a:lnTo>
                    <a:pt x="0" y="2830"/>
                  </a:lnTo>
                  <a:cubicBezTo>
                    <a:pt x="0" y="3144"/>
                    <a:pt x="251" y="3398"/>
                    <a:pt x="565" y="3398"/>
                  </a:cubicBezTo>
                  <a:lnTo>
                    <a:pt x="11888" y="3398"/>
                  </a:lnTo>
                  <a:cubicBezTo>
                    <a:pt x="12202" y="3398"/>
                    <a:pt x="12455" y="3144"/>
                    <a:pt x="12455" y="2830"/>
                  </a:cubicBezTo>
                  <a:lnTo>
                    <a:pt x="12455" y="565"/>
                  </a:lnTo>
                  <a:cubicBezTo>
                    <a:pt x="12455" y="251"/>
                    <a:pt x="12202" y="1"/>
                    <a:pt x="118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 name="Google Shape;13462;p75">
            <a:extLst>
              <a:ext uri="{FF2B5EF4-FFF2-40B4-BE49-F238E27FC236}">
                <a16:creationId xmlns:a16="http://schemas.microsoft.com/office/drawing/2014/main" id="{A27BB27D-CD07-060C-F953-BC588C392FA6}"/>
              </a:ext>
            </a:extLst>
          </p:cNvPr>
          <p:cNvGrpSpPr/>
          <p:nvPr/>
        </p:nvGrpSpPr>
        <p:grpSpPr>
          <a:xfrm>
            <a:off x="3390862" y="2933348"/>
            <a:ext cx="250390" cy="282207"/>
            <a:chOff x="5648375" y="4399300"/>
            <a:chExt cx="483125" cy="483125"/>
          </a:xfrm>
        </p:grpSpPr>
        <p:sp>
          <p:nvSpPr>
            <p:cNvPr id="18" name="Google Shape;13463;p75">
              <a:extLst>
                <a:ext uri="{FF2B5EF4-FFF2-40B4-BE49-F238E27FC236}">
                  <a16:creationId xmlns:a16="http://schemas.microsoft.com/office/drawing/2014/main" id="{F9239705-4641-9C02-6A59-B88B7B5B79CE}"/>
                </a:ext>
              </a:extLst>
            </p:cNvPr>
            <p:cNvSpPr/>
            <p:nvPr/>
          </p:nvSpPr>
          <p:spPr>
            <a:xfrm>
              <a:off x="5648375" y="4399300"/>
              <a:ext cx="483125" cy="483125"/>
            </a:xfrm>
            <a:custGeom>
              <a:avLst/>
              <a:gdLst/>
              <a:ahLst/>
              <a:cxnLst/>
              <a:rect l="l" t="t" r="r" b="b"/>
              <a:pathLst>
                <a:path w="19325" h="19325" extrusionOk="0">
                  <a:moveTo>
                    <a:pt x="9662" y="1133"/>
                  </a:moveTo>
                  <a:cubicBezTo>
                    <a:pt x="11906" y="1133"/>
                    <a:pt x="14041" y="2029"/>
                    <a:pt x="15668" y="3657"/>
                  </a:cubicBezTo>
                  <a:cubicBezTo>
                    <a:pt x="17295" y="5287"/>
                    <a:pt x="18192" y="7419"/>
                    <a:pt x="18192" y="9663"/>
                  </a:cubicBezTo>
                  <a:cubicBezTo>
                    <a:pt x="18192" y="11906"/>
                    <a:pt x="17295" y="14041"/>
                    <a:pt x="15668" y="15668"/>
                  </a:cubicBezTo>
                  <a:cubicBezTo>
                    <a:pt x="14041" y="17296"/>
                    <a:pt x="11906" y="18193"/>
                    <a:pt x="9662" y="18193"/>
                  </a:cubicBezTo>
                  <a:cubicBezTo>
                    <a:pt x="7419" y="18193"/>
                    <a:pt x="5284" y="17296"/>
                    <a:pt x="3657" y="15668"/>
                  </a:cubicBezTo>
                  <a:cubicBezTo>
                    <a:pt x="290" y="12302"/>
                    <a:pt x="290" y="7024"/>
                    <a:pt x="3657" y="3657"/>
                  </a:cubicBezTo>
                  <a:cubicBezTo>
                    <a:pt x="5287" y="2029"/>
                    <a:pt x="7419" y="1133"/>
                    <a:pt x="9662" y="1133"/>
                  </a:cubicBezTo>
                  <a:close/>
                  <a:moveTo>
                    <a:pt x="9662" y="0"/>
                  </a:moveTo>
                  <a:cubicBezTo>
                    <a:pt x="7117" y="0"/>
                    <a:pt x="4698" y="1015"/>
                    <a:pt x="2856" y="2857"/>
                  </a:cubicBezTo>
                  <a:cubicBezTo>
                    <a:pt x="1015" y="4699"/>
                    <a:pt x="0" y="7117"/>
                    <a:pt x="0" y="9663"/>
                  </a:cubicBezTo>
                  <a:cubicBezTo>
                    <a:pt x="0" y="12208"/>
                    <a:pt x="1015" y="14627"/>
                    <a:pt x="2856" y="16468"/>
                  </a:cubicBezTo>
                  <a:cubicBezTo>
                    <a:pt x="4698" y="18310"/>
                    <a:pt x="7117" y="19325"/>
                    <a:pt x="9662" y="19325"/>
                  </a:cubicBezTo>
                  <a:cubicBezTo>
                    <a:pt x="12208" y="19325"/>
                    <a:pt x="14626" y="18310"/>
                    <a:pt x="16468" y="16468"/>
                  </a:cubicBezTo>
                  <a:cubicBezTo>
                    <a:pt x="18310" y="14627"/>
                    <a:pt x="19325" y="12208"/>
                    <a:pt x="19325" y="9663"/>
                  </a:cubicBezTo>
                  <a:cubicBezTo>
                    <a:pt x="19325" y="7117"/>
                    <a:pt x="18310" y="4699"/>
                    <a:pt x="16468" y="2857"/>
                  </a:cubicBezTo>
                  <a:cubicBezTo>
                    <a:pt x="14626" y="1015"/>
                    <a:pt x="12211" y="0"/>
                    <a:pt x="9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13464;p75">
              <a:extLst>
                <a:ext uri="{FF2B5EF4-FFF2-40B4-BE49-F238E27FC236}">
                  <a16:creationId xmlns:a16="http://schemas.microsoft.com/office/drawing/2014/main" id="{7B94EEE0-FF82-6B83-7D57-0310C6EADF54}"/>
                </a:ext>
              </a:extLst>
            </p:cNvPr>
            <p:cNvSpPr/>
            <p:nvPr/>
          </p:nvSpPr>
          <p:spPr>
            <a:xfrm>
              <a:off x="5734275" y="4598425"/>
              <a:ext cx="311400" cy="84950"/>
            </a:xfrm>
            <a:custGeom>
              <a:avLst/>
              <a:gdLst/>
              <a:ahLst/>
              <a:cxnLst/>
              <a:rect l="l" t="t" r="r" b="b"/>
              <a:pathLst>
                <a:path w="12456" h="3398" extrusionOk="0">
                  <a:moveTo>
                    <a:pt x="11323" y="1133"/>
                  </a:moveTo>
                  <a:lnTo>
                    <a:pt x="11323" y="2265"/>
                  </a:lnTo>
                  <a:lnTo>
                    <a:pt x="1133" y="2265"/>
                  </a:lnTo>
                  <a:lnTo>
                    <a:pt x="1133" y="1133"/>
                  </a:lnTo>
                  <a:close/>
                  <a:moveTo>
                    <a:pt x="565" y="1"/>
                  </a:moveTo>
                  <a:cubicBezTo>
                    <a:pt x="251" y="1"/>
                    <a:pt x="0" y="251"/>
                    <a:pt x="0" y="565"/>
                  </a:cubicBezTo>
                  <a:lnTo>
                    <a:pt x="0" y="2830"/>
                  </a:lnTo>
                  <a:cubicBezTo>
                    <a:pt x="0" y="3144"/>
                    <a:pt x="251" y="3398"/>
                    <a:pt x="565" y="3398"/>
                  </a:cubicBezTo>
                  <a:lnTo>
                    <a:pt x="11888" y="3398"/>
                  </a:lnTo>
                  <a:cubicBezTo>
                    <a:pt x="12202" y="3398"/>
                    <a:pt x="12455" y="3144"/>
                    <a:pt x="12455" y="2830"/>
                  </a:cubicBezTo>
                  <a:lnTo>
                    <a:pt x="12455" y="565"/>
                  </a:lnTo>
                  <a:cubicBezTo>
                    <a:pt x="12455" y="251"/>
                    <a:pt x="12202" y="1"/>
                    <a:pt x="118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60225487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5C0E-BEDD-62D9-37FD-6137240B16B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EC6D458-8E47-0D29-A780-D94FD8078E6D}"/>
              </a:ext>
            </a:extLst>
          </p:cNvPr>
          <p:cNvSpPr>
            <a:spLocks noGrp="1"/>
          </p:cNvSpPr>
          <p:nvPr>
            <p:ph type="title"/>
          </p:nvPr>
        </p:nvSpPr>
        <p:spPr>
          <a:xfrm>
            <a:off x="2167128" y="290946"/>
            <a:ext cx="4809600" cy="561110"/>
          </a:xfrm>
        </p:spPr>
        <p:txBody>
          <a:bodyPr/>
          <a:lstStyle/>
          <a:p>
            <a:r>
              <a:rPr lang="fr-CA"/>
              <a:t>Critères de Conception</a:t>
            </a:r>
          </a:p>
        </p:txBody>
      </p:sp>
      <p:pic>
        <p:nvPicPr>
          <p:cNvPr id="7" name="Picture 6" descr="A group of blue circles with black text&#10;&#10;Description automatically generated">
            <a:extLst>
              <a:ext uri="{FF2B5EF4-FFF2-40B4-BE49-F238E27FC236}">
                <a16:creationId xmlns:a16="http://schemas.microsoft.com/office/drawing/2014/main" id="{B4850628-28B3-9578-E990-C4F84092EAE9}"/>
              </a:ext>
            </a:extLst>
          </p:cNvPr>
          <p:cNvPicPr>
            <a:picLocks noChangeAspect="1"/>
          </p:cNvPicPr>
          <p:nvPr/>
        </p:nvPicPr>
        <p:blipFill>
          <a:blip r:embed="rId2"/>
          <a:stretch>
            <a:fillRect/>
          </a:stretch>
        </p:blipFill>
        <p:spPr>
          <a:xfrm>
            <a:off x="1061056" y="989294"/>
            <a:ext cx="6787021" cy="3681610"/>
          </a:xfrm>
          <a:prstGeom prst="rect">
            <a:avLst/>
          </a:prstGeom>
        </p:spPr>
      </p:pic>
    </p:spTree>
    <p:extLst>
      <p:ext uri="{BB962C8B-B14F-4D97-AF65-F5344CB8AC3E}">
        <p14:creationId xmlns:p14="http://schemas.microsoft.com/office/powerpoint/2010/main" val="900617406"/>
      </p:ext>
    </p:extLst>
  </p:cSld>
  <p:clrMapOvr>
    <a:masterClrMapping/>
  </p:clrMapOvr>
  <p:transition spd="slow">
    <p:push dir="u"/>
  </p:transition>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21</Slides>
  <Notes>14</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Technology Consulting by Slidesgo</vt:lpstr>
      <vt:lpstr>Buzz  Berry FE12</vt:lpstr>
      <vt:lpstr>AGENDA</vt:lpstr>
      <vt:lpstr>Introduction</vt:lpstr>
      <vt:lpstr>Plan de gestion de projet</vt:lpstr>
      <vt:lpstr>Processus de Conception : Pensée conceptuelle</vt:lpstr>
      <vt:lpstr>Besoins prioritaires</vt:lpstr>
      <vt:lpstr>Énoncé du problème</vt:lpstr>
      <vt:lpstr>Produits existants sur le marché</vt:lpstr>
      <vt:lpstr>Critères de Conception</vt:lpstr>
      <vt:lpstr>Esquisses réalisées Lors du remue méninge</vt:lpstr>
      <vt:lpstr>Prototype I</vt:lpstr>
      <vt:lpstr>Prototype II</vt:lpstr>
      <vt:lpstr>Produit final </vt:lpstr>
      <vt:lpstr>Circuits dans le boîtier </vt:lpstr>
      <vt:lpstr>Code – Arduino IDE</vt:lpstr>
      <vt:lpstr>Contrôle à distance</vt:lpstr>
      <vt:lpstr>Analyse du concept et difficultés </vt:lpstr>
      <vt:lpstr>Analyse des modes de defaillances</vt:lpstr>
      <vt:lpstr>Lessons apprises &amp; prochain pas</vt:lpstr>
      <vt:lpstr>Conclusion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Consulting</dc:title>
  <cp:revision>1</cp:revision>
  <dcterms:modified xsi:type="dcterms:W3CDTF">2024-04-02T03:47:57Z</dcterms:modified>
</cp:coreProperties>
</file>