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3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539469-809E-49D8-9132-D398F1C21E84}" v="191" dt="2021-11-30T16:10:25.239"/>
    <p1510:client id="{47A7F58A-82B4-4422-B1B8-629D9661ED30}" v="8" dt="2021-11-30T23:25:41.215"/>
    <p1510:client id="{60589332-73B3-4C8E-A300-99E3B02FC425}" v="4" dt="2021-11-30T01:05:51.114"/>
    <p1510:client id="{616EB2EA-D656-4B4F-A2E4-24E89A552FF7}" v="3" dt="2021-11-30T17:18:48.664"/>
    <p1510:client id="{6C729F4F-A13E-4909-84BE-A9C3D9111686}" v="225" dt="2021-11-29T17:36:53.449"/>
    <p1510:client id="{7A1BBCE3-0CD3-4F19-ABD4-5A041C43348F}" v="1311" dt="2021-11-30T17:02:02.506"/>
    <p1510:client id="{B584759B-2483-4456-98E0-977E0CFD5385}" v="43" dt="2021-11-30T01:13:14.790"/>
    <p1510:client id="{C3D6807D-B2AB-4563-BC03-0FD548A1420F}" v="2" dt="2021-11-30T17:23:52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29B07-DB60-4ECE-8B89-02115A2291F9}" type="datetimeFigureOut">
              <a:rPr lang="en-CA" smtClean="0"/>
              <a:t>2021-11-30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0DBAF-A62F-4DF6-A9D4-A25D7449BC2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0DBAF-A62F-4DF6-A9D4-A25D7449BC2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43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0DBAF-A62F-4DF6-A9D4-A25D7449BC2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85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4E9F-5CF4-4243-B341-B5D6545A2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F4F28-3285-4379-A20A-86BF7FF92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2FEE5-DF5C-4B0A-B9EA-D17B57D9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3F61-0B63-4790-8D1B-05FCD9022F72}" type="datetimeFigureOut">
              <a:rPr lang="en-CA" smtClean="0"/>
              <a:t>2021-11-30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F6118-FE18-4C9C-A123-C09A462B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DF397-54A6-4996-A6E2-45D0281B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D5B2-7B04-4AC3-962D-26FF6A78A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104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1EB4-684D-4087-97D3-0DEC62A58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61695-DAAD-4C74-A970-3CB0A883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CF4BF-683A-4244-8ECD-B7E3D2F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3F61-0B63-4790-8D1B-05FCD9022F72}" type="datetimeFigureOut">
              <a:rPr lang="en-CA" smtClean="0"/>
              <a:t>2021-11-30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F6FCC-A31C-4A2D-BADB-67F76163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B57A9-8CB6-4CEB-B917-11D6F923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D5B2-7B04-4AC3-962D-26FF6A78A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58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B869B-79B2-435B-BEA0-28B7ACC1D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35DA9-4C71-437F-9AF4-068BECD14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DD786-B8B0-43EE-AD5C-0352C0FF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3F61-0B63-4790-8D1B-05FCD9022F72}" type="datetimeFigureOut">
              <a:rPr lang="en-CA" smtClean="0"/>
              <a:t>2021-11-30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F8729-36C5-47E0-9393-D0B990C5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46DCC-C054-46F3-A0FD-A59CB09F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D5B2-7B04-4AC3-962D-26FF6A78A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939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7153-2703-4B5F-AE16-A779D9E6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92413-0993-4ECE-B5DD-875EE1F95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1F2F5-4099-4B58-B974-119336AC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3F61-0B63-4790-8D1B-05FCD9022F72}" type="datetimeFigureOut">
              <a:rPr lang="en-CA" smtClean="0"/>
              <a:t>2021-11-30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C490A-71F2-43B7-958C-D0DD5DAB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9D058-D158-4DB2-B819-FC421DC5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D5B2-7B04-4AC3-962D-26FF6A78A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99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FBC76-58C5-486E-91DD-BBE2DA5E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E45DC-D32F-484B-9E56-BF4D78100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E713F-ADC3-43F2-92B0-6C7F5DD3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3F61-0B63-4790-8D1B-05FCD9022F72}" type="datetimeFigureOut">
              <a:rPr lang="en-CA" smtClean="0"/>
              <a:t>2021-11-30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3AC5-0345-41A1-9292-DBBBEDA7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1A86C-E300-43C6-9588-B92BF1CF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D5B2-7B04-4AC3-962D-26FF6A78A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470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24EA-9917-4E0C-A464-147CB98E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A720-2A97-445B-BCC0-1D4DD50F5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EF396-72B9-4A8C-A42E-BDE270E83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E0119-683F-48BE-8569-DC5AA069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3F61-0B63-4790-8D1B-05FCD9022F72}" type="datetimeFigureOut">
              <a:rPr lang="en-CA" smtClean="0"/>
              <a:t>2021-11-30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6A526-C204-4E77-9FCB-EAD0004C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B277B-532B-46DE-9CF3-DB201A1E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D5B2-7B04-4AC3-962D-26FF6A78A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74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5699-0A0D-4D3A-91F0-906E387A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BE4C7-49D1-4808-94FD-2AF54DC1C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CDC15-FD8B-454C-8C35-A84D3FAFE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31C73-785A-4A46-A61B-B538D3EF7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C132F-9B1D-4BE9-8E02-93C60BDDE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859E3-CFBF-4AB9-AA18-4B7F9CBB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3F61-0B63-4790-8D1B-05FCD9022F72}" type="datetimeFigureOut">
              <a:rPr lang="en-CA" smtClean="0"/>
              <a:t>2021-11-30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EF9284-7FC7-43DC-9C1B-404D04AC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C810C-EAA4-4ACE-9A44-D28157AB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D5B2-7B04-4AC3-962D-26FF6A78A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697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C155-4135-4D57-A7EB-5E6E83FF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F33A6-2712-49AE-908F-52B09687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3F61-0B63-4790-8D1B-05FCD9022F72}" type="datetimeFigureOut">
              <a:rPr lang="en-CA" smtClean="0"/>
              <a:t>2021-11-30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90957-9729-4F84-8FD9-82D94937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C46FC-5735-4740-A3AF-5041F625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D5B2-7B04-4AC3-962D-26FF6A78A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41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297DC-B28F-42D9-9899-601B99CD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3F61-0B63-4790-8D1B-05FCD9022F72}" type="datetimeFigureOut">
              <a:rPr lang="en-CA" smtClean="0"/>
              <a:t>2021-11-30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8873B8-FE03-4468-972A-E5A6C26D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67C3D-F1D0-4EE6-82DD-5731256B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D5B2-7B04-4AC3-962D-26FF6A78A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84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29765-E75A-4377-9778-375F0ED7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4D257-B085-4F1C-857E-315B126CF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24D72-D99A-4CFB-9837-B7DFBC80E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BFFAE-8317-4094-A461-88D9F389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3F61-0B63-4790-8D1B-05FCD9022F72}" type="datetimeFigureOut">
              <a:rPr lang="en-CA" smtClean="0"/>
              <a:t>2021-11-30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D0CCA-D8EF-427C-88C8-07FEE0B1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A67BA-50A1-4A1E-BFB6-72C4CBAF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D5B2-7B04-4AC3-962D-26FF6A78A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92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0AF30-4BA3-463D-918A-8AAAA72F6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FA4CB0-A031-47AB-9DF8-50EB945CD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DDD08-8204-4C2C-A82E-F95C1D271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4BA47-A453-4A44-A65F-9A963F59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3F61-0B63-4790-8D1B-05FCD9022F72}" type="datetimeFigureOut">
              <a:rPr lang="en-CA" smtClean="0"/>
              <a:t>2021-11-30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ABE6A-190E-4E1E-B8B4-23FBB2E6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3E156-05B8-44EF-BD8E-0F77FEC4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D5B2-7B04-4AC3-962D-26FF6A78A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89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B319E-7EA0-4C4D-A12C-9D3ED3AA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CD49C-8C23-423E-BBEF-D318BA7C3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B0B00-A114-49F4-B2C7-727BB4906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D3F61-0B63-4790-8D1B-05FCD9022F72}" type="datetimeFigureOut">
              <a:rPr lang="en-CA" smtClean="0"/>
              <a:t>2021-11-30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3DD1C-7B5D-4E9A-8F01-7B8C9C4DA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9A335-9C19-4ACA-9580-2F5C09604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0D5B2-7B04-4AC3-962D-26FF6A78A8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6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32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6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8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39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0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1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8" name="Freeform: Shape 42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1150CE-36F5-4925-B819-45702BE1B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424" y="663195"/>
            <a:ext cx="5760846" cy="2310312"/>
          </a:xfrm>
        </p:spPr>
        <p:txBody>
          <a:bodyPr>
            <a:normAutofit/>
          </a:bodyPr>
          <a:lstStyle/>
          <a:p>
            <a:r>
              <a:rPr lang="fr-CA" sz="5200">
                <a:solidFill>
                  <a:schemeClr val="tx2"/>
                </a:solidFill>
              </a:rPr>
              <a:t>Les Six Ingés</a:t>
            </a:r>
            <a:br>
              <a:rPr lang="fr-CA" sz="5200">
                <a:solidFill>
                  <a:schemeClr val="tx2"/>
                </a:solidFill>
              </a:rPr>
            </a:br>
            <a:r>
              <a:rPr lang="fr-CA" sz="2400">
                <a:solidFill>
                  <a:schemeClr val="tx2"/>
                </a:solidFill>
              </a:rPr>
              <a:t>Équipe FA3</a:t>
            </a:r>
            <a:endParaRPr lang="en-CA" sz="240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79DB5-9685-4370-9CD0-EC67B03F1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9901" y="3429000"/>
            <a:ext cx="5760846" cy="2224073"/>
          </a:xfrm>
        </p:spPr>
        <p:txBody>
          <a:bodyPr>
            <a:noAutofit/>
          </a:bodyPr>
          <a:lstStyle/>
          <a:p>
            <a:pPr rtl="0" fontAlgn="base"/>
            <a:r>
              <a:rPr lang="fr-CA" sz="1600" b="0" i="0" u="none" strike="noStrike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Anicet Zoungrana, 300145730 ​</a:t>
            </a:r>
            <a:r>
              <a:rPr lang="fr-CA" sz="1600" b="0" i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fr-CA" sz="1600" b="0" i="0">
              <a:solidFill>
                <a:schemeClr val="tx2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fr-CA" sz="1600" b="0" i="0" u="none" strike="noStrike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Maxime Perreault, 300227550 ​</a:t>
            </a:r>
            <a:r>
              <a:rPr lang="fr-CA" sz="1600" b="0" i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fr-CA" sz="1600" b="0" i="0">
              <a:solidFill>
                <a:schemeClr val="tx2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fr-CA" sz="1600" b="0" i="0" u="none" strike="noStrike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Prayot Sae-Khow, 300246953 ​</a:t>
            </a:r>
            <a:r>
              <a:rPr lang="fr-CA" sz="1600" b="0" i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fr-CA" sz="1600" b="0" i="0">
              <a:solidFill>
                <a:schemeClr val="tx2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fr-CA" sz="1600" b="0" i="0" u="none" strike="noStrike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Rim Younes, 7537089 ​</a:t>
            </a:r>
            <a:r>
              <a:rPr lang="fr-CA" sz="1600" b="0" i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fr-CA" sz="1600" b="0" i="0">
              <a:solidFill>
                <a:schemeClr val="tx2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fr-CA" sz="1600" b="0" i="0" u="none" strike="noStrike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Soukaina Lkahya, 300230353 ​</a:t>
            </a:r>
            <a:r>
              <a:rPr lang="fr-CA" sz="1600" b="0" i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fr-CA" sz="1600" b="0" i="0">
              <a:solidFill>
                <a:schemeClr val="tx2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fr-CA" sz="1600" b="0" i="0" u="none" strike="noStrike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Thalia Randrianelson, 300206850 </a:t>
            </a:r>
            <a:endParaRPr lang="fr-CA" sz="1600" b="0" i="0">
              <a:solidFill>
                <a:schemeClr val="tx2"/>
              </a:solidFill>
              <a:effectLst/>
              <a:latin typeface="Segoe UI" panose="020B0502040204020203" pitchFamily="34" charset="0"/>
            </a:endParaRPr>
          </a:p>
          <a:p>
            <a:endParaRPr lang="en-CA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6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B7225A-6315-40EE-818A-2DE8323C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CA" sz="6000">
                <a:solidFill>
                  <a:schemeClr val="tx2"/>
                </a:solidFill>
              </a:rPr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6E486-6C02-4DAC-A805-7B7261E5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6880666" cy="2430864"/>
          </a:xfrm>
        </p:spPr>
        <p:txBody>
          <a:bodyPr anchor="t">
            <a:normAutofit/>
          </a:bodyPr>
          <a:lstStyle/>
          <a:p>
            <a:r>
              <a:rPr lang="en-CA" sz="3600">
                <a:solidFill>
                  <a:schemeClr val="tx2"/>
                </a:solidFill>
              </a:rPr>
              <a:t>Analyse du </a:t>
            </a:r>
            <a:r>
              <a:rPr lang="fr-CA" sz="3600">
                <a:solidFill>
                  <a:schemeClr val="tx2"/>
                </a:solidFill>
              </a:rPr>
              <a:t>problème</a:t>
            </a:r>
            <a:r>
              <a:rPr lang="en-CA" sz="3600">
                <a:solidFill>
                  <a:schemeClr val="tx2"/>
                </a:solidFill>
              </a:rPr>
              <a:t> </a:t>
            </a:r>
          </a:p>
          <a:p>
            <a:r>
              <a:rPr lang="fr-CA" sz="3600">
                <a:solidFill>
                  <a:schemeClr val="tx2"/>
                </a:solidFill>
              </a:rPr>
              <a:t>Présentation du produit finale</a:t>
            </a:r>
            <a:endParaRPr lang="en-CA" sz="3600">
              <a:solidFill>
                <a:schemeClr val="tx2"/>
              </a:solidFill>
            </a:endParaRPr>
          </a:p>
          <a:p>
            <a:r>
              <a:rPr lang="en-CA" sz="3600">
                <a:solidFill>
                  <a:schemeClr val="tx2"/>
                </a:solidFill>
              </a:rPr>
              <a:t>Design </a:t>
            </a:r>
            <a:endParaRPr lang="en-CA" sz="360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838245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F6426C-785C-473C-8A97-07E88F46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924" y="874341"/>
            <a:ext cx="6021419" cy="1434359"/>
          </a:xfrm>
        </p:spPr>
        <p:txBody>
          <a:bodyPr>
            <a:normAutofit/>
          </a:bodyPr>
          <a:lstStyle/>
          <a:p>
            <a:pPr algn="ctr"/>
            <a:r>
              <a:rPr lang="en-CA" sz="3600">
                <a:solidFill>
                  <a:schemeClr val="tx2"/>
                </a:solidFill>
              </a:rPr>
              <a:t>Analyse du </a:t>
            </a:r>
            <a:r>
              <a:rPr lang="en-CA" sz="3600" err="1">
                <a:solidFill>
                  <a:schemeClr val="tx2"/>
                </a:solidFill>
              </a:rPr>
              <a:t>problème</a:t>
            </a:r>
            <a:r>
              <a:rPr lang="en-CA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DF0C-341B-40AC-8791-907E06C50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122" y="2517441"/>
            <a:ext cx="7659713" cy="3937567"/>
          </a:xfrm>
        </p:spPr>
        <p:txBody>
          <a:bodyPr anchor="t">
            <a:normAutofit/>
          </a:bodyPr>
          <a:lstStyle/>
          <a:p>
            <a:r>
              <a:rPr lang="en-CA" sz="2400" err="1">
                <a:solidFill>
                  <a:schemeClr val="tx2"/>
                </a:solidFill>
              </a:rPr>
              <a:t>Quand</a:t>
            </a:r>
            <a:r>
              <a:rPr lang="en-CA" sz="2400">
                <a:solidFill>
                  <a:schemeClr val="tx2"/>
                </a:solidFill>
              </a:rPr>
              <a:t>? Pendant le </a:t>
            </a:r>
            <a:r>
              <a:rPr lang="en-CA" sz="2400" err="1">
                <a:solidFill>
                  <a:schemeClr val="tx2"/>
                </a:solidFill>
              </a:rPr>
              <a:t>cours</a:t>
            </a:r>
            <a:r>
              <a:rPr lang="en-CA" sz="2400">
                <a:solidFill>
                  <a:schemeClr val="tx2"/>
                </a:solidFill>
              </a:rPr>
              <a:t> de GNG1503A</a:t>
            </a:r>
          </a:p>
          <a:p>
            <a:r>
              <a:rPr lang="en-CA" sz="2400">
                <a:solidFill>
                  <a:schemeClr val="tx2"/>
                </a:solidFill>
              </a:rPr>
              <a:t>Pour qui? Le service de la Police </a:t>
            </a:r>
            <a:r>
              <a:rPr lang="en-CA" sz="2400" err="1">
                <a:solidFill>
                  <a:schemeClr val="tx2"/>
                </a:solidFill>
              </a:rPr>
              <a:t>d’Ottawa</a:t>
            </a:r>
            <a:r>
              <a:rPr lang="en-CA" sz="2400">
                <a:solidFill>
                  <a:schemeClr val="tx2"/>
                </a:solidFill>
              </a:rPr>
              <a:t> </a:t>
            </a:r>
          </a:p>
          <a:p>
            <a:r>
              <a:rPr lang="en-CA" sz="2400" err="1">
                <a:solidFill>
                  <a:schemeClr val="tx2"/>
                </a:solidFill>
              </a:rPr>
              <a:t>Pourquoi</a:t>
            </a:r>
            <a:r>
              <a:rPr lang="en-CA" sz="2400">
                <a:solidFill>
                  <a:schemeClr val="tx2"/>
                </a:solidFill>
              </a:rPr>
              <a:t>? Pour optimiser la qua</a:t>
            </a:r>
            <a:r>
              <a:rPr lang="fr-CA" sz="2400">
                <a:solidFill>
                  <a:schemeClr val="tx2"/>
                </a:solidFill>
              </a:rPr>
              <a:t>lité des photos d’empreintes</a:t>
            </a:r>
          </a:p>
          <a:p>
            <a:r>
              <a:rPr lang="fr-CA" sz="2400">
                <a:solidFill>
                  <a:schemeClr val="tx2"/>
                </a:solidFill>
              </a:rPr>
              <a:t>Comment? Grâce à trois systèmes importants</a:t>
            </a:r>
          </a:p>
          <a:p>
            <a:pPr lvl="1"/>
            <a:r>
              <a:rPr lang="fr-CA">
                <a:solidFill>
                  <a:schemeClr val="tx2"/>
                </a:solidFill>
              </a:rPr>
              <a:t>Système d’ajustement de la distance et d’angle </a:t>
            </a:r>
          </a:p>
          <a:p>
            <a:pPr lvl="1"/>
            <a:r>
              <a:rPr lang="fr-CA">
                <a:solidFill>
                  <a:schemeClr val="tx2"/>
                </a:solidFill>
              </a:rPr>
              <a:t>Système d’accroche a la camera </a:t>
            </a:r>
          </a:p>
          <a:p>
            <a:pPr lvl="1"/>
            <a:r>
              <a:rPr lang="fr-CA">
                <a:solidFill>
                  <a:schemeClr val="tx2"/>
                </a:solidFill>
              </a:rPr>
              <a:t>Système d’éclairage </a:t>
            </a:r>
          </a:p>
          <a:p>
            <a:endParaRPr lang="en-CA" sz="1600">
              <a:solidFill>
                <a:schemeClr val="tx2"/>
              </a:solidFill>
            </a:endParaRPr>
          </a:p>
        </p:txBody>
      </p:sp>
      <p:grpSp>
        <p:nvGrpSpPr>
          <p:cNvPr id="30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333972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98DE2A-F3BD-4F8D-B13D-7614012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391" y="2974388"/>
            <a:ext cx="7679702" cy="2277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Demonstration du </a:t>
            </a:r>
            <a:r>
              <a:rPr lang="en-US" sz="520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produit</a:t>
            </a:r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finale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66232-50A0-46FF-8289-17F5C017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966" y="275287"/>
            <a:ext cx="3217762" cy="3566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488114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389CD-72F6-4EB7-B589-61E20E9B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13" y="270577"/>
            <a:ext cx="4977976" cy="1118385"/>
          </a:xfrm>
        </p:spPr>
        <p:txBody>
          <a:bodyPr>
            <a:normAutofit/>
          </a:bodyPr>
          <a:lstStyle/>
          <a:p>
            <a:r>
              <a:rPr lang="fr-CA" sz="4000">
                <a:solidFill>
                  <a:schemeClr val="tx2"/>
                </a:solidFill>
              </a:rPr>
              <a:t>Design </a:t>
            </a:r>
            <a:endParaRPr lang="en-CA" sz="40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04A69-06A0-4D30-B0A6-D66D60030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13" y="1398511"/>
            <a:ext cx="6759616" cy="50803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z="2000">
                <a:solidFill>
                  <a:schemeClr val="tx2"/>
                </a:solidFill>
              </a:rPr>
              <a:t>Temps pour ajuster la distance</a:t>
            </a:r>
            <a:r>
              <a:rPr lang="fr-CA" sz="2000" dirty="0">
                <a:solidFill>
                  <a:schemeClr val="tx2"/>
                </a:solidFill>
              </a:rPr>
              <a:t> </a:t>
            </a:r>
            <a:r>
              <a:rPr lang="fr-CA" sz="2000">
                <a:solidFill>
                  <a:schemeClr val="tx2"/>
                </a:solidFill>
              </a:rPr>
              <a:t> des tiges </a:t>
            </a:r>
            <a:r>
              <a:rPr lang="en-CA" sz="2000">
                <a:solidFill>
                  <a:schemeClr val="tx2"/>
                </a:solidFill>
              </a:rPr>
              <a:t>&lt; 50 seconds</a:t>
            </a:r>
          </a:p>
          <a:p>
            <a:r>
              <a:rPr lang="fr-CA" sz="2000">
                <a:solidFill>
                  <a:schemeClr val="tx2"/>
                </a:solidFill>
              </a:rPr>
              <a:t>Matériaux : bois, acier et plastique</a:t>
            </a:r>
            <a:r>
              <a:rPr lang="fr-CA" sz="2000" dirty="0">
                <a:solidFill>
                  <a:schemeClr val="tx2"/>
                </a:solidFill>
              </a:rPr>
              <a:t> </a:t>
            </a:r>
            <a:endParaRPr lang="fr-CA" sz="2000" dirty="0">
              <a:solidFill>
                <a:schemeClr val="tx2"/>
              </a:solidFill>
              <a:cs typeface="Calibri"/>
            </a:endParaRPr>
          </a:p>
          <a:p>
            <a:r>
              <a:rPr lang="fr-CA" sz="2000">
                <a:solidFill>
                  <a:schemeClr val="tx2"/>
                </a:solidFill>
              </a:rPr>
              <a:t>Poids </a:t>
            </a:r>
            <a:r>
              <a:rPr lang="en-CA" sz="2000">
                <a:solidFill>
                  <a:schemeClr val="tx2"/>
                </a:solidFill>
              </a:rPr>
              <a:t>&lt; </a:t>
            </a:r>
            <a:r>
              <a:rPr lang="fr-CA" sz="2000">
                <a:solidFill>
                  <a:schemeClr val="tx2"/>
                </a:solidFill>
              </a:rPr>
              <a:t>1 kg</a:t>
            </a:r>
            <a:endParaRPr lang="fr-CA" sz="2000" dirty="0">
              <a:solidFill>
                <a:schemeClr val="tx2"/>
              </a:solidFill>
              <a:cs typeface="Calibri"/>
            </a:endParaRPr>
          </a:p>
          <a:p>
            <a:r>
              <a:rPr lang="fr-CA" sz="2000">
                <a:solidFill>
                  <a:schemeClr val="tx2"/>
                </a:solidFill>
              </a:rPr>
              <a:t>Intensité de la lumière: 12 LED</a:t>
            </a:r>
            <a:r>
              <a:rPr lang="fr-CA" sz="2000" dirty="0">
                <a:solidFill>
                  <a:schemeClr val="tx2"/>
                </a:solidFill>
              </a:rPr>
              <a:t> </a:t>
            </a:r>
            <a:endParaRPr lang="fr-CA" sz="2000" dirty="0">
              <a:solidFill>
                <a:schemeClr val="tx2"/>
              </a:solidFill>
              <a:cs typeface="Calibri"/>
            </a:endParaRPr>
          </a:p>
          <a:p>
            <a:r>
              <a:rPr lang="fr-CA" sz="2000">
                <a:solidFill>
                  <a:schemeClr val="tx2"/>
                </a:solidFill>
              </a:rPr>
              <a:t>Durée de la lumière: 40 heures</a:t>
            </a:r>
            <a:r>
              <a:rPr lang="fr-CA" sz="2000" dirty="0">
                <a:solidFill>
                  <a:schemeClr val="tx2"/>
                </a:solidFill>
              </a:rPr>
              <a:t> </a:t>
            </a:r>
            <a:endParaRPr lang="fr-CA" sz="2000" dirty="0">
              <a:solidFill>
                <a:schemeClr val="tx2"/>
              </a:solidFill>
              <a:cs typeface="Calibri"/>
            </a:endParaRPr>
          </a:p>
          <a:p>
            <a:r>
              <a:rPr lang="fr-CA" sz="2000">
                <a:solidFill>
                  <a:schemeClr val="tx2"/>
                </a:solidFill>
              </a:rPr>
              <a:t>Tiges: 3 tiges avec des bouts pour minimiser surface de contact</a:t>
            </a:r>
            <a:r>
              <a:rPr lang="fr-CA" sz="2000" dirty="0">
                <a:solidFill>
                  <a:schemeClr val="tx2"/>
                </a:solidFill>
              </a:rPr>
              <a:t> </a:t>
            </a:r>
            <a:endParaRPr lang="fr-CA" sz="2000" dirty="0">
              <a:solidFill>
                <a:schemeClr val="tx2"/>
              </a:solidFill>
              <a:cs typeface="Calibri"/>
            </a:endParaRPr>
          </a:p>
          <a:p>
            <a:pPr algn="l" rtl="0" fontAlgn="base"/>
            <a:r>
              <a:rPr lang="fr-CA" sz="2000">
                <a:solidFill>
                  <a:schemeClr val="tx2"/>
                </a:solidFill>
              </a:rPr>
              <a:t>Dimensions: </a:t>
            </a:r>
            <a:r>
              <a:rPr lang="fr-CA" sz="1800" b="0" i="0" dirty="0">
                <a:solidFill>
                  <a:schemeClr val="tx2"/>
                </a:solidFill>
                <a:effectLst/>
                <a:latin typeface="Calibri"/>
                <a:cs typeface="Calibri"/>
              </a:rPr>
              <a:t>1/4in par 25cm par 20 cm.  </a:t>
            </a:r>
            <a:endParaRPr lang="fr-CA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fr-CA" sz="2000">
                <a:solidFill>
                  <a:schemeClr val="tx2"/>
                </a:solidFill>
              </a:rPr>
              <a:t>Coûts: 65$</a:t>
            </a:r>
            <a:endParaRPr lang="fr-CA" sz="2000" dirty="0">
              <a:solidFill>
                <a:schemeClr val="tx2"/>
              </a:solidFill>
              <a:cs typeface="Calibri"/>
            </a:endParaRPr>
          </a:p>
          <a:p>
            <a:r>
              <a:rPr lang="fr-CA" sz="2000">
                <a:solidFill>
                  <a:schemeClr val="tx2"/>
                </a:solidFill>
              </a:rPr>
              <a:t>Dispositif imperméable</a:t>
            </a:r>
            <a:endParaRPr lang="fr-CA" sz="2000" dirty="0">
              <a:solidFill>
                <a:schemeClr val="tx2"/>
              </a:solidFill>
              <a:cs typeface="Calibri"/>
            </a:endParaRPr>
          </a:p>
          <a:p>
            <a:r>
              <a:rPr lang="fr-CA" sz="2000">
                <a:solidFill>
                  <a:schemeClr val="tx2"/>
                </a:solidFill>
              </a:rPr>
              <a:t>Considération </a:t>
            </a:r>
            <a:r>
              <a:rPr lang="fr-CA" sz="2000" dirty="0">
                <a:solidFill>
                  <a:schemeClr val="tx2"/>
                </a:solidFill>
              </a:rPr>
              <a:t>environnementale</a:t>
            </a:r>
            <a:r>
              <a:rPr lang="fr-CA" sz="2000">
                <a:solidFill>
                  <a:schemeClr val="tx2"/>
                </a:solidFill>
              </a:rPr>
              <a:t>: dispositif recyclable</a:t>
            </a:r>
            <a:r>
              <a:rPr lang="fr-CA" sz="2000" dirty="0">
                <a:solidFill>
                  <a:schemeClr val="tx2"/>
                </a:solidFill>
              </a:rPr>
              <a:t> </a:t>
            </a:r>
            <a:endParaRPr lang="fr-CA" sz="2000" dirty="0">
              <a:solidFill>
                <a:schemeClr val="tx2"/>
              </a:solidFill>
              <a:cs typeface="Calibri"/>
            </a:endParaRPr>
          </a:p>
          <a:p>
            <a:endParaRPr lang="en-CA" sz="1800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99D0B6-A628-4251-86D6-9AE523BA241A}"/>
              </a:ext>
            </a:extLst>
          </p:cNvPr>
          <p:cNvCxnSpPr/>
          <p:nvPr/>
        </p:nvCxnSpPr>
        <p:spPr>
          <a:xfrm>
            <a:off x="567159" y="1261641"/>
            <a:ext cx="59879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wall, indoor, person&#10;&#10;Description automatically generated">
            <a:extLst>
              <a:ext uri="{FF2B5EF4-FFF2-40B4-BE49-F238E27FC236}">
                <a16:creationId xmlns:a16="http://schemas.microsoft.com/office/drawing/2014/main" id="{6C123460-93ED-4211-8D6D-583E821EE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000">
            <a:off x="7279208" y="1049583"/>
            <a:ext cx="4978354" cy="4226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37043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84A0B8-414A-4BB3-8E57-BC055CDC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510" y="1030148"/>
            <a:ext cx="7766613" cy="30445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Merci</a:t>
            </a:r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4967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Widescreen</PresentationFormat>
  <Paragraphs>34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Times New Roman</vt:lpstr>
      <vt:lpstr>Office Theme</vt:lpstr>
      <vt:lpstr>Les Six Ingés Équipe FA3</vt:lpstr>
      <vt:lpstr>Agenda </vt:lpstr>
      <vt:lpstr>Analyse du problème </vt:lpstr>
      <vt:lpstr>Demonstration du produit finale</vt:lpstr>
      <vt:lpstr>Design </vt:lpstr>
      <vt:lpstr>Merci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Rim Younes</dc:creator>
  <cp:lastModifiedBy>Rim Younes</cp:lastModifiedBy>
  <cp:revision>1</cp:revision>
  <dcterms:created xsi:type="dcterms:W3CDTF">2021-11-29T16:54:36Z</dcterms:created>
  <dcterms:modified xsi:type="dcterms:W3CDTF">2021-12-01T00:56:57Z</dcterms:modified>
</cp:coreProperties>
</file>