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79" r:id="rId5"/>
    <p:sldId id="276" r:id="rId6"/>
    <p:sldId id="258" r:id="rId7"/>
    <p:sldId id="260" r:id="rId8"/>
    <p:sldId id="261" r:id="rId9"/>
    <p:sldId id="262" r:id="rId10"/>
    <p:sldId id="259" r:id="rId11"/>
    <p:sldId id="273" r:id="rId12"/>
    <p:sldId id="274" r:id="rId13"/>
    <p:sldId id="275" r:id="rId14"/>
    <p:sldId id="266" r:id="rId15"/>
    <p:sldId id="282" r:id="rId16"/>
    <p:sldId id="268" r:id="rId17"/>
    <p:sldId id="280" r:id="rId18"/>
    <p:sldId id="283" r:id="rId19"/>
    <p:sldId id="28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37B35-25FB-4240-8505-DFBACB093E6D}" v="46" dt="2021-11-25T01:38:07.471"/>
    <p1510:client id="{266C67EA-1C56-4C1F-890E-E6B119E730E9}" v="2" dt="2021-11-25T01:33:52.858"/>
    <p1510:client id="{30CD0C79-B27B-46ED-895F-24D1CE965DE9}" v="22" dt="2021-11-25T00:30:18.091"/>
    <p1510:client id="{4781BC46-856F-4673-8B2A-995D09FFA800}" v="2" dt="2021-11-25T00:34:09.238"/>
    <p1510:client id="{696E0526-C5D2-48DF-BB0B-7F13233421E4}" v="119" dt="2021-11-25T04:35:26.574"/>
    <p1510:client id="{7D615E9D-2016-4D3D-97BA-E7FB294756B0}" v="5" dt="2021-11-25T01:14:15.458"/>
    <p1510:client id="{8CCE1C07-26DB-4070-90D5-0DBDC6681AE8}" v="56" dt="2021-11-25T01:30:03.155"/>
    <p1510:client id="{B20E0D6B-600F-42A0-A183-B88A9570EC0B}" v="187" dt="2021-11-25T18:29:01.428"/>
    <p1510:client id="{B3132F89-EAAE-4872-880E-B1BC2E57DD9A}" v="25" dt="2021-11-25T00:29:01.948"/>
    <p1510:client id="{B5360FBC-10E2-4EE6-BFD3-E18B4C91817E}" v="12" dt="2021-11-24T21:05:24.175"/>
    <p1510:client id="{D06F023F-019C-40D4-ADBE-524C97912DE3}" v="3" dt="2021-11-25T00:29:00.250"/>
    <p1510:client id="{F36CA258-590D-491B-8F70-2A0E3A3C3971}" v="9" dt="2021-11-25T00:18:06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o Thalia Randrianelson" userId="S::krand055@uottawa.ca::e0e0052a-d4e8-47b3-b10f-7c1582eafe3f" providerId="AD" clId="Web-{7D615E9D-2016-4D3D-97BA-E7FB294756B0}"/>
    <pc:docChg chg="modSld">
      <pc:chgData name="Kalo Thalia Randrianelson" userId="S::krand055@uottawa.ca::e0e0052a-d4e8-47b3-b10f-7c1582eafe3f" providerId="AD" clId="Web-{7D615E9D-2016-4D3D-97BA-E7FB294756B0}" dt="2021-11-25T01:14:15.458" v="4"/>
      <pc:docMkLst>
        <pc:docMk/>
      </pc:docMkLst>
      <pc:sldChg chg="addSp delSp modSp">
        <pc:chgData name="Kalo Thalia Randrianelson" userId="S::krand055@uottawa.ca::e0e0052a-d4e8-47b3-b10f-7c1582eafe3f" providerId="AD" clId="Web-{7D615E9D-2016-4D3D-97BA-E7FB294756B0}" dt="2021-11-25T01:14:15.458" v="4"/>
        <pc:sldMkLst>
          <pc:docMk/>
          <pc:sldMk cId="157316486" sldId="270"/>
        </pc:sldMkLst>
        <pc:spChg chg="add del mod">
          <ac:chgData name="Kalo Thalia Randrianelson" userId="S::krand055@uottawa.ca::e0e0052a-d4e8-47b3-b10f-7c1582eafe3f" providerId="AD" clId="Web-{7D615E9D-2016-4D3D-97BA-E7FB294756B0}" dt="2021-11-25T01:14:15.458" v="3"/>
          <ac:spMkLst>
            <pc:docMk/>
            <pc:sldMk cId="157316486" sldId="270"/>
            <ac:spMk id="5" creationId="{E9D33680-E29D-4BA7-8940-CF102D98C989}"/>
          </ac:spMkLst>
        </pc:spChg>
        <pc:graphicFrameChg chg="add del mod">
          <ac:chgData name="Kalo Thalia Randrianelson" userId="S::krand055@uottawa.ca::e0e0052a-d4e8-47b3-b10f-7c1582eafe3f" providerId="AD" clId="Web-{7D615E9D-2016-4D3D-97BA-E7FB294756B0}" dt="2021-11-25T01:14:15.458" v="4"/>
          <ac:graphicFrameMkLst>
            <pc:docMk/>
            <pc:sldMk cId="157316486" sldId="270"/>
            <ac:graphicFrameMk id="4" creationId="{F307886B-C9AB-4C21-8EBE-1404C13E5D6E}"/>
          </ac:graphicFrameMkLst>
        </pc:graphicFrameChg>
      </pc:sldChg>
    </pc:docChg>
  </pc:docChgLst>
  <pc:docChgLst>
    <pc:chgData name="Prayot Sae-Khow" userId="S::psaek058@uottawa.ca::b0795102-36f2-48da-b8c6-bff615af8524" providerId="AD" clId="Web-{4DC80F01-B108-4309-8C85-F32452B9E365}"/>
    <pc:docChg chg="modSld">
      <pc:chgData name="Prayot Sae-Khow" userId="S::psaek058@uottawa.ca::b0795102-36f2-48da-b8c6-bff615af8524" providerId="AD" clId="Web-{4DC80F01-B108-4309-8C85-F32452B9E365}" dt="2021-11-23T23:54:29.917" v="6" actId="1076"/>
      <pc:docMkLst>
        <pc:docMk/>
      </pc:docMkLst>
      <pc:sldChg chg="addSp delSp modSp">
        <pc:chgData name="Prayot Sae-Khow" userId="S::psaek058@uottawa.ca::b0795102-36f2-48da-b8c6-bff615af8524" providerId="AD" clId="Web-{4DC80F01-B108-4309-8C85-F32452B9E365}" dt="2021-11-23T23:54:29.917" v="6" actId="1076"/>
        <pc:sldMkLst>
          <pc:docMk/>
          <pc:sldMk cId="1638356417" sldId="259"/>
        </pc:sldMkLst>
        <pc:picChg chg="add mod">
          <ac:chgData name="Prayot Sae-Khow" userId="S::psaek058@uottawa.ca::b0795102-36f2-48da-b8c6-bff615af8524" providerId="AD" clId="Web-{4DC80F01-B108-4309-8C85-F32452B9E365}" dt="2021-11-23T23:54:21.324" v="3" actId="1076"/>
          <ac:picMkLst>
            <pc:docMk/>
            <pc:sldMk cId="1638356417" sldId="259"/>
            <ac:picMk id="3" creationId="{9DB09312-03CF-4337-886E-DA8FF9B2A922}"/>
          </ac:picMkLst>
        </pc:picChg>
        <pc:picChg chg="del">
          <ac:chgData name="Prayot Sae-Khow" userId="S::psaek058@uottawa.ca::b0795102-36f2-48da-b8c6-bff615af8524" providerId="AD" clId="Web-{4DC80F01-B108-4309-8C85-F32452B9E365}" dt="2021-11-23T23:54:16.355" v="0"/>
          <ac:picMkLst>
            <pc:docMk/>
            <pc:sldMk cId="1638356417" sldId="259"/>
            <ac:picMk id="6" creationId="{D5421EBE-6B7F-4BEA-92BA-8DB805C3979B}"/>
          </ac:picMkLst>
        </pc:picChg>
        <pc:picChg chg="del">
          <ac:chgData name="Prayot Sae-Khow" userId="S::psaek058@uottawa.ca::b0795102-36f2-48da-b8c6-bff615af8524" providerId="AD" clId="Web-{4DC80F01-B108-4309-8C85-F32452B9E365}" dt="2021-11-23T23:54:27.496" v="4"/>
          <ac:picMkLst>
            <pc:docMk/>
            <pc:sldMk cId="1638356417" sldId="259"/>
            <ac:picMk id="7" creationId="{C1C527A4-0B13-43E4-BAB6-410E7E0FCFD4}"/>
          </ac:picMkLst>
        </pc:picChg>
        <pc:picChg chg="add mod">
          <ac:chgData name="Prayot Sae-Khow" userId="S::psaek058@uottawa.ca::b0795102-36f2-48da-b8c6-bff615af8524" providerId="AD" clId="Web-{4DC80F01-B108-4309-8C85-F32452B9E365}" dt="2021-11-23T23:54:29.917" v="6" actId="1076"/>
          <ac:picMkLst>
            <pc:docMk/>
            <pc:sldMk cId="1638356417" sldId="259"/>
            <ac:picMk id="10" creationId="{4A4D1B6E-A0D6-409C-9751-671F607DE694}"/>
          </ac:picMkLst>
        </pc:picChg>
      </pc:sldChg>
    </pc:docChg>
  </pc:docChgLst>
  <pc:docChgLst>
    <pc:chgData name="Prayot Sae-Khow" userId="S::psaek058@uottawa.ca::b0795102-36f2-48da-b8c6-bff615af8524" providerId="AD" clId="Web-{EC8BC133-423D-4AE8-B092-42D85A977886}"/>
    <pc:docChg chg="modSld">
      <pc:chgData name="Prayot Sae-Khow" userId="S::psaek058@uottawa.ca::b0795102-36f2-48da-b8c6-bff615af8524" providerId="AD" clId="Web-{EC8BC133-423D-4AE8-B092-42D85A977886}" dt="2021-11-24T00:59:44.421" v="43" actId="1076"/>
      <pc:docMkLst>
        <pc:docMk/>
      </pc:docMkLst>
      <pc:sldChg chg="addSp modSp">
        <pc:chgData name="Prayot Sae-Khow" userId="S::psaek058@uottawa.ca::b0795102-36f2-48da-b8c6-bff615af8524" providerId="AD" clId="Web-{EC8BC133-423D-4AE8-B092-42D85A977886}" dt="2021-11-24T00:59:44.421" v="43" actId="1076"/>
        <pc:sldMkLst>
          <pc:docMk/>
          <pc:sldMk cId="1246925676" sldId="266"/>
        </pc:sldMkLst>
        <pc:spChg chg="mod">
          <ac:chgData name="Prayot Sae-Khow" userId="S::psaek058@uottawa.ca::b0795102-36f2-48da-b8c6-bff615af8524" providerId="AD" clId="Web-{EC8BC133-423D-4AE8-B092-42D85A977886}" dt="2021-11-24T00:59:03.155" v="23" actId="14100"/>
          <ac:spMkLst>
            <pc:docMk/>
            <pc:sldMk cId="1246925676" sldId="266"/>
            <ac:spMk id="3" creationId="{6DC3499A-773B-4A01-A34A-4DA0D234371B}"/>
          </ac:spMkLst>
        </pc:spChg>
        <pc:picChg chg="mod">
          <ac:chgData name="Prayot Sae-Khow" userId="S::psaek058@uottawa.ca::b0795102-36f2-48da-b8c6-bff615af8524" providerId="AD" clId="Web-{EC8BC133-423D-4AE8-B092-42D85A977886}" dt="2021-11-24T00:59:44.421" v="43" actId="1076"/>
          <ac:picMkLst>
            <pc:docMk/>
            <pc:sldMk cId="1246925676" sldId="266"/>
            <ac:picMk id="4" creationId="{EA4127FB-3CFC-4F19-B359-959A129408FB}"/>
          </ac:picMkLst>
        </pc:picChg>
        <pc:picChg chg="mod">
          <ac:chgData name="Prayot Sae-Khow" userId="S::psaek058@uottawa.ca::b0795102-36f2-48da-b8c6-bff615af8524" providerId="AD" clId="Web-{EC8BC133-423D-4AE8-B092-42D85A977886}" dt="2021-11-24T00:59:43.249" v="42" actId="1076"/>
          <ac:picMkLst>
            <pc:docMk/>
            <pc:sldMk cId="1246925676" sldId="266"/>
            <ac:picMk id="5" creationId="{A2ED4FDB-ECC2-4FF2-8CB8-9BC23E267DE2}"/>
          </ac:picMkLst>
        </pc:picChg>
        <pc:picChg chg="add mod modCrop">
          <ac:chgData name="Prayot Sae-Khow" userId="S::psaek058@uottawa.ca::b0795102-36f2-48da-b8c6-bff615af8524" providerId="AD" clId="Web-{EC8BC133-423D-4AE8-B092-42D85A977886}" dt="2021-11-24T00:59:39.687" v="41" actId="1076"/>
          <ac:picMkLst>
            <pc:docMk/>
            <pc:sldMk cId="1246925676" sldId="266"/>
            <ac:picMk id="6" creationId="{A6C6416B-44AB-4B5C-8A11-6CEB70F850F8}"/>
          </ac:picMkLst>
        </pc:picChg>
      </pc:sldChg>
    </pc:docChg>
  </pc:docChgLst>
  <pc:docChgLst>
    <pc:chgData name="Soukaina Lkahya" userId="S::slkah058@uottawa.ca::b7b4f1dc-99d9-43e5-b78d-e8098088f34f" providerId="AD" clId="Web-{FB9BCA94-2340-423B-97DD-44FAF69AE211}"/>
    <pc:docChg chg="modSld">
      <pc:chgData name="Soukaina Lkahya" userId="S::slkah058@uottawa.ca::b7b4f1dc-99d9-43e5-b78d-e8098088f34f" providerId="AD" clId="Web-{FB9BCA94-2340-423B-97DD-44FAF69AE211}" dt="2021-11-24T00:21:33.204" v="16" actId="1076"/>
      <pc:docMkLst>
        <pc:docMk/>
      </pc:docMkLst>
      <pc:sldChg chg="modSp">
        <pc:chgData name="Soukaina Lkahya" userId="S::slkah058@uottawa.ca::b7b4f1dc-99d9-43e5-b78d-e8098088f34f" providerId="AD" clId="Web-{FB9BCA94-2340-423B-97DD-44FAF69AE211}" dt="2021-11-24T00:21:33.204" v="16" actId="1076"/>
        <pc:sldMkLst>
          <pc:docMk/>
          <pc:sldMk cId="1713087842" sldId="257"/>
        </pc:sldMkLst>
        <pc:spChg chg="mod">
          <ac:chgData name="Soukaina Lkahya" userId="S::slkah058@uottawa.ca::b7b4f1dc-99d9-43e5-b78d-e8098088f34f" providerId="AD" clId="Web-{FB9BCA94-2340-423B-97DD-44FAF69AE211}" dt="2021-11-24T00:21:33.204" v="16" actId="1076"/>
          <ac:spMkLst>
            <pc:docMk/>
            <pc:sldMk cId="1713087842" sldId="257"/>
            <ac:spMk id="16" creationId="{ABDF8566-27F9-4247-8C8A-0E31C3A29855}"/>
          </ac:spMkLst>
        </pc:spChg>
      </pc:sldChg>
    </pc:docChg>
  </pc:docChgLst>
  <pc:docChgLst>
    <pc:chgData name="Soukaina Lkahya" userId="S::slkah058@uottawa.ca::b7b4f1dc-99d9-43e5-b78d-e8098088f34f" providerId="AD" clId="Web-{F36CA258-590D-491B-8F70-2A0E3A3C3971}"/>
    <pc:docChg chg="modSld">
      <pc:chgData name="Soukaina Lkahya" userId="S::slkah058@uottawa.ca::b7b4f1dc-99d9-43e5-b78d-e8098088f34f" providerId="AD" clId="Web-{F36CA258-590D-491B-8F70-2A0E3A3C3971}" dt="2021-11-25T00:18:06.954" v="8" actId="1076"/>
      <pc:docMkLst>
        <pc:docMk/>
      </pc:docMkLst>
      <pc:sldChg chg="modSp">
        <pc:chgData name="Soukaina Lkahya" userId="S::slkah058@uottawa.ca::b7b4f1dc-99d9-43e5-b78d-e8098088f34f" providerId="AD" clId="Web-{F36CA258-590D-491B-8F70-2A0E3A3C3971}" dt="2021-11-25T00:18:06.954" v="8" actId="1076"/>
        <pc:sldMkLst>
          <pc:docMk/>
          <pc:sldMk cId="1713087842" sldId="257"/>
        </pc:sldMkLst>
        <pc:spChg chg="mod">
          <ac:chgData name="Soukaina Lkahya" userId="S::slkah058@uottawa.ca::b7b4f1dc-99d9-43e5-b78d-e8098088f34f" providerId="AD" clId="Web-{F36CA258-590D-491B-8F70-2A0E3A3C3971}" dt="2021-11-25T00:17:25.407" v="1" actId="1076"/>
          <ac:spMkLst>
            <pc:docMk/>
            <pc:sldMk cId="1713087842" sldId="257"/>
            <ac:spMk id="2" creationId="{F7BE4E8F-DA14-4F61-BB2C-DE99C6CE3F25}"/>
          </ac:spMkLst>
        </pc:spChg>
        <pc:spChg chg="mod">
          <ac:chgData name="Soukaina Lkahya" userId="S::slkah058@uottawa.ca::b7b4f1dc-99d9-43e5-b78d-e8098088f34f" providerId="AD" clId="Web-{F36CA258-590D-491B-8F70-2A0E3A3C3971}" dt="2021-11-25T00:17:33.875" v="3" actId="1076"/>
          <ac:spMkLst>
            <pc:docMk/>
            <pc:sldMk cId="1713087842" sldId="257"/>
            <ac:spMk id="17" creationId="{3B0B0B38-2822-4F4C-9101-BAC9F934E0B2}"/>
          </ac:spMkLst>
        </pc:spChg>
        <pc:spChg chg="mod">
          <ac:chgData name="Soukaina Lkahya" userId="S::slkah058@uottawa.ca::b7b4f1dc-99d9-43e5-b78d-e8098088f34f" providerId="AD" clId="Web-{F36CA258-590D-491B-8F70-2A0E3A3C3971}" dt="2021-11-25T00:18:02.438" v="7" actId="1076"/>
          <ac:spMkLst>
            <pc:docMk/>
            <pc:sldMk cId="1713087842" sldId="257"/>
            <ac:spMk id="18" creationId="{10F53DB4-4903-4052-B0DC-840B37C7B1E3}"/>
          </ac:spMkLst>
        </pc:spChg>
        <pc:spChg chg="mod">
          <ac:chgData name="Soukaina Lkahya" userId="S::slkah058@uottawa.ca::b7b4f1dc-99d9-43e5-b78d-e8098088f34f" providerId="AD" clId="Web-{F36CA258-590D-491B-8F70-2A0E3A3C3971}" dt="2021-11-25T00:17:55.141" v="6" actId="1076"/>
          <ac:spMkLst>
            <pc:docMk/>
            <pc:sldMk cId="1713087842" sldId="257"/>
            <ac:spMk id="19" creationId="{E30DC09B-0764-4FD2-A2A3-459217AFA58A}"/>
          </ac:spMkLst>
        </pc:spChg>
        <pc:spChg chg="mod">
          <ac:chgData name="Soukaina Lkahya" userId="S::slkah058@uottawa.ca::b7b4f1dc-99d9-43e5-b78d-e8098088f34f" providerId="AD" clId="Web-{F36CA258-590D-491B-8F70-2A0E3A3C3971}" dt="2021-11-25T00:18:06.954" v="8" actId="1076"/>
          <ac:spMkLst>
            <pc:docMk/>
            <pc:sldMk cId="1713087842" sldId="257"/>
            <ac:spMk id="20" creationId="{69562806-B5FB-4704-8459-999F3A8DCB86}"/>
          </ac:spMkLst>
        </pc:spChg>
        <pc:spChg chg="mod">
          <ac:chgData name="Soukaina Lkahya" userId="S::slkah058@uottawa.ca::b7b4f1dc-99d9-43e5-b78d-e8098088f34f" providerId="AD" clId="Web-{F36CA258-590D-491B-8F70-2A0E3A3C3971}" dt="2021-11-25T00:17:44.297" v="4" actId="1076"/>
          <ac:spMkLst>
            <pc:docMk/>
            <pc:sldMk cId="1713087842" sldId="257"/>
            <ac:spMk id="21" creationId="{E8DE700F-13B3-48A5-8AA4-6310B9377470}"/>
          </ac:spMkLst>
        </pc:spChg>
        <pc:spChg chg="mod">
          <ac:chgData name="Soukaina Lkahya" userId="S::slkah058@uottawa.ca::b7b4f1dc-99d9-43e5-b78d-e8098088f34f" providerId="AD" clId="Web-{F36CA258-590D-491B-8F70-2A0E3A3C3971}" dt="2021-11-25T00:17:50.001" v="5" actId="1076"/>
          <ac:spMkLst>
            <pc:docMk/>
            <pc:sldMk cId="1713087842" sldId="257"/>
            <ac:spMk id="33" creationId="{CCD30A5A-13F9-4F84-A836-4BB685FC642A}"/>
          </ac:spMkLst>
        </pc:spChg>
      </pc:sldChg>
    </pc:docChg>
  </pc:docChgLst>
  <pc:docChgLst>
    <pc:chgData name="Maxime H. Perreault" userId="S::mperr136@uottawa.ca::db2610d6-0eb7-47fc-bd2f-815413de8b6b" providerId="AD" clId="Web-{B3132F89-EAAE-4872-880E-B1BC2E57DD9A}"/>
    <pc:docChg chg="addSld modSld">
      <pc:chgData name="Maxime H. Perreault" userId="S::mperr136@uottawa.ca::db2610d6-0eb7-47fc-bd2f-815413de8b6b" providerId="AD" clId="Web-{B3132F89-EAAE-4872-880E-B1BC2E57DD9A}" dt="2021-11-25T00:28:59.198" v="21" actId="1076"/>
      <pc:docMkLst>
        <pc:docMk/>
      </pc:docMkLst>
      <pc:sldChg chg="addSp delSp modSp add replId">
        <pc:chgData name="Maxime H. Perreault" userId="S::mperr136@uottawa.ca::db2610d6-0eb7-47fc-bd2f-815413de8b6b" providerId="AD" clId="Web-{B3132F89-EAAE-4872-880E-B1BC2E57DD9A}" dt="2021-11-25T00:28:59.198" v="21" actId="1076"/>
        <pc:sldMkLst>
          <pc:docMk/>
          <pc:sldMk cId="296885041" sldId="281"/>
        </pc:sldMkLst>
        <pc:spChg chg="mod">
          <ac:chgData name="Maxime H. Perreault" userId="S::mperr136@uottawa.ca::db2610d6-0eb7-47fc-bd2f-815413de8b6b" providerId="AD" clId="Web-{B3132F89-EAAE-4872-880E-B1BC2E57DD9A}" dt="2021-11-25T00:26:38.572" v="15" actId="20577"/>
          <ac:spMkLst>
            <pc:docMk/>
            <pc:sldMk cId="296885041" sldId="281"/>
            <ac:spMk id="3" creationId="{69DFB8B2-3E6A-4472-9A86-AC95355A230E}"/>
          </ac:spMkLst>
        </pc:spChg>
        <pc:picChg chg="add mod">
          <ac:chgData name="Maxime H. Perreault" userId="S::mperr136@uottawa.ca::db2610d6-0eb7-47fc-bd2f-815413de8b6b" providerId="AD" clId="Web-{B3132F89-EAAE-4872-880E-B1BC2E57DD9A}" dt="2021-11-25T00:28:40.151" v="19" actId="1076"/>
          <ac:picMkLst>
            <pc:docMk/>
            <pc:sldMk cId="296885041" sldId="281"/>
            <ac:picMk id="2" creationId="{B625C36B-26C2-40D9-904F-64BE146FCFC1}"/>
          </ac:picMkLst>
        </pc:picChg>
        <pc:picChg chg="add mod">
          <ac:chgData name="Maxime H. Perreault" userId="S::mperr136@uottawa.ca::db2610d6-0eb7-47fc-bd2f-815413de8b6b" providerId="AD" clId="Web-{B3132F89-EAAE-4872-880E-B1BC2E57DD9A}" dt="2021-11-25T00:28:59.198" v="21" actId="1076"/>
          <ac:picMkLst>
            <pc:docMk/>
            <pc:sldMk cId="296885041" sldId="281"/>
            <ac:picMk id="4" creationId="{B35DD440-0DEB-4B73-A9EC-7AE99ACCF820}"/>
          </ac:picMkLst>
        </pc:picChg>
        <pc:picChg chg="del">
          <ac:chgData name="Maxime H. Perreault" userId="S::mperr136@uottawa.ca::db2610d6-0eb7-47fc-bd2f-815413de8b6b" providerId="AD" clId="Web-{B3132F89-EAAE-4872-880E-B1BC2E57DD9A}" dt="2021-11-25T00:26:40.525" v="16"/>
          <ac:picMkLst>
            <pc:docMk/>
            <pc:sldMk cId="296885041" sldId="281"/>
            <ac:picMk id="13" creationId="{110CD346-C969-472A-A1C6-060605404D00}"/>
          </ac:picMkLst>
        </pc:picChg>
        <pc:picChg chg="del">
          <ac:chgData name="Maxime H. Perreault" userId="S::mperr136@uottawa.ca::db2610d6-0eb7-47fc-bd2f-815413de8b6b" providerId="AD" clId="Web-{B3132F89-EAAE-4872-880E-B1BC2E57DD9A}" dt="2021-11-25T00:26:41.650" v="17"/>
          <ac:picMkLst>
            <pc:docMk/>
            <pc:sldMk cId="296885041" sldId="281"/>
            <ac:picMk id="15" creationId="{AD141117-7A61-42A3-A0A9-114A780BBF3E}"/>
          </ac:picMkLst>
        </pc:picChg>
      </pc:sldChg>
    </pc:docChg>
  </pc:docChgLst>
  <pc:docChgLst>
    <pc:chgData name="Prayot Sae-Khow" userId="S::psaek058@uottawa.ca::b0795102-36f2-48da-b8c6-bff615af8524" providerId="AD" clId="Web-{EAF1ABAD-DE07-4C01-BEFA-3ABBCCB3F8A9}"/>
    <pc:docChg chg="modSld">
      <pc:chgData name="Prayot Sae-Khow" userId="S::psaek058@uottawa.ca::b0795102-36f2-48da-b8c6-bff615af8524" providerId="AD" clId="Web-{EAF1ABAD-DE07-4C01-BEFA-3ABBCCB3F8A9}" dt="2021-11-24T00:48:13.102" v="4" actId="1076"/>
      <pc:docMkLst>
        <pc:docMk/>
      </pc:docMkLst>
      <pc:sldChg chg="modSp">
        <pc:chgData name="Prayot Sae-Khow" userId="S::psaek058@uottawa.ca::b0795102-36f2-48da-b8c6-bff615af8524" providerId="AD" clId="Web-{EAF1ABAD-DE07-4C01-BEFA-3ABBCCB3F8A9}" dt="2021-11-24T00:47:56.149" v="3" actId="1076"/>
        <pc:sldMkLst>
          <pc:docMk/>
          <pc:sldMk cId="1638356417" sldId="259"/>
        </pc:sldMkLst>
        <pc:picChg chg="mod">
          <ac:chgData name="Prayot Sae-Khow" userId="S::psaek058@uottawa.ca::b0795102-36f2-48da-b8c6-bff615af8524" providerId="AD" clId="Web-{EAF1ABAD-DE07-4C01-BEFA-3ABBCCB3F8A9}" dt="2021-11-24T00:47:56.149" v="3" actId="1076"/>
          <ac:picMkLst>
            <pc:docMk/>
            <pc:sldMk cId="1638356417" sldId="259"/>
            <ac:picMk id="3" creationId="{9DB09312-03CF-4337-886E-DA8FF9B2A922}"/>
          </ac:picMkLst>
        </pc:picChg>
        <pc:picChg chg="mod">
          <ac:chgData name="Prayot Sae-Khow" userId="S::psaek058@uottawa.ca::b0795102-36f2-48da-b8c6-bff615af8524" providerId="AD" clId="Web-{EAF1ABAD-DE07-4C01-BEFA-3ABBCCB3F8A9}" dt="2021-11-24T00:47:53.634" v="1" actId="1076"/>
          <ac:picMkLst>
            <pc:docMk/>
            <pc:sldMk cId="1638356417" sldId="259"/>
            <ac:picMk id="5" creationId="{7E1D58FC-EDF1-486E-B5ED-8A0883F2B1C2}"/>
          </ac:picMkLst>
        </pc:picChg>
        <pc:picChg chg="mod">
          <ac:chgData name="Prayot Sae-Khow" userId="S::psaek058@uottawa.ca::b0795102-36f2-48da-b8c6-bff615af8524" providerId="AD" clId="Web-{EAF1ABAD-DE07-4C01-BEFA-3ABBCCB3F8A9}" dt="2021-11-24T00:47:54.634" v="2" actId="1076"/>
          <ac:picMkLst>
            <pc:docMk/>
            <pc:sldMk cId="1638356417" sldId="259"/>
            <ac:picMk id="10" creationId="{4A4D1B6E-A0D6-409C-9751-671F607DE694}"/>
          </ac:picMkLst>
        </pc:picChg>
      </pc:sldChg>
      <pc:sldChg chg="modSp">
        <pc:chgData name="Prayot Sae-Khow" userId="S::psaek058@uottawa.ca::b0795102-36f2-48da-b8c6-bff615af8524" providerId="AD" clId="Web-{EAF1ABAD-DE07-4C01-BEFA-3ABBCCB3F8A9}" dt="2021-11-24T00:48:13.102" v="4" actId="1076"/>
        <pc:sldMkLst>
          <pc:docMk/>
          <pc:sldMk cId="1246925676" sldId="266"/>
        </pc:sldMkLst>
        <pc:picChg chg="mod">
          <ac:chgData name="Prayot Sae-Khow" userId="S::psaek058@uottawa.ca::b0795102-36f2-48da-b8c6-bff615af8524" providerId="AD" clId="Web-{EAF1ABAD-DE07-4C01-BEFA-3ABBCCB3F8A9}" dt="2021-11-24T00:48:13.102" v="4" actId="1076"/>
          <ac:picMkLst>
            <pc:docMk/>
            <pc:sldMk cId="1246925676" sldId="266"/>
            <ac:picMk id="4" creationId="{EA4127FB-3CFC-4F19-B359-959A129408FB}"/>
          </ac:picMkLst>
        </pc:picChg>
      </pc:sldChg>
    </pc:docChg>
  </pc:docChgLst>
  <pc:docChgLst>
    <pc:chgData name="Prayot Sae-Khow" userId="S::psaek058@uottawa.ca::b0795102-36f2-48da-b8c6-bff615af8524" providerId="AD" clId="Web-{5F4EC5D4-C4A5-464D-A31F-2B4D0E0BB746}"/>
    <pc:docChg chg="modSld">
      <pc:chgData name="Prayot Sae-Khow" userId="S::psaek058@uottawa.ca::b0795102-36f2-48da-b8c6-bff615af8524" providerId="AD" clId="Web-{5F4EC5D4-C4A5-464D-A31F-2B4D0E0BB746}" dt="2021-11-24T00:56:10.308" v="8" actId="1076"/>
      <pc:docMkLst>
        <pc:docMk/>
      </pc:docMkLst>
      <pc:sldChg chg="addSp modSp">
        <pc:chgData name="Prayot Sae-Khow" userId="S::psaek058@uottawa.ca::b0795102-36f2-48da-b8c6-bff615af8524" providerId="AD" clId="Web-{5F4EC5D4-C4A5-464D-A31F-2B4D0E0BB746}" dt="2021-11-24T00:56:10.308" v="8" actId="1076"/>
        <pc:sldMkLst>
          <pc:docMk/>
          <pc:sldMk cId="1246925676" sldId="266"/>
        </pc:sldMkLst>
        <pc:picChg chg="mod">
          <ac:chgData name="Prayot Sae-Khow" userId="S::psaek058@uottawa.ca::b0795102-36f2-48da-b8c6-bff615af8524" providerId="AD" clId="Web-{5F4EC5D4-C4A5-464D-A31F-2B4D0E0BB746}" dt="2021-11-24T00:56:10.308" v="8" actId="1076"/>
          <ac:picMkLst>
            <pc:docMk/>
            <pc:sldMk cId="1246925676" sldId="266"/>
            <ac:picMk id="4" creationId="{EA4127FB-3CFC-4F19-B359-959A129408FB}"/>
          </ac:picMkLst>
        </pc:picChg>
        <pc:picChg chg="add mod">
          <ac:chgData name="Prayot Sae-Khow" userId="S::psaek058@uottawa.ca::b0795102-36f2-48da-b8c6-bff615af8524" providerId="AD" clId="Web-{5F4EC5D4-C4A5-464D-A31F-2B4D0E0BB746}" dt="2021-11-24T00:56:06.699" v="7" actId="1076"/>
          <ac:picMkLst>
            <pc:docMk/>
            <pc:sldMk cId="1246925676" sldId="266"/>
            <ac:picMk id="5" creationId="{A2ED4FDB-ECC2-4FF2-8CB8-9BC23E267DE2}"/>
          </ac:picMkLst>
        </pc:picChg>
      </pc:sldChg>
    </pc:docChg>
  </pc:docChgLst>
  <pc:docChgLst>
    <pc:chgData name="Soukaina Lkahya" userId="S::slkah058@uottawa.ca::b7b4f1dc-99d9-43e5-b78d-e8098088f34f" providerId="AD" clId="Web-{28D9566D-08C1-4EEE-A528-22A422711E19}"/>
    <pc:docChg chg="modSld">
      <pc:chgData name="Soukaina Lkahya" userId="S::slkah058@uottawa.ca::b7b4f1dc-99d9-43e5-b78d-e8098088f34f" providerId="AD" clId="Web-{28D9566D-08C1-4EEE-A528-22A422711E19}" dt="2021-11-23T22:32:02.782" v="2" actId="1076"/>
      <pc:docMkLst>
        <pc:docMk/>
      </pc:docMkLst>
      <pc:sldChg chg="modSp">
        <pc:chgData name="Soukaina Lkahya" userId="S::slkah058@uottawa.ca::b7b4f1dc-99d9-43e5-b78d-e8098088f34f" providerId="AD" clId="Web-{28D9566D-08C1-4EEE-A528-22A422711E19}" dt="2021-11-23T22:32:02.782" v="2" actId="1076"/>
        <pc:sldMkLst>
          <pc:docMk/>
          <pc:sldMk cId="2155838419" sldId="267"/>
        </pc:sldMkLst>
        <pc:picChg chg="mod">
          <ac:chgData name="Soukaina Lkahya" userId="S::slkah058@uottawa.ca::b7b4f1dc-99d9-43e5-b78d-e8098088f34f" providerId="AD" clId="Web-{28D9566D-08C1-4EEE-A528-22A422711E19}" dt="2021-11-23T22:32:02.782" v="2" actId="1076"/>
          <ac:picMkLst>
            <pc:docMk/>
            <pc:sldMk cId="2155838419" sldId="267"/>
            <ac:picMk id="5" creationId="{C3B6E620-8C5B-4163-89BE-BC69D8683E6B}"/>
          </ac:picMkLst>
        </pc:picChg>
      </pc:sldChg>
    </pc:docChg>
  </pc:docChgLst>
  <pc:docChgLst>
    <pc:chgData name="Soukaina Lkahya" userId="S::slkah058@uottawa.ca::b7b4f1dc-99d9-43e5-b78d-e8098088f34f" providerId="AD" clId="Web-{30CD0C79-B27B-46ED-895F-24D1CE965DE9}"/>
    <pc:docChg chg="modSld">
      <pc:chgData name="Soukaina Lkahya" userId="S::slkah058@uottawa.ca::b7b4f1dc-99d9-43e5-b78d-e8098088f34f" providerId="AD" clId="Web-{30CD0C79-B27B-46ED-895F-24D1CE965DE9}" dt="2021-11-25T00:30:18.091" v="22" actId="1076"/>
      <pc:docMkLst>
        <pc:docMk/>
      </pc:docMkLst>
      <pc:sldChg chg="addSp delSp modSp mod setBg">
        <pc:chgData name="Soukaina Lkahya" userId="S::slkah058@uottawa.ca::b7b4f1dc-99d9-43e5-b78d-e8098088f34f" providerId="AD" clId="Web-{30CD0C79-B27B-46ED-895F-24D1CE965DE9}" dt="2021-11-25T00:28:51.778" v="15"/>
        <pc:sldMkLst>
          <pc:docMk/>
          <pc:sldMk cId="384560223" sldId="278"/>
        </pc:sldMkLst>
        <pc:spChg chg="mod ord">
          <ac:chgData name="Soukaina Lkahya" userId="S::slkah058@uottawa.ca::b7b4f1dc-99d9-43e5-b78d-e8098088f34f" providerId="AD" clId="Web-{30CD0C79-B27B-46ED-895F-24D1CE965DE9}" dt="2021-11-25T00:28:18.497" v="10" actId="1076"/>
          <ac:spMkLst>
            <pc:docMk/>
            <pc:sldMk cId="384560223" sldId="278"/>
            <ac:spMk id="2" creationId="{F9B4DC83-DD88-45F8-8038-9B514F763850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8" creationId="{DEE2AD96-B495-4E06-9291-B71706F728CB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10" creationId="{53CF6D67-C5A8-4ADD-9E8E-1E38CA1D3166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12" creationId="{86909FA0-B515-4681-B7A8-FA281D133B94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14" creationId="{21C9FE86-FCC3-4A31-AA1C-C882262B7FE7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16" creationId="{7D96243B-ECED-4B71-8E06-AE9A285EAD20}"/>
          </ac:spMkLst>
        </pc:spChg>
        <pc:spChg chg="del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18" creationId="{A09989E4-EFDC-4A90-A633-E0525FB4139E}"/>
          </ac:spMkLst>
        </pc:spChg>
        <pc:spChg chg="add">
          <ac:chgData name="Soukaina Lkahya" userId="S::slkah058@uottawa.ca::b7b4f1dc-99d9-43e5-b78d-e8098088f34f" providerId="AD" clId="Web-{30CD0C79-B27B-46ED-895F-24D1CE965DE9}" dt="2021-11-25T00:27:47.950" v="3"/>
          <ac:spMkLst>
            <pc:docMk/>
            <pc:sldMk cId="384560223" sldId="278"/>
            <ac:spMk id="23" creationId="{FA69AAE0-49D5-4C8B-8BA2-55898C00E05E}"/>
          </ac:spMkLst>
        </pc:spChg>
        <pc:picChg chg="add mod">
          <ac:chgData name="Soukaina Lkahya" userId="S::slkah058@uottawa.ca::b7b4f1dc-99d9-43e5-b78d-e8098088f34f" providerId="AD" clId="Web-{30CD0C79-B27B-46ED-895F-24D1CE965DE9}" dt="2021-11-25T00:27:47.950" v="3"/>
          <ac:picMkLst>
            <pc:docMk/>
            <pc:sldMk cId="384560223" sldId="278"/>
            <ac:picMk id="3" creationId="{3410EBB7-5AF8-42C8-91F7-8B8ADA7C12F4}"/>
          </ac:picMkLst>
        </pc:picChg>
        <pc:picChg chg="add mod modCrop">
          <ac:chgData name="Soukaina Lkahya" userId="S::slkah058@uottawa.ca::b7b4f1dc-99d9-43e5-b78d-e8098088f34f" providerId="AD" clId="Web-{30CD0C79-B27B-46ED-895F-24D1CE965DE9}" dt="2021-11-25T00:28:51.778" v="15"/>
          <ac:picMkLst>
            <pc:docMk/>
            <pc:sldMk cId="384560223" sldId="278"/>
            <ac:picMk id="4" creationId="{E04718DB-FCFA-43CA-ACDE-861BB53F8F2F}"/>
          </ac:picMkLst>
        </pc:picChg>
      </pc:sldChg>
      <pc:sldChg chg="addSp delSp modSp mod setBg addAnim">
        <pc:chgData name="Soukaina Lkahya" userId="S::slkah058@uottawa.ca::b7b4f1dc-99d9-43e5-b78d-e8098088f34f" providerId="AD" clId="Web-{30CD0C79-B27B-46ED-895F-24D1CE965DE9}" dt="2021-11-25T00:30:18.091" v="22" actId="1076"/>
        <pc:sldMkLst>
          <pc:docMk/>
          <pc:sldMk cId="2696068117" sldId="279"/>
        </pc:sldMkLst>
        <pc:spChg chg="mod">
          <ac:chgData name="Soukaina Lkahya" userId="S::slkah058@uottawa.ca::b7b4f1dc-99d9-43e5-b78d-e8098088f34f" providerId="AD" clId="Web-{30CD0C79-B27B-46ED-895F-24D1CE965DE9}" dt="2021-11-25T00:30:18.091" v="22" actId="1076"/>
          <ac:spMkLst>
            <pc:docMk/>
            <pc:sldMk cId="2696068117" sldId="279"/>
            <ac:spMk id="2" creationId="{F9B4DC83-DD88-45F8-8038-9B514F763850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8" creationId="{DEE2AD96-B495-4E06-9291-B71706F728CB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10" creationId="{53CF6D67-C5A8-4ADD-9E8E-1E38CA1D3166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12" creationId="{86909FA0-B515-4681-B7A8-FA281D133B94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14" creationId="{21C9FE86-FCC3-4A31-AA1C-C882262B7FE7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16" creationId="{7D96243B-ECED-4B71-8E06-AE9A285EAD20}"/>
          </ac:spMkLst>
        </pc:spChg>
        <pc:spChg chg="del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18" creationId="{A09989E4-EFDC-4A90-A633-E0525FB4139E}"/>
          </ac:spMkLst>
        </pc:spChg>
        <pc:spChg chg="add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24" creationId="{9203DE33-2CD4-4CA8-9AF3-37C3B65133B0}"/>
          </ac:spMkLst>
        </pc:spChg>
        <pc:spChg chg="add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26" creationId="{0AF57B88-1D4C-41FA-A761-EC1DD10C35CB}"/>
          </ac:spMkLst>
        </pc:spChg>
        <pc:spChg chg="add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28" creationId="{D2548F45-5164-4ABB-8212-7F293FDED8D4}"/>
          </ac:spMkLst>
        </pc:spChg>
        <pc:spChg chg="add">
          <ac:chgData name="Soukaina Lkahya" userId="S::slkah058@uottawa.ca::b7b4f1dc-99d9-43e5-b78d-e8098088f34f" providerId="AD" clId="Web-{30CD0C79-B27B-46ED-895F-24D1CE965DE9}" dt="2021-11-25T00:29:51.950" v="16"/>
          <ac:spMkLst>
            <pc:docMk/>
            <pc:sldMk cId="2696068117" sldId="279"/>
            <ac:spMk id="30" creationId="{5E81CCFB-7BEF-4186-86FB-D09450B4D02D}"/>
          </ac:spMkLst>
        </pc:spChg>
        <pc:picChg chg="add">
          <ac:chgData name="Soukaina Lkahya" userId="S::slkah058@uottawa.ca::b7b4f1dc-99d9-43e5-b78d-e8098088f34f" providerId="AD" clId="Web-{30CD0C79-B27B-46ED-895F-24D1CE965DE9}" dt="2021-11-25T00:29:51.950" v="16"/>
          <ac:picMkLst>
            <pc:docMk/>
            <pc:sldMk cId="2696068117" sldId="279"/>
            <ac:picMk id="20" creationId="{0708EC6A-D002-4B0E-8EE2-2B95C9304FC1}"/>
          </ac:picMkLst>
        </pc:picChg>
      </pc:sldChg>
    </pc:docChg>
  </pc:docChgLst>
  <pc:docChgLst>
    <pc:chgData name="Soukaina Lkahya" userId="S::slkah058@uottawa.ca::b7b4f1dc-99d9-43e5-b78d-e8098088f34f" providerId="AD" clId="Web-{190B94DF-CD7C-4E70-AA61-3C764D7D5BF0}"/>
    <pc:docChg chg="addSld delSld modSld sldOrd">
      <pc:chgData name="Soukaina Lkahya" userId="S::slkah058@uottawa.ca::b7b4f1dc-99d9-43e5-b78d-e8098088f34f" providerId="AD" clId="Web-{190B94DF-CD7C-4E70-AA61-3C764D7D5BF0}" dt="2021-11-23T23:59:44.377" v="323" actId="20577"/>
      <pc:docMkLst>
        <pc:docMk/>
      </pc:docMkLst>
      <pc:sldChg chg="addSp modSp">
        <pc:chgData name="Soukaina Lkahya" userId="S::slkah058@uottawa.ca::b7b4f1dc-99d9-43e5-b78d-e8098088f34f" providerId="AD" clId="Web-{190B94DF-CD7C-4E70-AA61-3C764D7D5BF0}" dt="2021-11-23T23:59:44.377" v="323" actId="20577"/>
        <pc:sldMkLst>
          <pc:docMk/>
          <pc:sldMk cId="1713087842" sldId="257"/>
        </pc:sldMkLst>
        <pc:spChg chg="mod">
          <ac:chgData name="Soukaina Lkahya" userId="S::slkah058@uottawa.ca::b7b4f1dc-99d9-43e5-b78d-e8098088f34f" providerId="AD" clId="Web-{190B94DF-CD7C-4E70-AA61-3C764D7D5BF0}" dt="2021-11-23T23:58:17.641" v="318" actId="20577"/>
          <ac:spMkLst>
            <pc:docMk/>
            <pc:sldMk cId="1713087842" sldId="257"/>
            <ac:spMk id="2" creationId="{F7BE4E8F-DA14-4F61-BB2C-DE99C6CE3F25}"/>
          </ac:spMkLst>
        </pc:spChg>
        <pc:spChg chg="add mod">
          <ac:chgData name="Soukaina Lkahya" userId="S::slkah058@uottawa.ca::b7b4f1dc-99d9-43e5-b78d-e8098088f34f" providerId="AD" clId="Web-{190B94DF-CD7C-4E70-AA61-3C764D7D5BF0}" dt="2021-11-23T23:57:41.890" v="313" actId="1076"/>
          <ac:spMkLst>
            <pc:docMk/>
            <pc:sldMk cId="1713087842" sldId="257"/>
            <ac:spMk id="3" creationId="{D0F68AE7-CAFC-45EA-A45E-4905AF6545A6}"/>
          </ac:spMkLst>
        </pc:spChg>
        <pc:spChg chg="add mod">
          <ac:chgData name="Soukaina Lkahya" userId="S::slkah058@uottawa.ca::b7b4f1dc-99d9-43e5-b78d-e8098088f34f" providerId="AD" clId="Web-{190B94DF-CD7C-4E70-AA61-3C764D7D5BF0}" dt="2021-11-23T23:57:19.234" v="308" actId="1076"/>
          <ac:spMkLst>
            <pc:docMk/>
            <pc:sldMk cId="1713087842" sldId="257"/>
            <ac:spMk id="14" creationId="{41D2D0F5-A782-4073-904C-DC7DF15BBFA5}"/>
          </ac:spMkLst>
        </pc:spChg>
        <pc:spChg chg="add mod">
          <ac:chgData name="Soukaina Lkahya" userId="S::slkah058@uottawa.ca::b7b4f1dc-99d9-43e5-b78d-e8098088f34f" providerId="AD" clId="Web-{190B94DF-CD7C-4E70-AA61-3C764D7D5BF0}" dt="2021-11-23T23:59:44.377" v="323" actId="20577"/>
          <ac:spMkLst>
            <pc:docMk/>
            <pc:sldMk cId="1713087842" sldId="257"/>
            <ac:spMk id="16" creationId="{ABDF8566-27F9-4247-8C8A-0E31C3A29855}"/>
          </ac:spMkLst>
        </pc:spChg>
        <pc:spChg chg="mod">
          <ac:chgData name="Soukaina Lkahya" userId="S::slkah058@uottawa.ca::b7b4f1dc-99d9-43e5-b78d-e8098088f34f" providerId="AD" clId="Web-{190B94DF-CD7C-4E70-AA61-3C764D7D5BF0}" dt="2021-11-23T23:57:55.641" v="314" actId="20577"/>
          <ac:spMkLst>
            <pc:docMk/>
            <pc:sldMk cId="1713087842" sldId="257"/>
            <ac:spMk id="32" creationId="{184BD4DD-95C0-4080-8A5B-C9FDB72857A2}"/>
          </ac:spMkLst>
        </pc:spChg>
        <pc:spChg chg="mod">
          <ac:chgData name="Soukaina Lkahya" userId="S::slkah058@uottawa.ca::b7b4f1dc-99d9-43e5-b78d-e8098088f34f" providerId="AD" clId="Web-{190B94DF-CD7C-4E70-AA61-3C764D7D5BF0}" dt="2021-11-23T23:58:00.297" v="315" actId="20577"/>
          <ac:spMkLst>
            <pc:docMk/>
            <pc:sldMk cId="1713087842" sldId="257"/>
            <ac:spMk id="33" creationId="{CCD30A5A-13F9-4F84-A836-4BB685FC642A}"/>
          </ac:spMkLst>
        </pc:spChg>
        <pc:spChg chg="mod">
          <ac:chgData name="Soukaina Lkahya" userId="S::slkah058@uottawa.ca::b7b4f1dc-99d9-43e5-b78d-e8098088f34f" providerId="AD" clId="Web-{190B94DF-CD7C-4E70-AA61-3C764D7D5BF0}" dt="2021-11-23T23:58:04.578" v="316" actId="20577"/>
          <ac:spMkLst>
            <pc:docMk/>
            <pc:sldMk cId="1713087842" sldId="257"/>
            <ac:spMk id="34" creationId="{714EDBE4-78F4-45BF-8717-E76219889AEA}"/>
          </ac:spMkLst>
        </pc:spChg>
      </pc:sldChg>
      <pc:sldChg chg="modSp">
        <pc:chgData name="Soukaina Lkahya" userId="S::slkah058@uottawa.ca::b7b4f1dc-99d9-43e5-b78d-e8098088f34f" providerId="AD" clId="Web-{190B94DF-CD7C-4E70-AA61-3C764D7D5BF0}" dt="2021-11-23T23:46:09.380" v="188" actId="1076"/>
        <pc:sldMkLst>
          <pc:docMk/>
          <pc:sldMk cId="1576376918" sldId="258"/>
        </pc:sldMkLst>
        <pc:spChg chg="mod">
          <ac:chgData name="Soukaina Lkahya" userId="S::slkah058@uottawa.ca::b7b4f1dc-99d9-43e5-b78d-e8098088f34f" providerId="AD" clId="Web-{190B94DF-CD7C-4E70-AA61-3C764D7D5BF0}" dt="2021-11-23T23:45:22.551" v="183" actId="20577"/>
          <ac:spMkLst>
            <pc:docMk/>
            <pc:sldMk cId="1576376918" sldId="258"/>
            <ac:spMk id="2" creationId="{966B5D31-0F40-4A1D-A59C-AC58554C4E8D}"/>
          </ac:spMkLst>
        </pc:spChg>
        <pc:picChg chg="mod">
          <ac:chgData name="Soukaina Lkahya" userId="S::slkah058@uottawa.ca::b7b4f1dc-99d9-43e5-b78d-e8098088f34f" providerId="AD" clId="Web-{190B94DF-CD7C-4E70-AA61-3C764D7D5BF0}" dt="2021-11-23T23:46:09.380" v="188" actId="1076"/>
          <ac:picMkLst>
            <pc:docMk/>
            <pc:sldMk cId="1576376918" sldId="258"/>
            <ac:picMk id="4" creationId="{4C527E8E-00F4-49BA-866F-E0FAD561DBDD}"/>
          </ac:picMkLst>
        </pc:picChg>
      </pc:sldChg>
      <pc:sldChg chg="modSp">
        <pc:chgData name="Soukaina Lkahya" userId="S::slkah058@uottawa.ca::b7b4f1dc-99d9-43e5-b78d-e8098088f34f" providerId="AD" clId="Web-{190B94DF-CD7C-4E70-AA61-3C764D7D5BF0}" dt="2021-11-23T23:48:14.210" v="216" actId="1076"/>
        <pc:sldMkLst>
          <pc:docMk/>
          <pc:sldMk cId="2808432282" sldId="260"/>
        </pc:sldMkLst>
        <pc:spChg chg="mod">
          <ac:chgData name="Soukaina Lkahya" userId="S::slkah058@uottawa.ca::b7b4f1dc-99d9-43e5-b78d-e8098088f34f" providerId="AD" clId="Web-{190B94DF-CD7C-4E70-AA61-3C764D7D5BF0}" dt="2021-11-23T23:48:14.210" v="216" actId="1076"/>
          <ac:spMkLst>
            <pc:docMk/>
            <pc:sldMk cId="2808432282" sldId="260"/>
            <ac:spMk id="2" creationId="{3B6CBF6D-56ED-4246-835C-7E7DEC5EE8C0}"/>
          </ac:spMkLst>
        </pc:spChg>
      </pc:sldChg>
      <pc:sldChg chg="modSp">
        <pc:chgData name="Soukaina Lkahya" userId="S::slkah058@uottawa.ca::b7b4f1dc-99d9-43e5-b78d-e8098088f34f" providerId="AD" clId="Web-{190B94DF-CD7C-4E70-AA61-3C764D7D5BF0}" dt="2021-11-23T23:48:51.523" v="219" actId="1076"/>
        <pc:sldMkLst>
          <pc:docMk/>
          <pc:sldMk cId="2250773189" sldId="261"/>
        </pc:sldMkLst>
        <pc:spChg chg="mod">
          <ac:chgData name="Soukaina Lkahya" userId="S::slkah058@uottawa.ca::b7b4f1dc-99d9-43e5-b78d-e8098088f34f" providerId="AD" clId="Web-{190B94DF-CD7C-4E70-AA61-3C764D7D5BF0}" dt="2021-11-23T23:48:51.523" v="219" actId="1076"/>
          <ac:spMkLst>
            <pc:docMk/>
            <pc:sldMk cId="2250773189" sldId="261"/>
            <ac:spMk id="2" creationId="{C240A9D3-869F-443C-AFE0-BFD4AC71659D}"/>
          </ac:spMkLst>
        </pc:spChg>
      </pc:sldChg>
      <pc:sldChg chg="addSp delSp modSp del">
        <pc:chgData name="Soukaina Lkahya" userId="S::slkah058@uottawa.ca::b7b4f1dc-99d9-43e5-b78d-e8098088f34f" providerId="AD" clId="Web-{190B94DF-CD7C-4E70-AA61-3C764D7D5BF0}" dt="2021-11-23T23:52:37.245" v="245"/>
        <pc:sldMkLst>
          <pc:docMk/>
          <pc:sldMk cId="2155838419" sldId="267"/>
        </pc:sldMkLst>
        <pc:spChg chg="mod">
          <ac:chgData name="Soukaina Lkahya" userId="S::slkah058@uottawa.ca::b7b4f1dc-99d9-43e5-b78d-e8098088f34f" providerId="AD" clId="Web-{190B94DF-CD7C-4E70-AA61-3C764D7D5BF0}" dt="2021-11-23T23:47:15.834" v="210" actId="1076"/>
          <ac:spMkLst>
            <pc:docMk/>
            <pc:sldMk cId="2155838419" sldId="267"/>
            <ac:spMk id="2" creationId="{D8B0A4CE-36BD-4BE8-8214-6D5DBFA78CC3}"/>
          </ac:spMkLst>
        </pc:spChg>
        <pc:spChg chg="add mod">
          <ac:chgData name="Soukaina Lkahya" userId="S::slkah058@uottawa.ca::b7b4f1dc-99d9-43e5-b78d-e8098088f34f" providerId="AD" clId="Web-{190B94DF-CD7C-4E70-AA61-3C764D7D5BF0}" dt="2021-11-23T23:43:08.064" v="151"/>
          <ac:spMkLst>
            <pc:docMk/>
            <pc:sldMk cId="2155838419" sldId="267"/>
            <ac:spMk id="4" creationId="{438A559B-74AC-4CD5-B8BB-E4905B8C618D}"/>
          </ac:spMkLst>
        </pc:spChg>
        <pc:picChg chg="del">
          <ac:chgData name="Soukaina Lkahya" userId="S::slkah058@uottawa.ca::b7b4f1dc-99d9-43e5-b78d-e8098088f34f" providerId="AD" clId="Web-{190B94DF-CD7C-4E70-AA61-3C764D7D5BF0}" dt="2021-11-23T23:43:08.064" v="151"/>
          <ac:picMkLst>
            <pc:docMk/>
            <pc:sldMk cId="2155838419" sldId="267"/>
            <ac:picMk id="5" creationId="{C3B6E620-8C5B-4163-89BE-BC69D8683E6B}"/>
          </ac:picMkLst>
        </pc:picChg>
      </pc:sldChg>
      <pc:sldChg chg="new del">
        <pc:chgData name="Soukaina Lkahya" userId="S::slkah058@uottawa.ca::b7b4f1dc-99d9-43e5-b78d-e8098088f34f" providerId="AD" clId="Web-{190B94DF-CD7C-4E70-AA61-3C764D7D5BF0}" dt="2021-11-23T23:42:37.580" v="147"/>
        <pc:sldMkLst>
          <pc:docMk/>
          <pc:sldMk cId="9987425" sldId="276"/>
        </pc:sldMkLst>
      </pc:sldChg>
      <pc:sldChg chg="modSp add replId">
        <pc:chgData name="Soukaina Lkahya" userId="S::slkah058@uottawa.ca::b7b4f1dc-99d9-43e5-b78d-e8098088f34f" providerId="AD" clId="Web-{190B94DF-CD7C-4E70-AA61-3C764D7D5BF0}" dt="2021-11-23T23:49:36.648" v="233" actId="20577"/>
        <pc:sldMkLst>
          <pc:docMk/>
          <pc:sldMk cId="802969958" sldId="276"/>
        </pc:sldMkLst>
        <pc:spChg chg="mod">
          <ac:chgData name="Soukaina Lkahya" userId="S::slkah058@uottawa.ca::b7b4f1dc-99d9-43e5-b78d-e8098088f34f" providerId="AD" clId="Web-{190B94DF-CD7C-4E70-AA61-3C764D7D5BF0}" dt="2021-11-23T23:49:36.648" v="233" actId="20577"/>
          <ac:spMkLst>
            <pc:docMk/>
            <pc:sldMk cId="802969958" sldId="276"/>
            <ac:spMk id="2" creationId="{D8B0A4CE-36BD-4BE8-8214-6D5DBFA78CC3}"/>
          </ac:spMkLst>
        </pc:spChg>
        <pc:picChg chg="mod">
          <ac:chgData name="Soukaina Lkahya" userId="S::slkah058@uottawa.ca::b7b4f1dc-99d9-43e5-b78d-e8098088f34f" providerId="AD" clId="Web-{190B94DF-CD7C-4E70-AA61-3C764D7D5BF0}" dt="2021-11-23T23:44:00.237" v="175" actId="1076"/>
          <ac:picMkLst>
            <pc:docMk/>
            <pc:sldMk cId="802969958" sldId="276"/>
            <ac:picMk id="5" creationId="{C3B6E620-8C5B-4163-89BE-BC69D8683E6B}"/>
          </ac:picMkLst>
        </pc:picChg>
      </pc:sldChg>
      <pc:sldChg chg="new del">
        <pc:chgData name="Soukaina Lkahya" userId="S::slkah058@uottawa.ca::b7b4f1dc-99d9-43e5-b78d-e8098088f34f" providerId="AD" clId="Web-{190B94DF-CD7C-4E70-AA61-3C764D7D5BF0}" dt="2021-11-23T23:42:42.330" v="149"/>
        <pc:sldMkLst>
          <pc:docMk/>
          <pc:sldMk cId="3033469663" sldId="276"/>
        </pc:sldMkLst>
      </pc:sldChg>
      <pc:sldChg chg="addSp delSp modSp new del">
        <pc:chgData name="Soukaina Lkahya" userId="S::slkah058@uottawa.ca::b7b4f1dc-99d9-43e5-b78d-e8098088f34f" providerId="AD" clId="Web-{190B94DF-CD7C-4E70-AA61-3C764D7D5BF0}" dt="2021-11-23T23:52:40.589" v="246"/>
        <pc:sldMkLst>
          <pc:docMk/>
          <pc:sldMk cId="3651523832" sldId="277"/>
        </pc:sldMkLst>
        <pc:spChg chg="add del mod">
          <ac:chgData name="Soukaina Lkahya" userId="S::slkah058@uottawa.ca::b7b4f1dc-99d9-43e5-b78d-e8098088f34f" providerId="AD" clId="Web-{190B94DF-CD7C-4E70-AA61-3C764D7D5BF0}" dt="2021-11-23T23:51:06.165" v="240"/>
          <ac:spMkLst>
            <pc:docMk/>
            <pc:sldMk cId="3651523832" sldId="277"/>
            <ac:spMk id="2" creationId="{24DCAAE1-1A40-40BB-A159-83280C4834EF}"/>
          </ac:spMkLst>
        </pc:spChg>
        <pc:spChg chg="add del">
          <ac:chgData name="Soukaina Lkahya" userId="S::slkah058@uottawa.ca::b7b4f1dc-99d9-43e5-b78d-e8098088f34f" providerId="AD" clId="Web-{190B94DF-CD7C-4E70-AA61-3C764D7D5BF0}" dt="2021-11-23T23:51:10.931" v="242"/>
          <ac:spMkLst>
            <pc:docMk/>
            <pc:sldMk cId="3651523832" sldId="277"/>
            <ac:spMk id="3" creationId="{FC92C5D1-B648-48E9-998F-2A3079B7DC2D}"/>
          </ac:spMkLst>
        </pc:spChg>
      </pc:sldChg>
      <pc:sldChg chg="modSp add ord replId">
        <pc:chgData name="Soukaina Lkahya" userId="S::slkah058@uottawa.ca::b7b4f1dc-99d9-43e5-b78d-e8098088f34f" providerId="AD" clId="Web-{190B94DF-CD7C-4E70-AA61-3C764D7D5BF0}" dt="2021-11-23T23:54:02.496" v="267" actId="1076"/>
        <pc:sldMkLst>
          <pc:docMk/>
          <pc:sldMk cId="384560223" sldId="278"/>
        </pc:sldMkLst>
        <pc:spChg chg="mod">
          <ac:chgData name="Soukaina Lkahya" userId="S::slkah058@uottawa.ca::b7b4f1dc-99d9-43e5-b78d-e8098088f34f" providerId="AD" clId="Web-{190B94DF-CD7C-4E70-AA61-3C764D7D5BF0}" dt="2021-11-23T23:54:02.496" v="267" actId="1076"/>
          <ac:spMkLst>
            <pc:docMk/>
            <pc:sldMk cId="384560223" sldId="278"/>
            <ac:spMk id="2" creationId="{F9B4DC83-DD88-45F8-8038-9B514F763850}"/>
          </ac:spMkLst>
        </pc:spChg>
      </pc:sldChg>
      <pc:sldChg chg="modSp add replId">
        <pc:chgData name="Soukaina Lkahya" userId="S::slkah058@uottawa.ca::b7b4f1dc-99d9-43e5-b78d-e8098088f34f" providerId="AD" clId="Web-{190B94DF-CD7C-4E70-AA61-3C764D7D5BF0}" dt="2021-11-23T23:59:16.392" v="319" actId="1076"/>
        <pc:sldMkLst>
          <pc:docMk/>
          <pc:sldMk cId="2696068117" sldId="279"/>
        </pc:sldMkLst>
        <pc:spChg chg="mod">
          <ac:chgData name="Soukaina Lkahya" userId="S::slkah058@uottawa.ca::b7b4f1dc-99d9-43e5-b78d-e8098088f34f" providerId="AD" clId="Web-{190B94DF-CD7C-4E70-AA61-3C764D7D5BF0}" dt="2021-11-23T23:59:16.392" v="319" actId="1076"/>
          <ac:spMkLst>
            <pc:docMk/>
            <pc:sldMk cId="2696068117" sldId="279"/>
            <ac:spMk id="2" creationId="{F9B4DC83-DD88-45F8-8038-9B514F763850}"/>
          </ac:spMkLst>
        </pc:spChg>
      </pc:sldChg>
    </pc:docChg>
  </pc:docChgLst>
  <pc:docChgLst>
    <pc:chgData name="Soukaina Lkahya" userId="S::slkah058@uottawa.ca::b7b4f1dc-99d9-43e5-b78d-e8098088f34f" providerId="AD" clId="Web-{4A67B7A1-B7B7-476D-B515-050E29A011D0}"/>
    <pc:docChg chg="modSld">
      <pc:chgData name="Soukaina Lkahya" userId="S::slkah058@uottawa.ca::b7b4f1dc-99d9-43e5-b78d-e8098088f34f" providerId="AD" clId="Web-{4A67B7A1-B7B7-476D-B515-050E29A011D0}" dt="2021-11-23T21:51:52.330" v="20" actId="20577"/>
      <pc:docMkLst>
        <pc:docMk/>
      </pc:docMkLst>
      <pc:sldChg chg="modSp">
        <pc:chgData name="Soukaina Lkahya" userId="S::slkah058@uottawa.ca::b7b4f1dc-99d9-43e5-b78d-e8098088f34f" providerId="AD" clId="Web-{4A67B7A1-B7B7-476D-B515-050E29A011D0}" dt="2021-11-23T21:51:52.330" v="20" actId="20577"/>
        <pc:sldMkLst>
          <pc:docMk/>
          <pc:sldMk cId="3692916622" sldId="262"/>
        </pc:sldMkLst>
        <pc:spChg chg="mod">
          <ac:chgData name="Soukaina Lkahya" userId="S::slkah058@uottawa.ca::b7b4f1dc-99d9-43e5-b78d-e8098088f34f" providerId="AD" clId="Web-{4A67B7A1-B7B7-476D-B515-050E29A011D0}" dt="2021-11-23T21:51:52.330" v="20" actId="20577"/>
          <ac:spMkLst>
            <pc:docMk/>
            <pc:sldMk cId="3692916622" sldId="262"/>
            <ac:spMk id="3" creationId="{E77DDA39-BFF2-4BA5-9F71-F5CC8F222BEA}"/>
          </ac:spMkLst>
        </pc:spChg>
      </pc:sldChg>
    </pc:docChg>
  </pc:docChgLst>
  <pc:docChgLst>
    <pc:chgData name="Prayot Sae-Khow" userId="S::psaek058@uottawa.ca::b0795102-36f2-48da-b8c6-bff615af8524" providerId="AD" clId="Web-{B4359CD1-98F0-45E2-AF47-00C8B2A6D201}"/>
    <pc:docChg chg="modSld">
      <pc:chgData name="Prayot Sae-Khow" userId="S::psaek058@uottawa.ca::b0795102-36f2-48da-b8c6-bff615af8524" providerId="AD" clId="Web-{B4359CD1-98F0-45E2-AF47-00C8B2A6D201}" dt="2021-11-24T04:01:32.169" v="12" actId="1076"/>
      <pc:docMkLst>
        <pc:docMk/>
      </pc:docMkLst>
      <pc:sldChg chg="addSp delSp modSp">
        <pc:chgData name="Prayot Sae-Khow" userId="S::psaek058@uottawa.ca::b0795102-36f2-48da-b8c6-bff615af8524" providerId="AD" clId="Web-{B4359CD1-98F0-45E2-AF47-00C8B2A6D201}" dt="2021-11-24T04:01:32.169" v="12" actId="1076"/>
        <pc:sldMkLst>
          <pc:docMk/>
          <pc:sldMk cId="4046538405" sldId="269"/>
        </pc:sldMkLst>
        <pc:picChg chg="add mod modCrop">
          <ac:chgData name="Prayot Sae-Khow" userId="S::psaek058@uottawa.ca::b0795102-36f2-48da-b8c6-bff615af8524" providerId="AD" clId="Web-{B4359CD1-98F0-45E2-AF47-00C8B2A6D201}" dt="2021-11-24T04:01:32.169" v="12" actId="1076"/>
          <ac:picMkLst>
            <pc:docMk/>
            <pc:sldMk cId="4046538405" sldId="269"/>
            <ac:picMk id="2" creationId="{D692C5BF-E91D-4917-801E-3D4670145248}"/>
          </ac:picMkLst>
        </pc:picChg>
        <pc:picChg chg="mod">
          <ac:chgData name="Prayot Sae-Khow" userId="S::psaek058@uottawa.ca::b0795102-36f2-48da-b8c6-bff615af8524" providerId="AD" clId="Web-{B4359CD1-98F0-45E2-AF47-00C8B2A6D201}" dt="2021-11-24T04:01:22.981" v="8" actId="1076"/>
          <ac:picMkLst>
            <pc:docMk/>
            <pc:sldMk cId="4046538405" sldId="269"/>
            <ac:picMk id="4" creationId="{CDC579B0-781F-42B2-8093-64AD2BB59BA3}"/>
          </ac:picMkLst>
        </pc:picChg>
        <pc:picChg chg="del">
          <ac:chgData name="Prayot Sae-Khow" userId="S::psaek058@uottawa.ca::b0795102-36f2-48da-b8c6-bff615af8524" providerId="AD" clId="Web-{B4359CD1-98F0-45E2-AF47-00C8B2A6D201}" dt="2021-11-24T04:00:47.277" v="0"/>
          <ac:picMkLst>
            <pc:docMk/>
            <pc:sldMk cId="4046538405" sldId="269"/>
            <ac:picMk id="6" creationId="{FD469B15-78DF-4F62-8703-8E1669A3ED50}"/>
          </ac:picMkLst>
        </pc:picChg>
        <pc:picChg chg="mod">
          <ac:chgData name="Prayot Sae-Khow" userId="S::psaek058@uottawa.ca::b0795102-36f2-48da-b8c6-bff615af8524" providerId="AD" clId="Web-{B4359CD1-98F0-45E2-AF47-00C8B2A6D201}" dt="2021-11-24T04:01:25.466" v="10" actId="1076"/>
          <ac:picMkLst>
            <pc:docMk/>
            <pc:sldMk cId="4046538405" sldId="269"/>
            <ac:picMk id="7" creationId="{6175F5EC-3EFA-45CC-8244-FC60B86F9338}"/>
          </ac:picMkLst>
        </pc:picChg>
      </pc:sldChg>
    </pc:docChg>
  </pc:docChgLst>
  <pc:docChgLst>
    <pc:chgData name="Kalo Thalia Randrianelson" userId="S::krand055@uottawa.ca::e0e0052a-d4e8-47b3-b10f-7c1582eafe3f" providerId="AD" clId="Web-{177DBA90-BD46-4779-B888-E956357590FA}"/>
    <pc:docChg chg="addSld delSld modSld">
      <pc:chgData name="Kalo Thalia Randrianelson" userId="S::krand055@uottawa.ca::e0e0052a-d4e8-47b3-b10f-7c1582eafe3f" providerId="AD" clId="Web-{177DBA90-BD46-4779-B888-E956357590FA}" dt="2021-11-23T23:38:45.947" v="170" actId="20577"/>
      <pc:docMkLst>
        <pc:docMk/>
      </pc:docMkLst>
      <pc:sldChg chg="addSp delSp modSp">
        <pc:chgData name="Kalo Thalia Randrianelson" userId="S::krand055@uottawa.ca::e0e0052a-d4e8-47b3-b10f-7c1582eafe3f" providerId="AD" clId="Web-{177DBA90-BD46-4779-B888-E956357590FA}" dt="2021-11-23T23:28:49.751" v="13"/>
        <pc:sldMkLst>
          <pc:docMk/>
          <pc:sldMk cId="3884741039" sldId="273"/>
        </pc:sldMkLst>
        <pc:picChg chg="add del mod">
          <ac:chgData name="Kalo Thalia Randrianelson" userId="S::krand055@uottawa.ca::e0e0052a-d4e8-47b3-b10f-7c1582eafe3f" providerId="AD" clId="Web-{177DBA90-BD46-4779-B888-E956357590FA}" dt="2021-11-23T23:28:49.751" v="13"/>
          <ac:picMkLst>
            <pc:docMk/>
            <pc:sldMk cId="3884741039" sldId="273"/>
            <ac:picMk id="2" creationId="{122BE161-24A5-4D46-9F3A-2D2365F04DA7}"/>
          </ac:picMkLst>
        </pc:picChg>
      </pc:sldChg>
      <pc:sldChg chg="addSp delSp modSp new del mod setBg modClrScheme chgLayout">
        <pc:chgData name="Kalo Thalia Randrianelson" userId="S::krand055@uottawa.ca::e0e0052a-d4e8-47b3-b10f-7c1582eafe3f" providerId="AD" clId="Web-{177DBA90-BD46-4779-B888-E956357590FA}" dt="2021-11-23T23:28:21.345" v="11"/>
        <pc:sldMkLst>
          <pc:docMk/>
          <pc:sldMk cId="621372185" sldId="274"/>
        </pc:sldMkLst>
        <pc:spChg chg="del">
          <ac:chgData name="Kalo Thalia Randrianelson" userId="S::krand055@uottawa.ca::e0e0052a-d4e8-47b3-b10f-7c1582eafe3f" providerId="AD" clId="Web-{177DBA90-BD46-4779-B888-E956357590FA}" dt="2021-11-23T23:26:08.109" v="1"/>
          <ac:spMkLst>
            <pc:docMk/>
            <pc:sldMk cId="621372185" sldId="274"/>
            <ac:spMk id="2" creationId="{0DBC55A0-DC5D-4ABD-9208-3E9FF39D5522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6:08.109" v="1"/>
          <ac:spMkLst>
            <pc:docMk/>
            <pc:sldMk cId="621372185" sldId="274"/>
            <ac:spMk id="3" creationId="{AFDAF4EB-9914-415A-A424-B79196BF0FF3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6:08.109" v="1"/>
          <ac:spMkLst>
            <pc:docMk/>
            <pc:sldMk cId="621372185" sldId="274"/>
            <ac:spMk id="4" creationId="{9173C7C5-7513-44AA-8058-744FAABAFF79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6:08.109" v="1"/>
          <ac:spMkLst>
            <pc:docMk/>
            <pc:sldMk cId="621372185" sldId="274"/>
            <ac:spMk id="5" creationId="{4C1F46EE-4B5A-461B-86F2-940FBB0868A6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6:08.109" v="1"/>
          <ac:spMkLst>
            <pc:docMk/>
            <pc:sldMk cId="621372185" sldId="274"/>
            <ac:spMk id="6" creationId="{0DE3F2BB-13E7-4967-8870-E67AEDDEDA46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6:16.078" v="3"/>
          <ac:spMkLst>
            <pc:docMk/>
            <pc:sldMk cId="621372185" sldId="274"/>
            <ac:spMk id="12" creationId="{AB8C311F-7253-4AED-9701-7FC0708C41C7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6:16.078" v="3"/>
          <ac:spMkLst>
            <pc:docMk/>
            <pc:sldMk cId="621372185" sldId="274"/>
            <ac:spMk id="14" creationId="{E2384209-CB15-4CDF-9D31-C44FD9A3F20D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6:16.078" v="3"/>
          <ac:spMkLst>
            <pc:docMk/>
            <pc:sldMk cId="621372185" sldId="274"/>
            <ac:spMk id="16" creationId="{2633B3B5-CC90-43F0-8714-D31D1F3F0209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6:16.078" v="3"/>
          <ac:spMkLst>
            <pc:docMk/>
            <pc:sldMk cId="621372185" sldId="274"/>
            <ac:spMk id="18" creationId="{A8D57A06-A426-446D-B02C-A2DC6B62E45E}"/>
          </ac:spMkLst>
        </pc:spChg>
        <pc:picChg chg="add mod">
          <ac:chgData name="Kalo Thalia Randrianelson" userId="S::krand055@uottawa.ca::e0e0052a-d4e8-47b3-b10f-7c1582eafe3f" providerId="AD" clId="Web-{177DBA90-BD46-4779-B888-E956357590FA}" dt="2021-11-23T23:26:16.078" v="3"/>
          <ac:picMkLst>
            <pc:docMk/>
            <pc:sldMk cId="621372185" sldId="274"/>
            <ac:picMk id="7" creationId="{2F357094-CE7E-41E9-92E8-16FD718DFAC1}"/>
          </ac:picMkLst>
        </pc:picChg>
      </pc:sldChg>
      <pc:sldChg chg="addSp delSp modSp new">
        <pc:chgData name="Kalo Thalia Randrianelson" userId="S::krand055@uottawa.ca::e0e0052a-d4e8-47b3-b10f-7c1582eafe3f" providerId="AD" clId="Web-{177DBA90-BD46-4779-B888-E956357590FA}" dt="2021-11-23T23:31:03.222" v="47" actId="1076"/>
        <pc:sldMkLst>
          <pc:docMk/>
          <pc:sldMk cId="2839806874" sldId="274"/>
        </pc:sldMkLst>
        <pc:spChg chg="del mod">
          <ac:chgData name="Kalo Thalia Randrianelson" userId="S::krand055@uottawa.ca::e0e0052a-d4e8-47b3-b10f-7c1582eafe3f" providerId="AD" clId="Web-{177DBA90-BD46-4779-B888-E956357590FA}" dt="2021-11-23T23:29:10.392" v="17"/>
          <ac:spMkLst>
            <pc:docMk/>
            <pc:sldMk cId="2839806874" sldId="274"/>
            <ac:spMk id="2" creationId="{EC58947D-7528-4081-8553-F38C4E213D96}"/>
          </ac:spMkLst>
        </pc:spChg>
        <pc:spChg chg="mod">
          <ac:chgData name="Kalo Thalia Randrianelson" userId="S::krand055@uottawa.ca::e0e0052a-d4e8-47b3-b10f-7c1582eafe3f" providerId="AD" clId="Web-{177DBA90-BD46-4779-B888-E956357590FA}" dt="2021-11-23T23:30:33.175" v="44" actId="14100"/>
          <ac:spMkLst>
            <pc:docMk/>
            <pc:sldMk cId="2839806874" sldId="274"/>
            <ac:spMk id="3" creationId="{99E24648-5546-48DD-A119-B419FCE92C34}"/>
          </ac:spMkLst>
        </pc:spChg>
        <pc:spChg chg="add del">
          <ac:chgData name="Kalo Thalia Randrianelson" userId="S::krand055@uottawa.ca::e0e0052a-d4e8-47b3-b10f-7c1582eafe3f" providerId="AD" clId="Web-{177DBA90-BD46-4779-B888-E956357590FA}" dt="2021-11-23T23:29:30.283" v="22"/>
          <ac:spMkLst>
            <pc:docMk/>
            <pc:sldMk cId="2839806874" sldId="274"/>
            <ac:spMk id="4" creationId="{F20D6A7C-0694-423A-BB42-A1845067ADA2}"/>
          </ac:spMkLst>
        </pc:spChg>
        <pc:spChg chg="mod">
          <ac:chgData name="Kalo Thalia Randrianelson" userId="S::krand055@uottawa.ca::e0e0052a-d4e8-47b3-b10f-7c1582eafe3f" providerId="AD" clId="Web-{177DBA90-BD46-4779-B888-E956357590FA}" dt="2021-11-23T23:31:03.222" v="47" actId="1076"/>
          <ac:spMkLst>
            <pc:docMk/>
            <pc:sldMk cId="2839806874" sldId="274"/>
            <ac:spMk id="5" creationId="{ADD421CA-7F6D-4B46-B9F8-EF6645A561F0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9:36.221" v="23"/>
          <ac:spMkLst>
            <pc:docMk/>
            <pc:sldMk cId="2839806874" sldId="274"/>
            <ac:spMk id="6" creationId="{5686244A-288B-46B2-A502-D3397F079984}"/>
          </ac:spMkLst>
        </pc:spChg>
        <pc:graphicFrameChg chg="add del mod ord modGraphic">
          <ac:chgData name="Kalo Thalia Randrianelson" userId="S::krand055@uottawa.ca::e0e0052a-d4e8-47b3-b10f-7c1582eafe3f" providerId="AD" clId="Web-{177DBA90-BD46-4779-B888-E956357590FA}" dt="2021-11-23T23:29:26.908" v="21"/>
          <ac:graphicFrameMkLst>
            <pc:docMk/>
            <pc:sldMk cId="2839806874" sldId="274"/>
            <ac:graphicFrameMk id="7" creationId="{E82FA984-A924-4A16-9BF6-4403251C8A4E}"/>
          </ac:graphicFrameMkLst>
        </pc:graphicFrameChg>
        <pc:picChg chg="add mod ord">
          <ac:chgData name="Kalo Thalia Randrianelson" userId="S::krand055@uottawa.ca::e0e0052a-d4e8-47b3-b10f-7c1582eafe3f" providerId="AD" clId="Web-{177DBA90-BD46-4779-B888-E956357590FA}" dt="2021-11-23T23:30:38.253" v="45" actId="1076"/>
          <ac:picMkLst>
            <pc:docMk/>
            <pc:sldMk cId="2839806874" sldId="274"/>
            <ac:picMk id="14" creationId="{FEF57688-8C2A-4DE3-A71F-0D51D352C878}"/>
          </ac:picMkLst>
        </pc:picChg>
        <pc:picChg chg="add mod ord">
          <ac:chgData name="Kalo Thalia Randrianelson" userId="S::krand055@uottawa.ca::e0e0052a-d4e8-47b3-b10f-7c1582eafe3f" providerId="AD" clId="Web-{177DBA90-BD46-4779-B888-E956357590FA}" dt="2021-11-23T23:30:42.503" v="46" actId="1076"/>
          <ac:picMkLst>
            <pc:docMk/>
            <pc:sldMk cId="2839806874" sldId="274"/>
            <ac:picMk id="15" creationId="{168EEE9A-AAAA-49E1-92A9-A4030250E408}"/>
          </ac:picMkLst>
        </pc:picChg>
      </pc:sldChg>
      <pc:sldChg chg="addSp delSp modSp new mod setBg modClrScheme chgLayout">
        <pc:chgData name="Kalo Thalia Randrianelson" userId="S::krand055@uottawa.ca::e0e0052a-d4e8-47b3-b10f-7c1582eafe3f" providerId="AD" clId="Web-{177DBA90-BD46-4779-B888-E956357590FA}" dt="2021-11-23T23:38:45.947" v="170" actId="20577"/>
        <pc:sldMkLst>
          <pc:docMk/>
          <pc:sldMk cId="1063931699" sldId="275"/>
        </pc:sldMkLst>
        <pc:spChg chg="del mod ord">
          <ac:chgData name="Kalo Thalia Randrianelson" userId="S::krand055@uottawa.ca::e0e0052a-d4e8-47b3-b10f-7c1582eafe3f" providerId="AD" clId="Web-{177DBA90-BD46-4779-B888-E956357590FA}" dt="2021-11-23T23:37:08.883" v="127"/>
          <ac:spMkLst>
            <pc:docMk/>
            <pc:sldMk cId="1063931699" sldId="275"/>
            <ac:spMk id="2" creationId="{84BAB58B-6C2D-4ED0-B7FE-861FA7016523}"/>
          </ac:spMkLst>
        </pc:spChg>
        <pc:spChg chg="mod ord">
          <ac:chgData name="Kalo Thalia Randrianelson" userId="S::krand055@uottawa.ca::e0e0052a-d4e8-47b3-b10f-7c1582eafe3f" providerId="AD" clId="Web-{177DBA90-BD46-4779-B888-E956357590FA}" dt="2021-11-23T23:38:45.947" v="170" actId="20577"/>
          <ac:spMkLst>
            <pc:docMk/>
            <pc:sldMk cId="1063931699" sldId="275"/>
            <ac:spMk id="3" creationId="{2F438CFC-427F-4C5E-8763-299823DBCBEE}"/>
          </ac:spMkLst>
        </pc:spChg>
        <pc:spChg chg="del mod ord">
          <ac:chgData name="Kalo Thalia Randrianelson" userId="S::krand055@uottawa.ca::e0e0052a-d4e8-47b3-b10f-7c1582eafe3f" providerId="AD" clId="Web-{177DBA90-BD46-4779-B888-E956357590FA}" dt="2021-11-23T23:34:27.803" v="50"/>
          <ac:spMkLst>
            <pc:docMk/>
            <pc:sldMk cId="1063931699" sldId="275"/>
            <ac:spMk id="4" creationId="{98370ED8-CF80-441B-AA35-4FAB3775EEC5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33:20.880" v="49"/>
          <ac:spMkLst>
            <pc:docMk/>
            <pc:sldMk cId="1063931699" sldId="275"/>
            <ac:spMk id="5" creationId="{5EC87634-CAC0-4619-986C-39502F77AE10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33:20.880" v="49"/>
          <ac:spMkLst>
            <pc:docMk/>
            <pc:sldMk cId="1063931699" sldId="275"/>
            <ac:spMk id="6" creationId="{3CF94D73-9B7A-4196-9195-A5232A67A478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34:38.928" v="51"/>
          <ac:spMkLst>
            <pc:docMk/>
            <pc:sldMk cId="1063931699" sldId="275"/>
            <ac:spMk id="12" creationId="{3AFE8227-C443-417B-BA91-520EB1EF4559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34:38.928" v="51"/>
          <ac:spMkLst>
            <pc:docMk/>
            <pc:sldMk cId="1063931699" sldId="275"/>
            <ac:spMk id="14" creationId="{907741FC-B544-4A6E-B831-6789D042333D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34:38.928" v="51"/>
          <ac:spMkLst>
            <pc:docMk/>
            <pc:sldMk cId="1063931699" sldId="275"/>
            <ac:spMk id="16" creationId="{3F0BE7ED-7814-4273-B18A-F26CC0380380}"/>
          </ac:spMkLst>
        </pc:spChg>
        <pc:picChg chg="add mod ord">
          <ac:chgData name="Kalo Thalia Randrianelson" userId="S::krand055@uottawa.ca::e0e0052a-d4e8-47b3-b10f-7c1582eafe3f" providerId="AD" clId="Web-{177DBA90-BD46-4779-B888-E956357590FA}" dt="2021-11-23T23:34:38.928" v="51"/>
          <ac:picMkLst>
            <pc:docMk/>
            <pc:sldMk cId="1063931699" sldId="275"/>
            <ac:picMk id="7" creationId="{46FD3E12-404F-4A70-9205-A2C7E12EBD71}"/>
          </ac:picMkLst>
        </pc:picChg>
      </pc:sldChg>
      <pc:sldChg chg="addSp delSp modSp new del mod setBg modClrScheme modShow chgLayout">
        <pc:chgData name="Kalo Thalia Randrianelson" userId="S::krand055@uottawa.ca::e0e0052a-d4e8-47b3-b10f-7c1582eafe3f" providerId="AD" clId="Web-{177DBA90-BD46-4779-B888-E956357590FA}" dt="2021-11-23T23:28:11.470" v="10"/>
        <pc:sldMkLst>
          <pc:docMk/>
          <pc:sldMk cId="4276851066" sldId="275"/>
        </pc:sldMkLst>
        <pc:spChg chg="del">
          <ac:chgData name="Kalo Thalia Randrianelson" userId="S::krand055@uottawa.ca::e0e0052a-d4e8-47b3-b10f-7c1582eafe3f" providerId="AD" clId="Web-{177DBA90-BD46-4779-B888-E956357590FA}" dt="2021-11-23T23:27:08.500" v="6"/>
          <ac:spMkLst>
            <pc:docMk/>
            <pc:sldMk cId="4276851066" sldId="275"/>
            <ac:spMk id="2" creationId="{8FB0BE10-4014-4B7A-AFEF-B0820C1AB19C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7:08.500" v="6"/>
          <ac:spMkLst>
            <pc:docMk/>
            <pc:sldMk cId="4276851066" sldId="275"/>
            <ac:spMk id="3" creationId="{ADAD948A-E31C-40C0-B75B-7B6ABCD3E9E1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7:08.500" v="6"/>
          <ac:spMkLst>
            <pc:docMk/>
            <pc:sldMk cId="4276851066" sldId="275"/>
            <ac:spMk id="4" creationId="{71040043-B31B-40FC-BEA3-226978C36655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7:08.500" v="6"/>
          <ac:spMkLst>
            <pc:docMk/>
            <pc:sldMk cId="4276851066" sldId="275"/>
            <ac:spMk id="5" creationId="{50037BB2-8574-44E4-89D7-C3D486F4A071}"/>
          </ac:spMkLst>
        </pc:spChg>
        <pc:spChg chg="del">
          <ac:chgData name="Kalo Thalia Randrianelson" userId="S::krand055@uottawa.ca::e0e0052a-d4e8-47b3-b10f-7c1582eafe3f" providerId="AD" clId="Web-{177DBA90-BD46-4779-B888-E956357590FA}" dt="2021-11-23T23:27:08.500" v="6"/>
          <ac:spMkLst>
            <pc:docMk/>
            <pc:sldMk cId="4276851066" sldId="275"/>
            <ac:spMk id="6" creationId="{E4E2F157-BBDE-4146-BF35-909679EF06FC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7:31.391" v="9"/>
          <ac:spMkLst>
            <pc:docMk/>
            <pc:sldMk cId="4276851066" sldId="275"/>
            <ac:spMk id="12" creationId="{AB8C311F-7253-4AED-9701-7FC0708C41C7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7:31.391" v="9"/>
          <ac:spMkLst>
            <pc:docMk/>
            <pc:sldMk cId="4276851066" sldId="275"/>
            <ac:spMk id="14" creationId="{E2384209-CB15-4CDF-9D31-C44FD9A3F20D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7:31.391" v="9"/>
          <ac:spMkLst>
            <pc:docMk/>
            <pc:sldMk cId="4276851066" sldId="275"/>
            <ac:spMk id="16" creationId="{2633B3B5-CC90-43F0-8714-D31D1F3F0209}"/>
          </ac:spMkLst>
        </pc:spChg>
        <pc:spChg chg="add">
          <ac:chgData name="Kalo Thalia Randrianelson" userId="S::krand055@uottawa.ca::e0e0052a-d4e8-47b3-b10f-7c1582eafe3f" providerId="AD" clId="Web-{177DBA90-BD46-4779-B888-E956357590FA}" dt="2021-11-23T23:27:31.391" v="9"/>
          <ac:spMkLst>
            <pc:docMk/>
            <pc:sldMk cId="4276851066" sldId="275"/>
            <ac:spMk id="18" creationId="{A8D57A06-A426-446D-B02C-A2DC6B62E45E}"/>
          </ac:spMkLst>
        </pc:spChg>
        <pc:picChg chg="add mod">
          <ac:chgData name="Kalo Thalia Randrianelson" userId="S::krand055@uottawa.ca::e0e0052a-d4e8-47b3-b10f-7c1582eafe3f" providerId="AD" clId="Web-{177DBA90-BD46-4779-B888-E956357590FA}" dt="2021-11-23T23:27:31.391" v="9"/>
          <ac:picMkLst>
            <pc:docMk/>
            <pc:sldMk cId="4276851066" sldId="275"/>
            <ac:picMk id="7" creationId="{9D7221A9-D59A-4CA2-94D0-F277E99A1439}"/>
          </ac:picMkLst>
        </pc:picChg>
      </pc:sldChg>
    </pc:docChg>
  </pc:docChgLst>
  <pc:docChgLst>
    <pc:chgData name="Prayot Sae-Khow" userId="S::psaek058@uottawa.ca::b0795102-36f2-48da-b8c6-bff615af8524" providerId="AD" clId="Web-{D06F023F-019C-40D4-ADBE-524C97912DE3}"/>
    <pc:docChg chg="modSld">
      <pc:chgData name="Prayot Sae-Khow" userId="S::psaek058@uottawa.ca::b0795102-36f2-48da-b8c6-bff615af8524" providerId="AD" clId="Web-{D06F023F-019C-40D4-ADBE-524C97912DE3}" dt="2021-11-25T00:29:00.250" v="2" actId="1076"/>
      <pc:docMkLst>
        <pc:docMk/>
      </pc:docMkLst>
      <pc:sldChg chg="modSp">
        <pc:chgData name="Prayot Sae-Khow" userId="S::psaek058@uottawa.ca::b0795102-36f2-48da-b8c6-bff615af8524" providerId="AD" clId="Web-{D06F023F-019C-40D4-ADBE-524C97912DE3}" dt="2021-11-25T00:29:00.250" v="2" actId="1076"/>
        <pc:sldMkLst>
          <pc:docMk/>
          <pc:sldMk cId="296885041" sldId="281"/>
        </pc:sldMkLst>
        <pc:picChg chg="mod">
          <ac:chgData name="Prayot Sae-Khow" userId="S::psaek058@uottawa.ca::b0795102-36f2-48da-b8c6-bff615af8524" providerId="AD" clId="Web-{D06F023F-019C-40D4-ADBE-524C97912DE3}" dt="2021-11-25T00:29:00.250" v="2" actId="1076"/>
          <ac:picMkLst>
            <pc:docMk/>
            <pc:sldMk cId="296885041" sldId="281"/>
            <ac:picMk id="4" creationId="{B35DD440-0DEB-4B73-A9EC-7AE99ACCF820}"/>
          </ac:picMkLst>
        </pc:picChg>
        <pc:picChg chg="mod">
          <ac:chgData name="Prayot Sae-Khow" userId="S::psaek058@uottawa.ca::b0795102-36f2-48da-b8c6-bff615af8524" providerId="AD" clId="Web-{D06F023F-019C-40D4-ADBE-524C97912DE3}" dt="2021-11-25T00:28:35.843" v="0" actId="1076"/>
          <ac:picMkLst>
            <pc:docMk/>
            <pc:sldMk cId="296885041" sldId="281"/>
            <ac:picMk id="17" creationId="{16BAF472-F743-4BC5-BFD6-995F6D273DE2}"/>
          </ac:picMkLst>
        </pc:picChg>
      </pc:sldChg>
    </pc:docChg>
  </pc:docChgLst>
  <pc:docChgLst>
    <pc:chgData name="Kalo Thalia Randrianelson" userId="S::krand055@uottawa.ca::e0e0052a-d4e8-47b3-b10f-7c1582eafe3f" providerId="AD" clId="Web-{D3AF48FE-AAA4-448C-8E7B-8D113FBC46F5}"/>
    <pc:docChg chg="addSld delSld modSld">
      <pc:chgData name="Kalo Thalia Randrianelson" userId="S::krand055@uottawa.ca::e0e0052a-d4e8-47b3-b10f-7c1582eafe3f" providerId="AD" clId="Web-{D3AF48FE-AAA4-448C-8E7B-8D113FBC46F5}" dt="2021-11-23T18:11:54.919" v="23" actId="20577"/>
      <pc:docMkLst>
        <pc:docMk/>
      </pc:docMkLst>
      <pc:sldChg chg="addSp delSp modSp new mod setBg modClrScheme chgLayout">
        <pc:chgData name="Kalo Thalia Randrianelson" userId="S::krand055@uottawa.ca::e0e0052a-d4e8-47b3-b10f-7c1582eafe3f" providerId="AD" clId="Web-{D3AF48FE-AAA4-448C-8E7B-8D113FBC46F5}" dt="2021-11-23T18:08:15.840" v="14" actId="20577"/>
        <pc:sldMkLst>
          <pc:docMk/>
          <pc:sldMk cId="1497000795" sldId="271"/>
        </pc:sldMkLst>
        <pc:spChg chg="mod ord">
          <ac:chgData name="Kalo Thalia Randrianelson" userId="S::krand055@uottawa.ca::e0e0052a-d4e8-47b3-b10f-7c1582eafe3f" providerId="AD" clId="Web-{D3AF48FE-AAA4-448C-8E7B-8D113FBC46F5}" dt="2021-11-23T18:08:15.840" v="14" actId="20577"/>
          <ac:spMkLst>
            <pc:docMk/>
            <pc:sldMk cId="1497000795" sldId="271"/>
            <ac:spMk id="2" creationId="{9D502A9E-F6B6-4DED-8F11-82349C0AD921}"/>
          </ac:spMkLst>
        </pc:spChg>
        <pc:spChg chg="del mod or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3" creationId="{BCA1E76D-7928-4605-8016-F659A74F701E}"/>
          </ac:spMkLst>
        </pc:spChg>
        <pc:spChg chg="add mod or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4" creationId="{AA7FBC7B-7274-4A52-BCB1-7C3889D55FBF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9" creationId="{09588DA8-065E-4F6F-8EFD-43104AB2E0CF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11" creationId="{C4285719-470E-454C-AF62-8323075F1F5B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13" creationId="{CD9FE4EF-C4D8-49A0-B2FF-81D8DB7D8A24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15" creationId="{4300840D-0A0B-4512-BACA-B439D5B9C57C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17" creationId="{D2B78728-A580-49A7-84F9-6EF6F583ADE0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19" creationId="{38FAA1A1-D861-433F-88FA-1E9D6FD31D11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07:32.746" v="4"/>
          <ac:spMkLst>
            <pc:docMk/>
            <pc:sldMk cId="1497000795" sldId="271"/>
            <ac:spMk id="21" creationId="{8D71EDA1-87BF-4D5D-AB79-F346FD19278A}"/>
          </ac:spMkLst>
        </pc:spChg>
      </pc:sldChg>
      <pc:sldChg chg="new del">
        <pc:chgData name="Kalo Thalia Randrianelson" userId="S::krand055@uottawa.ca::e0e0052a-d4e8-47b3-b10f-7c1582eafe3f" providerId="AD" clId="Web-{D3AF48FE-AAA4-448C-8E7B-8D113FBC46F5}" dt="2021-11-23T18:07:11.870" v="2"/>
        <pc:sldMkLst>
          <pc:docMk/>
          <pc:sldMk cId="586092241" sldId="272"/>
        </pc:sldMkLst>
      </pc:sldChg>
      <pc:sldChg chg="addSp delSp modSp new mod setBg modClrScheme chgLayout">
        <pc:chgData name="Kalo Thalia Randrianelson" userId="S::krand055@uottawa.ca::e0e0052a-d4e8-47b3-b10f-7c1582eafe3f" providerId="AD" clId="Web-{D3AF48FE-AAA4-448C-8E7B-8D113FBC46F5}" dt="2021-11-23T18:11:54.919" v="23" actId="20577"/>
        <pc:sldMkLst>
          <pc:docMk/>
          <pc:sldMk cId="3134257780" sldId="272"/>
        </pc:sldMkLst>
        <pc:spChg chg="mod ord">
          <ac:chgData name="Kalo Thalia Randrianelson" userId="S::krand055@uottawa.ca::e0e0052a-d4e8-47b3-b10f-7c1582eafe3f" providerId="AD" clId="Web-{D3AF48FE-AAA4-448C-8E7B-8D113FBC46F5}" dt="2021-11-23T18:11:54.919" v="23" actId="20577"/>
          <ac:spMkLst>
            <pc:docMk/>
            <pc:sldMk cId="3134257780" sldId="272"/>
            <ac:spMk id="2" creationId="{DB6B2E14-5599-4781-9D10-132561919454}"/>
          </ac:spMkLst>
        </pc:spChg>
        <pc:spChg chg="mod or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3" creationId="{967A23E3-A91C-4F32-AC0B-235CD335CD89}"/>
          </ac:spMkLst>
        </pc:spChg>
        <pc:spChg chg="add del mod ord">
          <ac:chgData name="Kalo Thalia Randrianelson" userId="S::krand055@uottawa.ca::e0e0052a-d4e8-47b3-b10f-7c1582eafe3f" providerId="AD" clId="Web-{D3AF48FE-AAA4-448C-8E7B-8D113FBC46F5}" dt="2021-11-23T18:11:45.497" v="19"/>
          <ac:spMkLst>
            <pc:docMk/>
            <pc:sldMk cId="3134257780" sldId="272"/>
            <ac:spMk id="4" creationId="{8DA147AD-86DE-4A99-9280-7EF3332FC7EA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8" creationId="{1B15ED52-F352-441B-82BF-E0EA34836D08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10" creationId="{3B2E3793-BFE6-45A2-9B7B-E18844431C99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12" creationId="{BC4C4868-CB8F-4AF9-9CDB-8108F2C19B67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14" creationId="{375E0459-6403-40CD-989D-56A4407CA12E}"/>
          </ac:spMkLst>
        </pc:spChg>
        <pc:spChg chg="add">
          <ac:chgData name="Kalo Thalia Randrianelson" userId="S::krand055@uottawa.ca::e0e0052a-d4e8-47b3-b10f-7c1582eafe3f" providerId="AD" clId="Web-{D3AF48FE-AAA4-448C-8E7B-8D113FBC46F5}" dt="2021-11-23T18:11:48.185" v="20"/>
          <ac:spMkLst>
            <pc:docMk/>
            <pc:sldMk cId="3134257780" sldId="272"/>
            <ac:spMk id="16" creationId="{53E5B1A8-3AC9-4BD1-9BBC-78CA94F2D1BA}"/>
          </ac:spMkLst>
        </pc:spChg>
      </pc:sldChg>
    </pc:docChg>
  </pc:docChgLst>
  <pc:docChgLst>
    <pc:chgData name="Soukaina Lkahya" userId="S::slkah058@uottawa.ca::b7b4f1dc-99d9-43e5-b78d-e8098088f34f" providerId="AD" clId="Web-{20937B35-25FB-4240-8505-DFBACB093E6D}"/>
    <pc:docChg chg="modSld">
      <pc:chgData name="Soukaina Lkahya" userId="S::slkah058@uottawa.ca::b7b4f1dc-99d9-43e5-b78d-e8098088f34f" providerId="AD" clId="Web-{20937B35-25FB-4240-8505-DFBACB093E6D}" dt="2021-11-25T01:38:07.471" v="45" actId="20577"/>
      <pc:docMkLst>
        <pc:docMk/>
      </pc:docMkLst>
      <pc:sldChg chg="addSp delSp modSp">
        <pc:chgData name="Soukaina Lkahya" userId="S::slkah058@uottawa.ca::b7b4f1dc-99d9-43e5-b78d-e8098088f34f" providerId="AD" clId="Web-{20937B35-25FB-4240-8505-DFBACB093E6D}" dt="2021-11-25T01:36:15.923" v="44" actId="20577"/>
        <pc:sldMkLst>
          <pc:docMk/>
          <pc:sldMk cId="157316486" sldId="270"/>
        </pc:sldMkLst>
        <pc:spChg chg="mod">
          <ac:chgData name="Soukaina Lkahya" userId="S::slkah058@uottawa.ca::b7b4f1dc-99d9-43e5-b78d-e8098088f34f" providerId="AD" clId="Web-{20937B35-25FB-4240-8505-DFBACB093E6D}" dt="2021-11-25T01:36:15.923" v="44" actId="20577"/>
          <ac:spMkLst>
            <pc:docMk/>
            <pc:sldMk cId="157316486" sldId="270"/>
            <ac:spMk id="2" creationId="{F9B4DC83-DD88-45F8-8038-9B514F763850}"/>
          </ac:spMkLst>
        </pc:spChg>
        <pc:spChg chg="mod ord">
          <ac:chgData name="Soukaina Lkahya" userId="S::slkah058@uottawa.ca::b7b4f1dc-99d9-43e5-b78d-e8098088f34f" providerId="AD" clId="Web-{20937B35-25FB-4240-8505-DFBACB093E6D}" dt="2021-11-25T01:35:29.359" v="38" actId="1076"/>
          <ac:spMkLst>
            <pc:docMk/>
            <pc:sldMk cId="157316486" sldId="270"/>
            <ac:spMk id="4" creationId="{B16DE75D-9E3B-4AD6-A9C2-B4BF00789991}"/>
          </ac:spMkLst>
        </pc:spChg>
        <pc:spChg chg="del">
          <ac:chgData name="Soukaina Lkahya" userId="S::slkah058@uottawa.ca::b7b4f1dc-99d9-43e5-b78d-e8098088f34f" providerId="AD" clId="Web-{20937B35-25FB-4240-8505-DFBACB093E6D}" dt="2021-11-25T01:32:14.326" v="2"/>
          <ac:spMkLst>
            <pc:docMk/>
            <pc:sldMk cId="157316486" sldId="270"/>
            <ac:spMk id="23" creationId="{D12DDE76-C203-4047-9998-63900085B5E8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28" creationId="{B712E947-0734-45F9-9C4F-41114EC3A33E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30" creationId="{4C6B5652-C661-4C58-B937-F0F490F7FCB2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32" creationId="{0B936867-6407-43FB-9DE6-1B0879D0CB31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34" creationId="{ACD0B258-678B-4A8C-894F-848AF24A1922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36" creationId="{C8D58395-74AF-401A-AF2F-76B6FCF71DFE}"/>
          </ac:spMkLst>
        </pc:spChg>
        <pc:spChg chg="add del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38" creationId="{2F003F3F-F118-41D2-AA3F-74DB0D1970BB}"/>
          </ac:spMkLst>
        </pc:spChg>
        <pc:spChg chg="add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43" creationId="{C4E4288A-DFC8-40A2-90E5-70E851A933AD}"/>
          </ac:spMkLst>
        </pc:spChg>
        <pc:spChg chg="add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49" creationId="{BD2BFF02-DF78-4F07-B176-52514E13127D}"/>
          </ac:spMkLst>
        </pc:spChg>
        <pc:spChg chg="add">
          <ac:chgData name="Soukaina Lkahya" userId="S::slkah058@uottawa.ca::b7b4f1dc-99d9-43e5-b78d-e8098088f34f" providerId="AD" clId="Web-{20937B35-25FB-4240-8505-DFBACB093E6D}" dt="2021-11-25T01:33:11.873" v="14"/>
          <ac:spMkLst>
            <pc:docMk/>
            <pc:sldMk cId="157316486" sldId="270"/>
            <ac:spMk id="51" creationId="{0DB06EAB-7D8C-403A-86C5-B5FD79A13650}"/>
          </ac:spMkLst>
        </pc:spChg>
        <pc:grpChg chg="add">
          <ac:chgData name="Soukaina Lkahya" userId="S::slkah058@uottawa.ca::b7b4f1dc-99d9-43e5-b78d-e8098088f34f" providerId="AD" clId="Web-{20937B35-25FB-4240-8505-DFBACB093E6D}" dt="2021-11-25T01:33:11.873" v="14"/>
          <ac:grpSpMkLst>
            <pc:docMk/>
            <pc:sldMk cId="157316486" sldId="270"/>
            <ac:grpSpMk id="45" creationId="{B63C2D82-D4FA-4A37-BB01-1E7B21E4FF20}"/>
          </ac:grpSpMkLst>
        </pc:grpChg>
        <pc:picChg chg="mod ord">
          <ac:chgData name="Soukaina Lkahya" userId="S::slkah058@uottawa.ca::b7b4f1dc-99d9-43e5-b78d-e8098088f34f" providerId="AD" clId="Web-{20937B35-25FB-4240-8505-DFBACB093E6D}" dt="2021-11-25T01:33:55.874" v="26" actId="1076"/>
          <ac:picMkLst>
            <pc:docMk/>
            <pc:sldMk cId="157316486" sldId="270"/>
            <ac:picMk id="3" creationId="{F8C6236B-DC9B-465E-9600-F0EE31A230E8}"/>
          </ac:picMkLst>
        </pc:picChg>
        <pc:picChg chg="add del mod">
          <ac:chgData name="Soukaina Lkahya" userId="S::slkah058@uottawa.ca::b7b4f1dc-99d9-43e5-b78d-e8098088f34f" providerId="AD" clId="Web-{20937B35-25FB-4240-8505-DFBACB093E6D}" dt="2021-11-25T01:33:42.889" v="23"/>
          <ac:picMkLst>
            <pc:docMk/>
            <pc:sldMk cId="157316486" sldId="270"/>
            <ac:picMk id="5" creationId="{B3EF568A-DFA2-4506-97C5-0D3B4EE33BA6}"/>
          </ac:picMkLst>
        </pc:picChg>
        <pc:picChg chg="add mod">
          <ac:chgData name="Soukaina Lkahya" userId="S::slkah058@uottawa.ca::b7b4f1dc-99d9-43e5-b78d-e8098088f34f" providerId="AD" clId="Web-{20937B35-25FB-4240-8505-DFBACB093E6D}" dt="2021-11-25T01:35:02.172" v="30" actId="1076"/>
          <ac:picMkLst>
            <pc:docMk/>
            <pc:sldMk cId="157316486" sldId="270"/>
            <ac:picMk id="6" creationId="{E01E4E5B-1CC2-46A0-A6DB-44BF9778934F}"/>
          </ac:picMkLst>
        </pc:picChg>
      </pc:sldChg>
      <pc:sldChg chg="modSp">
        <pc:chgData name="Soukaina Lkahya" userId="S::slkah058@uottawa.ca::b7b4f1dc-99d9-43e5-b78d-e8098088f34f" providerId="AD" clId="Web-{20937B35-25FB-4240-8505-DFBACB093E6D}" dt="2021-11-25T01:38:07.471" v="45" actId="20577"/>
        <pc:sldMkLst>
          <pc:docMk/>
          <pc:sldMk cId="384560223" sldId="278"/>
        </pc:sldMkLst>
        <pc:spChg chg="mod">
          <ac:chgData name="Soukaina Lkahya" userId="S::slkah058@uottawa.ca::b7b4f1dc-99d9-43e5-b78d-e8098088f34f" providerId="AD" clId="Web-{20937B35-25FB-4240-8505-DFBACB093E6D}" dt="2021-11-25T01:38:07.471" v="45" actId="20577"/>
          <ac:spMkLst>
            <pc:docMk/>
            <pc:sldMk cId="384560223" sldId="278"/>
            <ac:spMk id="2" creationId="{F9B4DC83-DD88-45F8-8038-9B514F763850}"/>
          </ac:spMkLst>
        </pc:spChg>
      </pc:sldChg>
    </pc:docChg>
  </pc:docChgLst>
  <pc:docChgLst>
    <pc:chgData name="Prayot Sae-Khow" userId="S::psaek058@uottawa.ca::b0795102-36f2-48da-b8c6-bff615af8524" providerId="AD" clId="Web-{266C67EA-1C56-4C1F-890E-E6B119E730E9}"/>
    <pc:docChg chg="modSld sldOrd">
      <pc:chgData name="Prayot Sae-Khow" userId="S::psaek058@uottawa.ca::b0795102-36f2-48da-b8c6-bff615af8524" providerId="AD" clId="Web-{266C67EA-1C56-4C1F-890E-E6B119E730E9}" dt="2021-11-25T01:33:52.858" v="1" actId="1076"/>
      <pc:docMkLst>
        <pc:docMk/>
      </pc:docMkLst>
      <pc:sldChg chg="modSp">
        <pc:chgData name="Prayot Sae-Khow" userId="S::psaek058@uottawa.ca::b0795102-36f2-48da-b8c6-bff615af8524" providerId="AD" clId="Web-{266C67EA-1C56-4C1F-890E-E6B119E730E9}" dt="2021-11-25T01:33:52.858" v="1" actId="1076"/>
        <pc:sldMkLst>
          <pc:docMk/>
          <pc:sldMk cId="157316486" sldId="270"/>
        </pc:sldMkLst>
        <pc:picChg chg="mod">
          <ac:chgData name="Prayot Sae-Khow" userId="S::psaek058@uottawa.ca::b0795102-36f2-48da-b8c6-bff615af8524" providerId="AD" clId="Web-{266C67EA-1C56-4C1F-890E-E6B119E730E9}" dt="2021-11-25T01:33:52.858" v="1" actId="1076"/>
          <ac:picMkLst>
            <pc:docMk/>
            <pc:sldMk cId="157316486" sldId="270"/>
            <ac:picMk id="3" creationId="{F8C6236B-DC9B-465E-9600-F0EE31A230E8}"/>
          </ac:picMkLst>
        </pc:picChg>
      </pc:sldChg>
      <pc:sldChg chg="ord">
        <pc:chgData name="Prayot Sae-Khow" userId="S::psaek058@uottawa.ca::b0795102-36f2-48da-b8c6-bff615af8524" providerId="AD" clId="Web-{266C67EA-1C56-4C1F-890E-E6B119E730E9}" dt="2021-11-25T01:17:29.022" v="0"/>
        <pc:sldMkLst>
          <pc:docMk/>
          <pc:sldMk cId="384560223" sldId="278"/>
        </pc:sldMkLst>
      </pc:sldChg>
    </pc:docChg>
  </pc:docChgLst>
  <pc:docChgLst>
    <pc:chgData name="Rim Younes" userId="S::rbang094@uottawa.ca::79c88913-8b75-46ea-af23-70afadd04c78" providerId="AD" clId="Web-{7DC9062F-52BE-44C5-B4F2-D68083B3694E}"/>
    <pc:docChg chg="modSld">
      <pc:chgData name="Rim Younes" userId="S::rbang094@uottawa.ca::79c88913-8b75-46ea-af23-70afadd04c78" providerId="AD" clId="Web-{7DC9062F-52BE-44C5-B4F2-D68083B3694E}" dt="2021-11-23T19:24:00.879" v="6" actId="20577"/>
      <pc:docMkLst>
        <pc:docMk/>
      </pc:docMkLst>
      <pc:sldChg chg="modSp">
        <pc:chgData name="Rim Younes" userId="S::rbang094@uottawa.ca::79c88913-8b75-46ea-af23-70afadd04c78" providerId="AD" clId="Web-{7DC9062F-52BE-44C5-B4F2-D68083B3694E}" dt="2021-11-23T19:24:00.879" v="6" actId="20577"/>
        <pc:sldMkLst>
          <pc:docMk/>
          <pc:sldMk cId="1576376918" sldId="258"/>
        </pc:sldMkLst>
        <pc:spChg chg="mod">
          <ac:chgData name="Rim Younes" userId="S::rbang094@uottawa.ca::79c88913-8b75-46ea-af23-70afadd04c78" providerId="AD" clId="Web-{7DC9062F-52BE-44C5-B4F2-D68083B3694E}" dt="2021-11-23T19:24:00.879" v="6" actId="20577"/>
          <ac:spMkLst>
            <pc:docMk/>
            <pc:sldMk cId="1576376918" sldId="258"/>
            <ac:spMk id="3" creationId="{BF3D49E7-4F12-4C2F-B234-84134C443561}"/>
          </ac:spMkLst>
        </pc:spChg>
      </pc:sldChg>
      <pc:sldChg chg="modSp">
        <pc:chgData name="Rim Younes" userId="S::rbang094@uottawa.ca::79c88913-8b75-46ea-af23-70afadd04c78" providerId="AD" clId="Web-{7DC9062F-52BE-44C5-B4F2-D68083B3694E}" dt="2021-11-23T19:23:19.176" v="1"/>
        <pc:sldMkLst>
          <pc:docMk/>
          <pc:sldMk cId="2250773189" sldId="261"/>
        </pc:sldMkLst>
        <pc:graphicFrameChg chg="mod modGraphic">
          <ac:chgData name="Rim Younes" userId="S::rbang094@uottawa.ca::79c88913-8b75-46ea-af23-70afadd04c78" providerId="AD" clId="Web-{7DC9062F-52BE-44C5-B4F2-D68083B3694E}" dt="2021-11-23T19:23:19.176" v="1"/>
          <ac:graphicFrameMkLst>
            <pc:docMk/>
            <pc:sldMk cId="2250773189" sldId="261"/>
            <ac:graphicFrameMk id="4" creationId="{E8559B69-7E50-446D-822D-06CEBF0E6581}"/>
          </ac:graphicFrameMkLst>
        </pc:graphicFrameChg>
      </pc:sldChg>
    </pc:docChg>
  </pc:docChgLst>
  <pc:docChgLst>
    <pc:chgData name="Soukaina Lkahya" userId="S::slkah058@uottawa.ca::b7b4f1dc-99d9-43e5-b78d-e8098088f34f" providerId="AD" clId="Web-{07ED7879-DB7C-4948-B1B1-E85D482607C0}"/>
    <pc:docChg chg="delSld modSld">
      <pc:chgData name="Soukaina Lkahya" userId="S::slkah058@uottawa.ca::b7b4f1dc-99d9-43e5-b78d-e8098088f34f" providerId="AD" clId="Web-{07ED7879-DB7C-4948-B1B1-E85D482607C0}" dt="2021-11-24T00:13:09.692" v="154" actId="1076"/>
      <pc:docMkLst>
        <pc:docMk/>
      </pc:docMkLst>
      <pc:sldChg chg="modSp">
        <pc:chgData name="Soukaina Lkahya" userId="S::slkah058@uottawa.ca::b7b4f1dc-99d9-43e5-b78d-e8098088f34f" providerId="AD" clId="Web-{07ED7879-DB7C-4948-B1B1-E85D482607C0}" dt="2021-11-24T00:10:19.706" v="110" actId="20577"/>
        <pc:sldMkLst>
          <pc:docMk/>
          <pc:sldMk cId="1576376918" sldId="258"/>
        </pc:sldMkLst>
        <pc:spChg chg="mod">
          <ac:chgData name="Soukaina Lkahya" userId="S::slkah058@uottawa.ca::b7b4f1dc-99d9-43e5-b78d-e8098088f34f" providerId="AD" clId="Web-{07ED7879-DB7C-4948-B1B1-E85D482607C0}" dt="2021-11-24T00:10:19.706" v="110" actId="20577"/>
          <ac:spMkLst>
            <pc:docMk/>
            <pc:sldMk cId="1576376918" sldId="258"/>
            <ac:spMk id="2" creationId="{966B5D31-0F40-4A1D-A59C-AC58554C4E8D}"/>
          </ac:spMkLst>
        </pc:spChg>
      </pc:sldChg>
      <pc:sldChg chg="addSp delSp modSp">
        <pc:chgData name="Soukaina Lkahya" userId="S::slkah058@uottawa.ca::b7b4f1dc-99d9-43e5-b78d-e8098088f34f" providerId="AD" clId="Web-{07ED7879-DB7C-4948-B1B1-E85D482607C0}" dt="2021-11-24T00:06:12.687" v="84" actId="1076"/>
        <pc:sldMkLst>
          <pc:docMk/>
          <pc:sldMk cId="1638356417" sldId="259"/>
        </pc:sldMkLst>
        <pc:spChg chg="mod">
          <ac:chgData name="Soukaina Lkahya" userId="S::slkah058@uottawa.ca::b7b4f1dc-99d9-43e5-b78d-e8098088f34f" providerId="AD" clId="Web-{07ED7879-DB7C-4948-B1B1-E85D482607C0}" dt="2021-11-24T00:05:31.358" v="68" actId="1076"/>
          <ac:spMkLst>
            <pc:docMk/>
            <pc:sldMk cId="1638356417" sldId="259"/>
            <ac:spMk id="2" creationId="{D8492204-C6F7-4F7C-BDA7-7BAD030DB9AF}"/>
          </ac:spMkLst>
        </pc:spChg>
        <pc:spChg chg="add del mod">
          <ac:chgData name="Soukaina Lkahya" userId="S::slkah058@uottawa.ca::b7b4f1dc-99d9-43e5-b78d-e8098088f34f" providerId="AD" clId="Web-{07ED7879-DB7C-4948-B1B1-E85D482607C0}" dt="2021-11-24T00:03:37.607" v="10"/>
          <ac:spMkLst>
            <pc:docMk/>
            <pc:sldMk cId="1638356417" sldId="259"/>
            <ac:spMk id="7" creationId="{AABB7D95-4D23-4CFE-94D3-C6E99E17EFEE}"/>
          </ac:spMkLst>
        </pc:spChg>
        <pc:spChg chg="add del">
          <ac:chgData name="Soukaina Lkahya" userId="S::slkah058@uottawa.ca::b7b4f1dc-99d9-43e5-b78d-e8098088f34f" providerId="AD" clId="Web-{07ED7879-DB7C-4948-B1B1-E85D482607C0}" dt="2021-11-24T00:03:44.513" v="12"/>
          <ac:spMkLst>
            <pc:docMk/>
            <pc:sldMk cId="1638356417" sldId="259"/>
            <ac:spMk id="9" creationId="{DC00071D-CFE6-4DDA-8D56-29C5A6566E90}"/>
          </ac:spMkLst>
        </pc:spChg>
        <pc:spChg chg="add del">
          <ac:chgData name="Soukaina Lkahya" userId="S::slkah058@uottawa.ca::b7b4f1dc-99d9-43e5-b78d-e8098088f34f" providerId="AD" clId="Web-{07ED7879-DB7C-4948-B1B1-E85D482607C0}" dt="2021-11-24T00:03:54.279" v="14"/>
          <ac:spMkLst>
            <pc:docMk/>
            <pc:sldMk cId="1638356417" sldId="259"/>
            <ac:spMk id="11" creationId="{DC00071D-CFE6-4DDA-8D56-29C5A6566E90}"/>
          </ac:spMkLst>
        </pc:spChg>
        <pc:graphicFrameChg chg="del">
          <ac:chgData name="Soukaina Lkahya" userId="S::slkah058@uottawa.ca::b7b4f1dc-99d9-43e5-b78d-e8098088f34f" providerId="AD" clId="Web-{07ED7879-DB7C-4948-B1B1-E85D482607C0}" dt="2021-11-24T00:03:32.560" v="9"/>
          <ac:graphicFrameMkLst>
            <pc:docMk/>
            <pc:sldMk cId="1638356417" sldId="259"/>
            <ac:graphicFrameMk id="4" creationId="{734C5473-B132-4AAE-B341-AF8D0060C41B}"/>
          </ac:graphicFrameMkLst>
        </pc:graphicFrameChg>
        <pc:graphicFrameChg chg="add mod modGraphic">
          <ac:chgData name="Soukaina Lkahya" userId="S::slkah058@uottawa.ca::b7b4f1dc-99d9-43e5-b78d-e8098088f34f" providerId="AD" clId="Web-{07ED7879-DB7C-4948-B1B1-E85D482607C0}" dt="2021-11-24T00:05:21.936" v="66" actId="1076"/>
          <ac:graphicFrameMkLst>
            <pc:docMk/>
            <pc:sldMk cId="1638356417" sldId="259"/>
            <ac:graphicFrameMk id="12" creationId="{8D1A2CCB-9177-45FC-B17E-501D37AD7F06}"/>
          </ac:graphicFrameMkLst>
        </pc:graphicFrameChg>
        <pc:picChg chg="mod">
          <ac:chgData name="Soukaina Lkahya" userId="S::slkah058@uottawa.ca::b7b4f1dc-99d9-43e5-b78d-e8098088f34f" providerId="AD" clId="Web-{07ED7879-DB7C-4948-B1B1-E85D482607C0}" dt="2021-11-24T00:06:07.468" v="82" actId="14100"/>
          <ac:picMkLst>
            <pc:docMk/>
            <pc:sldMk cId="1638356417" sldId="259"/>
            <ac:picMk id="3" creationId="{9DB09312-03CF-4337-886E-DA8FF9B2A922}"/>
          </ac:picMkLst>
        </pc:picChg>
        <pc:picChg chg="mod">
          <ac:chgData name="Soukaina Lkahya" userId="S::slkah058@uottawa.ca::b7b4f1dc-99d9-43e5-b78d-e8098088f34f" providerId="AD" clId="Web-{07ED7879-DB7C-4948-B1B1-E85D482607C0}" dt="2021-11-24T00:06:12.687" v="84" actId="1076"/>
          <ac:picMkLst>
            <pc:docMk/>
            <pc:sldMk cId="1638356417" sldId="259"/>
            <ac:picMk id="5" creationId="{7E1D58FC-EDF1-486E-B5ED-8A0883F2B1C2}"/>
          </ac:picMkLst>
        </pc:picChg>
        <pc:picChg chg="mod">
          <ac:chgData name="Soukaina Lkahya" userId="S::slkah058@uottawa.ca::b7b4f1dc-99d9-43e5-b78d-e8098088f34f" providerId="AD" clId="Web-{07ED7879-DB7C-4948-B1B1-E85D482607C0}" dt="2021-11-24T00:06:01.312" v="79" actId="1076"/>
          <ac:picMkLst>
            <pc:docMk/>
            <pc:sldMk cId="1638356417" sldId="259"/>
            <ac:picMk id="10" creationId="{4A4D1B6E-A0D6-409C-9751-671F607DE694}"/>
          </ac:picMkLst>
        </pc:picChg>
      </pc:sldChg>
      <pc:sldChg chg="modSp">
        <pc:chgData name="Soukaina Lkahya" userId="S::slkah058@uottawa.ca::b7b4f1dc-99d9-43e5-b78d-e8098088f34f" providerId="AD" clId="Web-{07ED7879-DB7C-4948-B1B1-E85D482607C0}" dt="2021-11-24T00:07:58.344" v="100" actId="20577"/>
        <pc:sldMkLst>
          <pc:docMk/>
          <pc:sldMk cId="3692916622" sldId="262"/>
        </pc:sldMkLst>
        <pc:spChg chg="mod">
          <ac:chgData name="Soukaina Lkahya" userId="S::slkah058@uottawa.ca::b7b4f1dc-99d9-43e5-b78d-e8098088f34f" providerId="AD" clId="Web-{07ED7879-DB7C-4948-B1B1-E85D482607C0}" dt="2021-11-24T00:06:54.203" v="90" actId="1076"/>
          <ac:spMkLst>
            <pc:docMk/>
            <pc:sldMk cId="3692916622" sldId="262"/>
            <ac:spMk id="2" creationId="{597A68B4-96AF-4749-8A3B-BB73C4B211E9}"/>
          </ac:spMkLst>
        </pc:spChg>
        <pc:spChg chg="mod">
          <ac:chgData name="Soukaina Lkahya" userId="S::slkah058@uottawa.ca::b7b4f1dc-99d9-43e5-b78d-e8098088f34f" providerId="AD" clId="Web-{07ED7879-DB7C-4948-B1B1-E85D482607C0}" dt="2021-11-24T00:07:58.344" v="100" actId="20577"/>
          <ac:spMkLst>
            <pc:docMk/>
            <pc:sldMk cId="3692916622" sldId="262"/>
            <ac:spMk id="3" creationId="{E77DDA39-BFF2-4BA5-9F71-F5CC8F222BEA}"/>
          </ac:spMkLst>
        </pc:spChg>
      </pc:sldChg>
      <pc:sldChg chg="addSp delSp modSp del">
        <pc:chgData name="Soukaina Lkahya" userId="S::slkah058@uottawa.ca::b7b4f1dc-99d9-43e5-b78d-e8098088f34f" providerId="AD" clId="Web-{07ED7879-DB7C-4948-B1B1-E85D482607C0}" dt="2021-11-24T00:06:19.640" v="85"/>
        <pc:sldMkLst>
          <pc:docMk/>
          <pc:sldMk cId="1398918135" sldId="263"/>
        </pc:sldMkLst>
        <pc:spChg chg="add del mod">
          <ac:chgData name="Soukaina Lkahya" userId="S::slkah058@uottawa.ca::b7b4f1dc-99d9-43e5-b78d-e8098088f34f" providerId="AD" clId="Web-{07ED7879-DB7C-4948-B1B1-E85D482607C0}" dt="2021-11-24T00:03:20.950" v="8"/>
          <ac:spMkLst>
            <pc:docMk/>
            <pc:sldMk cId="1398918135" sldId="263"/>
            <ac:spMk id="7" creationId="{7E3C9F6A-BFCB-4190-8EA3-B4221FB28AE2}"/>
          </ac:spMkLst>
        </pc:spChg>
        <pc:graphicFrameChg chg="mod modGraphic">
          <ac:chgData name="Soukaina Lkahya" userId="S::slkah058@uottawa.ca::b7b4f1dc-99d9-43e5-b78d-e8098088f34f" providerId="AD" clId="Web-{07ED7879-DB7C-4948-B1B1-E85D482607C0}" dt="2021-11-24T00:03:06.372" v="2"/>
          <ac:graphicFrameMkLst>
            <pc:docMk/>
            <pc:sldMk cId="1398918135" sldId="263"/>
            <ac:graphicFrameMk id="4" creationId="{5BE6176B-7175-467B-B5DA-85F1A775065D}"/>
          </ac:graphicFrameMkLst>
        </pc:graphicFrameChg>
        <pc:graphicFrameChg chg="add mod">
          <ac:chgData name="Soukaina Lkahya" userId="S::slkah058@uottawa.ca::b7b4f1dc-99d9-43e5-b78d-e8098088f34f" providerId="AD" clId="Web-{07ED7879-DB7C-4948-B1B1-E85D482607C0}" dt="2021-11-24T00:03:17.653" v="6" actId="1076"/>
          <ac:graphicFrameMkLst>
            <pc:docMk/>
            <pc:sldMk cId="1398918135" sldId="263"/>
            <ac:graphicFrameMk id="6" creationId="{793427F3-58D4-4BE8-A40B-786632B5CF84}"/>
          </ac:graphicFrameMkLst>
        </pc:graphicFrameChg>
        <pc:picChg chg="del">
          <ac:chgData name="Soukaina Lkahya" userId="S::slkah058@uottawa.ca::b7b4f1dc-99d9-43e5-b78d-e8098088f34f" providerId="AD" clId="Web-{07ED7879-DB7C-4948-B1B1-E85D482607C0}" dt="2021-11-24T00:03:03.856" v="0"/>
          <ac:picMkLst>
            <pc:docMk/>
            <pc:sldMk cId="1398918135" sldId="263"/>
            <ac:picMk id="5" creationId="{FD4DC39F-C601-4C31-9077-8F76D308F315}"/>
          </ac:picMkLst>
        </pc:picChg>
      </pc:sldChg>
      <pc:sldChg chg="del">
        <pc:chgData name="Soukaina Lkahya" userId="S::slkah058@uottawa.ca::b7b4f1dc-99d9-43e5-b78d-e8098088f34f" providerId="AD" clId="Web-{07ED7879-DB7C-4948-B1B1-E85D482607C0}" dt="2021-11-24T00:06:22.031" v="86"/>
        <pc:sldMkLst>
          <pc:docMk/>
          <pc:sldMk cId="3975445771" sldId="264"/>
        </pc:sldMkLst>
      </pc:sldChg>
      <pc:sldChg chg="modSp">
        <pc:chgData name="Soukaina Lkahya" userId="S::slkah058@uottawa.ca::b7b4f1dc-99d9-43e5-b78d-e8098088f34f" providerId="AD" clId="Web-{07ED7879-DB7C-4948-B1B1-E85D482607C0}" dt="2021-11-24T00:11:21.800" v="124" actId="1076"/>
        <pc:sldMkLst>
          <pc:docMk/>
          <pc:sldMk cId="1246925676" sldId="266"/>
        </pc:sldMkLst>
        <pc:spChg chg="mod">
          <ac:chgData name="Soukaina Lkahya" userId="S::slkah058@uottawa.ca::b7b4f1dc-99d9-43e5-b78d-e8098088f34f" providerId="AD" clId="Web-{07ED7879-DB7C-4948-B1B1-E85D482607C0}" dt="2021-11-24T00:11:21.800" v="124" actId="1076"/>
          <ac:spMkLst>
            <pc:docMk/>
            <pc:sldMk cId="1246925676" sldId="266"/>
            <ac:spMk id="2" creationId="{AF53E76F-F3A0-486B-9D91-84D72C5540A2}"/>
          </ac:spMkLst>
        </pc:spChg>
      </pc:sldChg>
      <pc:sldChg chg="modSp">
        <pc:chgData name="Soukaina Lkahya" userId="S::slkah058@uottawa.ca::b7b4f1dc-99d9-43e5-b78d-e8098088f34f" providerId="AD" clId="Web-{07ED7879-DB7C-4948-B1B1-E85D482607C0}" dt="2021-11-24T00:13:09.692" v="154" actId="1076"/>
        <pc:sldMkLst>
          <pc:docMk/>
          <pc:sldMk cId="157316486" sldId="270"/>
        </pc:sldMkLst>
        <pc:spChg chg="mod">
          <ac:chgData name="Soukaina Lkahya" userId="S::slkah058@uottawa.ca::b7b4f1dc-99d9-43e5-b78d-e8098088f34f" providerId="AD" clId="Web-{07ED7879-DB7C-4948-B1B1-E85D482607C0}" dt="2021-11-24T00:13:09.692" v="154" actId="1076"/>
          <ac:spMkLst>
            <pc:docMk/>
            <pc:sldMk cId="157316486" sldId="270"/>
            <ac:spMk id="2" creationId="{F9B4DC83-DD88-45F8-8038-9B514F763850}"/>
          </ac:spMkLst>
        </pc:spChg>
      </pc:sldChg>
      <pc:sldChg chg="modSp">
        <pc:chgData name="Soukaina Lkahya" userId="S::slkah058@uottawa.ca::b7b4f1dc-99d9-43e5-b78d-e8098088f34f" providerId="AD" clId="Web-{07ED7879-DB7C-4948-B1B1-E85D482607C0}" dt="2021-11-24T00:10:25.753" v="111" actId="20577"/>
        <pc:sldMkLst>
          <pc:docMk/>
          <pc:sldMk cId="3884741039" sldId="273"/>
        </pc:sldMkLst>
        <pc:spChg chg="mod">
          <ac:chgData name="Soukaina Lkahya" userId="S::slkah058@uottawa.ca::b7b4f1dc-99d9-43e5-b78d-e8098088f34f" providerId="AD" clId="Web-{07ED7879-DB7C-4948-B1B1-E85D482607C0}" dt="2021-11-24T00:10:25.753" v="111" actId="20577"/>
          <ac:spMkLst>
            <pc:docMk/>
            <pc:sldMk cId="3884741039" sldId="273"/>
            <ac:spMk id="33" creationId="{15AFA1E3-078D-40E0-988A-1C9D6FD88F3A}"/>
          </ac:spMkLst>
        </pc:spChg>
        <pc:spChg chg="mod">
          <ac:chgData name="Soukaina Lkahya" userId="S::slkah058@uottawa.ca::b7b4f1dc-99d9-43e5-b78d-e8098088f34f" providerId="AD" clId="Web-{07ED7879-DB7C-4948-B1B1-E85D482607C0}" dt="2021-11-24T00:09:25.564" v="106" actId="1076"/>
          <ac:spMkLst>
            <pc:docMk/>
            <pc:sldMk cId="3884741039" sldId="273"/>
            <ac:spMk id="35" creationId="{13AFF1DF-19FF-4E14-BF5F-A5993BB6E8C7}"/>
          </ac:spMkLst>
        </pc:spChg>
        <pc:picChg chg="mod">
          <ac:chgData name="Soukaina Lkahya" userId="S::slkah058@uottawa.ca::b7b4f1dc-99d9-43e5-b78d-e8098088f34f" providerId="AD" clId="Web-{07ED7879-DB7C-4948-B1B1-E85D482607C0}" dt="2021-11-24T00:09:31.143" v="107" actId="1076"/>
          <ac:picMkLst>
            <pc:docMk/>
            <pc:sldMk cId="3884741039" sldId="273"/>
            <ac:picMk id="11" creationId="{199EC8DC-8E5F-45A4-8664-6D1B67903A30}"/>
          </ac:picMkLst>
        </pc:picChg>
        <pc:picChg chg="mod">
          <ac:chgData name="Soukaina Lkahya" userId="S::slkah058@uottawa.ca::b7b4f1dc-99d9-43e5-b78d-e8098088f34f" providerId="AD" clId="Web-{07ED7879-DB7C-4948-B1B1-E85D482607C0}" dt="2021-11-24T00:09:36.268" v="108" actId="1076"/>
          <ac:picMkLst>
            <pc:docMk/>
            <pc:sldMk cId="3884741039" sldId="273"/>
            <ac:picMk id="13" creationId="{7FCE6590-FEE0-4D6E-A3DB-D95751234A39}"/>
          </ac:picMkLst>
        </pc:picChg>
        <pc:picChg chg="mod">
          <ac:chgData name="Soukaina Lkahya" userId="S::slkah058@uottawa.ca::b7b4f1dc-99d9-43e5-b78d-e8098088f34f" providerId="AD" clId="Web-{07ED7879-DB7C-4948-B1B1-E85D482607C0}" dt="2021-11-24T00:09:42.830" v="109" actId="1076"/>
          <ac:picMkLst>
            <pc:docMk/>
            <pc:sldMk cId="3884741039" sldId="273"/>
            <ac:picMk id="31" creationId="{B7F7FA90-3A13-4B6C-8121-6861A7E72067}"/>
          </ac:picMkLst>
        </pc:picChg>
      </pc:sldChg>
      <pc:sldChg chg="modSp">
        <pc:chgData name="Soukaina Lkahya" userId="S::slkah058@uottawa.ca::b7b4f1dc-99d9-43e5-b78d-e8098088f34f" providerId="AD" clId="Web-{07ED7879-DB7C-4948-B1B1-E85D482607C0}" dt="2021-11-24T00:11:53.613" v="125" actId="20577"/>
        <pc:sldMkLst>
          <pc:docMk/>
          <pc:sldMk cId="802969958" sldId="276"/>
        </pc:sldMkLst>
        <pc:spChg chg="mod">
          <ac:chgData name="Soukaina Lkahya" userId="S::slkah058@uottawa.ca::b7b4f1dc-99d9-43e5-b78d-e8098088f34f" providerId="AD" clId="Web-{07ED7879-DB7C-4948-B1B1-E85D482607C0}" dt="2021-11-24T00:11:53.613" v="125" actId="20577"/>
          <ac:spMkLst>
            <pc:docMk/>
            <pc:sldMk cId="802969958" sldId="276"/>
            <ac:spMk id="2" creationId="{D8B0A4CE-36BD-4BE8-8214-6D5DBFA78CC3}"/>
          </ac:spMkLst>
        </pc:spChg>
      </pc:sldChg>
    </pc:docChg>
  </pc:docChgLst>
  <pc:docChgLst>
    <pc:chgData name="Prayot Sae-Khow" userId="S::psaek058@uottawa.ca::b0795102-36f2-48da-b8c6-bff615af8524" providerId="AD" clId="Web-{FFE0AC64-8C38-4518-9E18-B58808B9FE2D}"/>
    <pc:docChg chg="modSld">
      <pc:chgData name="Prayot Sae-Khow" userId="S::psaek058@uottawa.ca::b0795102-36f2-48da-b8c6-bff615af8524" providerId="AD" clId="Web-{FFE0AC64-8C38-4518-9E18-B58808B9FE2D}" dt="2021-11-23T23:56:53.424" v="7" actId="1076"/>
      <pc:docMkLst>
        <pc:docMk/>
      </pc:docMkLst>
      <pc:sldChg chg="addSp modSp">
        <pc:chgData name="Prayot Sae-Khow" userId="S::psaek058@uottawa.ca::b0795102-36f2-48da-b8c6-bff615af8524" providerId="AD" clId="Web-{FFE0AC64-8C38-4518-9E18-B58808B9FE2D}" dt="2021-11-23T23:56:53.424" v="7" actId="1076"/>
        <pc:sldMkLst>
          <pc:docMk/>
          <pc:sldMk cId="1246925676" sldId="266"/>
        </pc:sldMkLst>
        <pc:spChg chg="mod">
          <ac:chgData name="Prayot Sae-Khow" userId="S::psaek058@uottawa.ca::b0795102-36f2-48da-b8c6-bff615af8524" providerId="AD" clId="Web-{FFE0AC64-8C38-4518-9E18-B58808B9FE2D}" dt="2021-11-23T23:56:49.159" v="4" actId="1076"/>
          <ac:spMkLst>
            <pc:docMk/>
            <pc:sldMk cId="1246925676" sldId="266"/>
            <ac:spMk id="3" creationId="{6DC3499A-773B-4A01-A34A-4DA0D234371B}"/>
          </ac:spMkLst>
        </pc:spChg>
        <pc:picChg chg="add mod">
          <ac:chgData name="Prayot Sae-Khow" userId="S::psaek058@uottawa.ca::b0795102-36f2-48da-b8c6-bff615af8524" providerId="AD" clId="Web-{FFE0AC64-8C38-4518-9E18-B58808B9FE2D}" dt="2021-11-23T23:56:53.424" v="7" actId="1076"/>
          <ac:picMkLst>
            <pc:docMk/>
            <pc:sldMk cId="1246925676" sldId="266"/>
            <ac:picMk id="4" creationId="{EA4127FB-3CFC-4F19-B359-959A129408FB}"/>
          </ac:picMkLst>
        </pc:picChg>
      </pc:sldChg>
    </pc:docChg>
  </pc:docChgLst>
  <pc:docChgLst>
    <pc:chgData name="Soukaina Lkahya" userId="S::slkah058@uottawa.ca::b7b4f1dc-99d9-43e5-b78d-e8098088f34f" providerId="AD" clId="Web-{E3FFFC38-3042-4E23-AF1E-0CBE9703AAEA}"/>
    <pc:docChg chg="modSld">
      <pc:chgData name="Soukaina Lkahya" userId="S::slkah058@uottawa.ca::b7b4f1dc-99d9-43e5-b78d-e8098088f34f" providerId="AD" clId="Web-{E3FFFC38-3042-4E23-AF1E-0CBE9703AAEA}" dt="2021-11-23T23:30:46.878" v="105" actId="20577"/>
      <pc:docMkLst>
        <pc:docMk/>
      </pc:docMkLst>
      <pc:sldChg chg="modSp">
        <pc:chgData name="Soukaina Lkahya" userId="S::slkah058@uottawa.ca::b7b4f1dc-99d9-43e5-b78d-e8098088f34f" providerId="AD" clId="Web-{E3FFFC38-3042-4E23-AF1E-0CBE9703AAEA}" dt="2021-11-23T23:30:09.002" v="100" actId="1076"/>
        <pc:sldMkLst>
          <pc:docMk/>
          <pc:sldMk cId="427091624" sldId="256"/>
        </pc:sldMkLst>
        <pc:spChg chg="mod">
          <ac:chgData name="Soukaina Lkahya" userId="S::slkah058@uottawa.ca::b7b4f1dc-99d9-43e5-b78d-e8098088f34f" providerId="AD" clId="Web-{E3FFFC38-3042-4E23-AF1E-0CBE9703AAEA}" dt="2021-11-23T23:29:54.768" v="99" actId="20577"/>
          <ac:spMkLst>
            <pc:docMk/>
            <pc:sldMk cId="427091624" sldId="256"/>
            <ac:spMk id="2" creationId="{A18010F8-A70A-4B82-B7FE-2F920E4F243F}"/>
          </ac:spMkLst>
        </pc:spChg>
        <pc:spChg chg="mod">
          <ac:chgData name="Soukaina Lkahya" userId="S::slkah058@uottawa.ca::b7b4f1dc-99d9-43e5-b78d-e8098088f34f" providerId="AD" clId="Web-{E3FFFC38-3042-4E23-AF1E-0CBE9703AAEA}" dt="2021-11-23T23:30:09.002" v="100" actId="1076"/>
          <ac:spMkLst>
            <pc:docMk/>
            <pc:sldMk cId="427091624" sldId="256"/>
            <ac:spMk id="3" creationId="{54F48EF3-4B90-4867-95F7-18E64161C39D}"/>
          </ac:spMkLst>
        </pc:spChg>
      </pc:sldChg>
      <pc:sldChg chg="addSp delSp modSp">
        <pc:chgData name="Soukaina Lkahya" userId="S::slkah058@uottawa.ca::b7b4f1dc-99d9-43e5-b78d-e8098088f34f" providerId="AD" clId="Web-{E3FFFC38-3042-4E23-AF1E-0CBE9703AAEA}" dt="2021-11-23T23:30:46.878" v="105" actId="20577"/>
        <pc:sldMkLst>
          <pc:docMk/>
          <pc:sldMk cId="1713087842" sldId="257"/>
        </pc:sldMkLst>
        <pc:spChg chg="mod">
          <ac:chgData name="Soukaina Lkahya" userId="S::slkah058@uottawa.ca::b7b4f1dc-99d9-43e5-b78d-e8098088f34f" providerId="AD" clId="Web-{E3FFFC38-3042-4E23-AF1E-0CBE9703AAEA}" dt="2021-11-23T23:29:44.018" v="98" actId="1076"/>
          <ac:spMkLst>
            <pc:docMk/>
            <pc:sldMk cId="1713087842" sldId="257"/>
            <ac:spMk id="2" creationId="{F7BE4E8F-DA14-4F61-BB2C-DE99C6CE3F25}"/>
          </ac:spMkLst>
        </pc:spChg>
        <pc:spChg chg="add del mod">
          <ac:chgData name="Soukaina Lkahya" userId="S::slkah058@uottawa.ca::b7b4f1dc-99d9-43e5-b78d-e8098088f34f" providerId="AD" clId="Web-{E3FFFC38-3042-4E23-AF1E-0CBE9703AAEA}" dt="2021-11-23T23:25:35.843" v="3"/>
          <ac:spMkLst>
            <pc:docMk/>
            <pc:sldMk cId="1713087842" sldId="257"/>
            <ac:spMk id="31" creationId="{BD6A9B64-4D8E-45AA-BE1D-2FE40E8E7020}"/>
          </ac:spMkLst>
        </pc:spChg>
        <pc:spChg chg="add mod">
          <ac:chgData name="Soukaina Lkahya" userId="S::slkah058@uottawa.ca::b7b4f1dc-99d9-43e5-b78d-e8098088f34f" providerId="AD" clId="Web-{E3FFFC38-3042-4E23-AF1E-0CBE9703AAEA}" dt="2021-11-23T23:30:38.253" v="103" actId="20577"/>
          <ac:spMkLst>
            <pc:docMk/>
            <pc:sldMk cId="1713087842" sldId="257"/>
            <ac:spMk id="32" creationId="{184BD4DD-95C0-4080-8A5B-C9FDB72857A2}"/>
          </ac:spMkLst>
        </pc:spChg>
        <pc:spChg chg="add mod">
          <ac:chgData name="Soukaina Lkahya" userId="S::slkah058@uottawa.ca::b7b4f1dc-99d9-43e5-b78d-e8098088f34f" providerId="AD" clId="Web-{E3FFFC38-3042-4E23-AF1E-0CBE9703AAEA}" dt="2021-11-23T23:30:43.784" v="104" actId="20577"/>
          <ac:spMkLst>
            <pc:docMk/>
            <pc:sldMk cId="1713087842" sldId="257"/>
            <ac:spMk id="33" creationId="{CCD30A5A-13F9-4F84-A836-4BB685FC642A}"/>
          </ac:spMkLst>
        </pc:spChg>
        <pc:spChg chg="add mod">
          <ac:chgData name="Soukaina Lkahya" userId="S::slkah058@uottawa.ca::b7b4f1dc-99d9-43e5-b78d-e8098088f34f" providerId="AD" clId="Web-{E3FFFC38-3042-4E23-AF1E-0CBE9703AAEA}" dt="2021-11-23T23:30:46.878" v="105" actId="20577"/>
          <ac:spMkLst>
            <pc:docMk/>
            <pc:sldMk cId="1713087842" sldId="257"/>
            <ac:spMk id="34" creationId="{714EDBE4-78F4-45BF-8717-E76219889AEA}"/>
          </ac:spMkLst>
        </pc:spChg>
        <pc:graphicFrameChg chg="del">
          <ac:chgData name="Soukaina Lkahya" userId="S::slkah058@uottawa.ca::b7b4f1dc-99d9-43e5-b78d-e8098088f34f" providerId="AD" clId="Web-{E3FFFC38-3042-4E23-AF1E-0CBE9703AAEA}" dt="2021-11-23T23:25:29.280" v="2"/>
          <ac:graphicFrameMkLst>
            <pc:docMk/>
            <pc:sldMk cId="1713087842" sldId="257"/>
            <ac:graphicFrameMk id="14" creationId="{BA262B8B-B3E7-4D3C-9844-A4730D794BFB}"/>
          </ac:graphicFrameMkLst>
        </pc:graphicFrameChg>
      </pc:sldChg>
    </pc:docChg>
  </pc:docChgLst>
  <pc:docChgLst>
    <pc:chgData name="Kalo Thalia Randrianelson" userId="S::krand055@uottawa.ca::e0e0052a-d4e8-47b3-b10f-7c1582eafe3f" providerId="AD" clId="Web-{B5360FBC-10E2-4EE6-BFD3-E18B4C91817E}"/>
    <pc:docChg chg="modSld">
      <pc:chgData name="Kalo Thalia Randrianelson" userId="S::krand055@uottawa.ca::e0e0052a-d4e8-47b3-b10f-7c1582eafe3f" providerId="AD" clId="Web-{B5360FBC-10E2-4EE6-BFD3-E18B4C91817E}" dt="2021-11-24T21:05:24.175" v="7" actId="20577"/>
      <pc:docMkLst>
        <pc:docMk/>
      </pc:docMkLst>
      <pc:sldChg chg="modSp">
        <pc:chgData name="Kalo Thalia Randrianelson" userId="S::krand055@uottawa.ca::e0e0052a-d4e8-47b3-b10f-7c1582eafe3f" providerId="AD" clId="Web-{B5360FBC-10E2-4EE6-BFD3-E18B4C91817E}" dt="2021-11-24T21:04:07.612" v="6" actId="14100"/>
        <pc:sldMkLst>
          <pc:docMk/>
          <pc:sldMk cId="3884741039" sldId="273"/>
        </pc:sldMkLst>
        <pc:spChg chg="mod">
          <ac:chgData name="Kalo Thalia Randrianelson" userId="S::krand055@uottawa.ca::e0e0052a-d4e8-47b3-b10f-7c1582eafe3f" providerId="AD" clId="Web-{B5360FBC-10E2-4EE6-BFD3-E18B4C91817E}" dt="2021-11-24T21:04:07.612" v="6" actId="14100"/>
          <ac:spMkLst>
            <pc:docMk/>
            <pc:sldMk cId="3884741039" sldId="273"/>
            <ac:spMk id="33" creationId="{15AFA1E3-078D-40E0-988A-1C9D6FD88F3A}"/>
          </ac:spMkLst>
        </pc:spChg>
      </pc:sldChg>
      <pc:sldChg chg="modSp">
        <pc:chgData name="Kalo Thalia Randrianelson" userId="S::krand055@uottawa.ca::e0e0052a-d4e8-47b3-b10f-7c1582eafe3f" providerId="AD" clId="Web-{B5360FBC-10E2-4EE6-BFD3-E18B4C91817E}" dt="2021-11-24T21:05:24.175" v="7" actId="20577"/>
        <pc:sldMkLst>
          <pc:docMk/>
          <pc:sldMk cId="1063931699" sldId="275"/>
        </pc:sldMkLst>
        <pc:spChg chg="mod">
          <ac:chgData name="Kalo Thalia Randrianelson" userId="S::krand055@uottawa.ca::e0e0052a-d4e8-47b3-b10f-7c1582eafe3f" providerId="AD" clId="Web-{B5360FBC-10E2-4EE6-BFD3-E18B4C91817E}" dt="2021-11-24T21:05:24.175" v="7" actId="20577"/>
          <ac:spMkLst>
            <pc:docMk/>
            <pc:sldMk cId="1063931699" sldId="275"/>
            <ac:spMk id="3" creationId="{2F438CFC-427F-4C5E-8763-299823DBCBEE}"/>
          </ac:spMkLst>
        </pc:spChg>
      </pc:sldChg>
    </pc:docChg>
  </pc:docChgLst>
  <pc:docChgLst>
    <pc:chgData name="Anicet Zoungrana" userId="S::rzoun035@uottawa.ca::3a6364a9-f4c9-4221-b33b-523dadf9ed8e" providerId="AD" clId="Web-{0EC3BC29-9029-412A-ADE4-990C62014D0A}"/>
    <pc:docChg chg="addSld delSld modSld">
      <pc:chgData name="Anicet Zoungrana" userId="S::rzoun035@uottawa.ca::3a6364a9-f4c9-4221-b33b-523dadf9ed8e" providerId="AD" clId="Web-{0EC3BC29-9029-412A-ADE4-990C62014D0A}" dt="2021-11-24T01:15:24.138" v="10"/>
      <pc:docMkLst>
        <pc:docMk/>
      </pc:docMkLst>
      <pc:sldChg chg="addSp delSp modSp mod modClrScheme delDesignElem chgLayout">
        <pc:chgData name="Anicet Zoungrana" userId="S::rzoun035@uottawa.ca::3a6364a9-f4c9-4221-b33b-523dadf9ed8e" providerId="AD" clId="Web-{0EC3BC29-9029-412A-ADE4-990C62014D0A}" dt="2021-11-24T01:15:24.138" v="10"/>
        <pc:sldMkLst>
          <pc:docMk/>
          <pc:sldMk cId="4046538405" sldId="269"/>
        </pc:sldMkLst>
        <pc:spChg chg="mod ord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3" creationId="{411F9C82-7638-430D-9698-7F4C8BFAEBD2}"/>
          </ac:spMkLst>
        </pc:spChg>
        <pc:spChg chg="add del mod ord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8" creationId="{A11352DC-FB98-42EB-A961-9E6629BBBCB8}"/>
          </ac:spMkLst>
        </pc:spChg>
        <pc:spChg chg="del">
          <ac:chgData name="Anicet Zoungrana" userId="S::rzoun035@uottawa.ca::3a6364a9-f4c9-4221-b33b-523dadf9ed8e" providerId="AD" clId="Web-{0EC3BC29-9029-412A-ADE4-990C62014D0A}" dt="2021-11-24T01:13:31.402" v="6"/>
          <ac:spMkLst>
            <pc:docMk/>
            <pc:sldMk cId="4046538405" sldId="269"/>
            <ac:spMk id="21" creationId="{80DF40B2-80F7-4E71-B46C-284163F3654A}"/>
          </ac:spMkLst>
        </pc:spChg>
        <pc:spChg chg="add del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26" creationId="{6C9F64E8-8F1D-4A06-B1A4-685E72C092CA}"/>
          </ac:spMkLst>
        </pc:spChg>
        <pc:spChg chg="add del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28" creationId="{9073D962-D3D2-4A72-8593-65C213CBFFC3}"/>
          </ac:spMkLst>
        </pc:spChg>
        <pc:spChg chg="add del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30" creationId="{2387511B-F6E1-4929-AC90-94FB8B6B0F41}"/>
          </ac:spMkLst>
        </pc:spChg>
        <pc:spChg chg="add del">
          <ac:chgData name="Anicet Zoungrana" userId="S::rzoun035@uottawa.ca::3a6364a9-f4c9-4221-b33b-523dadf9ed8e" providerId="AD" clId="Web-{0EC3BC29-9029-412A-ADE4-990C62014D0A}" dt="2021-11-24T01:15:24.138" v="10"/>
          <ac:spMkLst>
            <pc:docMk/>
            <pc:sldMk cId="4046538405" sldId="269"/>
            <ac:spMk id="32" creationId="{AA58F78C-27AB-465F-AA33-15E08AF267F9}"/>
          </ac:spMkLst>
        </pc:spChg>
        <pc:picChg chg="add del mod">
          <ac:chgData name="Anicet Zoungrana" userId="S::rzoun035@uottawa.ca::3a6364a9-f4c9-4221-b33b-523dadf9ed8e" providerId="AD" clId="Web-{0EC3BC29-9029-412A-ADE4-990C62014D0A}" dt="2021-11-24T01:11:50.948" v="3"/>
          <ac:picMkLst>
            <pc:docMk/>
            <pc:sldMk cId="4046538405" sldId="269"/>
            <ac:picMk id="2" creationId="{62ADE4DF-E800-4FC1-82BA-64DDA3DAC538}"/>
          </ac:picMkLst>
        </pc:picChg>
        <pc:picChg chg="mod ord">
          <ac:chgData name="Anicet Zoungrana" userId="S::rzoun035@uottawa.ca::3a6364a9-f4c9-4221-b33b-523dadf9ed8e" providerId="AD" clId="Web-{0EC3BC29-9029-412A-ADE4-990C62014D0A}" dt="2021-11-24T01:13:31.402" v="6"/>
          <ac:picMkLst>
            <pc:docMk/>
            <pc:sldMk cId="4046538405" sldId="269"/>
            <ac:picMk id="4" creationId="{CDC579B0-781F-42B2-8093-64AD2BB59BA3}"/>
          </ac:picMkLst>
        </pc:picChg>
        <pc:picChg chg="add del mod">
          <ac:chgData name="Anicet Zoungrana" userId="S::rzoun035@uottawa.ca::3a6364a9-f4c9-4221-b33b-523dadf9ed8e" providerId="AD" clId="Web-{0EC3BC29-9029-412A-ADE4-990C62014D0A}" dt="2021-11-24T01:11:49.386" v="2"/>
          <ac:picMkLst>
            <pc:docMk/>
            <pc:sldMk cId="4046538405" sldId="269"/>
            <ac:picMk id="5" creationId="{1CAA2C6B-E762-4A2A-BF11-EEA1BFD53A36}"/>
          </ac:picMkLst>
        </pc:picChg>
        <pc:picChg chg="add mod">
          <ac:chgData name="Anicet Zoungrana" userId="S::rzoun035@uottawa.ca::3a6364a9-f4c9-4221-b33b-523dadf9ed8e" providerId="AD" clId="Web-{0EC3BC29-9029-412A-ADE4-990C62014D0A}" dt="2021-11-24T01:13:31.402" v="6"/>
          <ac:picMkLst>
            <pc:docMk/>
            <pc:sldMk cId="4046538405" sldId="269"/>
            <ac:picMk id="6" creationId="{FD469B15-78DF-4F62-8703-8E1669A3ED50}"/>
          </ac:picMkLst>
        </pc:picChg>
        <pc:picChg chg="add mod">
          <ac:chgData name="Anicet Zoungrana" userId="S::rzoun035@uottawa.ca::3a6364a9-f4c9-4221-b33b-523dadf9ed8e" providerId="AD" clId="Web-{0EC3BC29-9029-412A-ADE4-990C62014D0A}" dt="2021-11-24T01:13:31.402" v="6"/>
          <ac:picMkLst>
            <pc:docMk/>
            <pc:sldMk cId="4046538405" sldId="269"/>
            <ac:picMk id="7" creationId="{6175F5EC-3EFA-45CC-8244-FC60B86F9338}"/>
          </ac:picMkLst>
        </pc:picChg>
      </pc:sldChg>
      <pc:sldChg chg="new del">
        <pc:chgData name="Anicet Zoungrana" userId="S::rzoun035@uottawa.ca::3a6364a9-f4c9-4221-b33b-523dadf9ed8e" providerId="AD" clId="Web-{0EC3BC29-9029-412A-ADE4-990C62014D0A}" dt="2021-11-24T01:15:11.060" v="9"/>
        <pc:sldMkLst>
          <pc:docMk/>
          <pc:sldMk cId="3909432122" sldId="280"/>
        </pc:sldMkLst>
      </pc:sldChg>
    </pc:docChg>
  </pc:docChgLst>
  <pc:docChgLst>
    <pc:chgData name="Prayot Sae-Khow" userId="S::psaek058@uottawa.ca::b0795102-36f2-48da-b8c6-bff615af8524" providerId="AD" clId="Web-{001513B2-219B-4E62-94E3-F04C914DCAE1}"/>
    <pc:docChg chg="modSld">
      <pc:chgData name="Prayot Sae-Khow" userId="S::psaek058@uottawa.ca::b0795102-36f2-48da-b8c6-bff615af8524" providerId="AD" clId="Web-{001513B2-219B-4E62-94E3-F04C914DCAE1}" dt="2021-11-23T23:58:38.648" v="8" actId="1076"/>
      <pc:docMkLst>
        <pc:docMk/>
      </pc:docMkLst>
      <pc:sldChg chg="addSp modSp">
        <pc:chgData name="Prayot Sae-Khow" userId="S::psaek058@uottawa.ca::b0795102-36f2-48da-b8c6-bff615af8524" providerId="AD" clId="Web-{001513B2-219B-4E62-94E3-F04C914DCAE1}" dt="2021-11-23T23:58:38.648" v="8" actId="1076"/>
        <pc:sldMkLst>
          <pc:docMk/>
          <pc:sldMk cId="3755722099" sldId="268"/>
        </pc:sldMkLst>
        <pc:spChg chg="mod">
          <ac:chgData name="Prayot Sae-Khow" userId="S::psaek058@uottawa.ca::b0795102-36f2-48da-b8c6-bff615af8524" providerId="AD" clId="Web-{001513B2-219B-4E62-94E3-F04C914DCAE1}" dt="2021-11-23T23:58:34.569" v="6" actId="1076"/>
          <ac:spMkLst>
            <pc:docMk/>
            <pc:sldMk cId="3755722099" sldId="268"/>
            <ac:spMk id="3" creationId="{69DFB8B2-3E6A-4472-9A86-AC95355A230E}"/>
          </ac:spMkLst>
        </pc:spChg>
        <pc:picChg chg="add mod">
          <ac:chgData name="Prayot Sae-Khow" userId="S::psaek058@uottawa.ca::b0795102-36f2-48da-b8c6-bff615af8524" providerId="AD" clId="Web-{001513B2-219B-4E62-94E3-F04C914DCAE1}" dt="2021-11-23T23:58:38.648" v="8" actId="1076"/>
          <ac:picMkLst>
            <pc:docMk/>
            <pc:sldMk cId="3755722099" sldId="268"/>
            <ac:picMk id="2" creationId="{93B2DC69-6E0B-4AF8-B430-1302BE42ADC8}"/>
          </ac:picMkLst>
        </pc:picChg>
      </pc:sldChg>
    </pc:docChg>
  </pc:docChgLst>
  <pc:docChgLst>
    <pc:chgData name="Prayot Sae-Khow" userId="S::psaek058@uottawa.ca::b0795102-36f2-48da-b8c6-bff615af8524" providerId="AD" clId="Web-{149899E8-210E-4E61-B368-ADD9BDD1DDCD}"/>
    <pc:docChg chg="modSld">
      <pc:chgData name="Prayot Sae-Khow" userId="S::psaek058@uottawa.ca::b0795102-36f2-48da-b8c6-bff615af8524" providerId="AD" clId="Web-{149899E8-210E-4E61-B368-ADD9BDD1DDCD}" dt="2021-11-24T00:54:08.656" v="16" actId="1076"/>
      <pc:docMkLst>
        <pc:docMk/>
      </pc:docMkLst>
      <pc:sldChg chg="addSp modSp">
        <pc:chgData name="Prayot Sae-Khow" userId="S::psaek058@uottawa.ca::b0795102-36f2-48da-b8c6-bff615af8524" providerId="AD" clId="Web-{149899E8-210E-4E61-B368-ADD9BDD1DDCD}" dt="2021-11-24T00:49:51.356" v="9" actId="1076"/>
        <pc:sldMkLst>
          <pc:docMk/>
          <pc:sldMk cId="3755722099" sldId="268"/>
        </pc:sldMkLst>
        <pc:picChg chg="mod">
          <ac:chgData name="Prayot Sae-Khow" userId="S::psaek058@uottawa.ca::b0795102-36f2-48da-b8c6-bff615af8524" providerId="AD" clId="Web-{149899E8-210E-4E61-B368-ADD9BDD1DDCD}" dt="2021-11-24T00:49:49.090" v="8" actId="1076"/>
          <ac:picMkLst>
            <pc:docMk/>
            <pc:sldMk cId="3755722099" sldId="268"/>
            <ac:picMk id="2" creationId="{93B2DC69-6E0B-4AF8-B430-1302BE42ADC8}"/>
          </ac:picMkLst>
        </pc:picChg>
        <pc:picChg chg="add mod modCrop">
          <ac:chgData name="Prayot Sae-Khow" userId="S::psaek058@uottawa.ca::b0795102-36f2-48da-b8c6-bff615af8524" providerId="AD" clId="Web-{149899E8-210E-4E61-B368-ADD9BDD1DDCD}" dt="2021-11-24T00:49:51.356" v="9" actId="1076"/>
          <ac:picMkLst>
            <pc:docMk/>
            <pc:sldMk cId="3755722099" sldId="268"/>
            <ac:picMk id="4" creationId="{B60C4FE3-74B3-4764-A935-CA90D115B40E}"/>
          </ac:picMkLst>
        </pc:picChg>
      </pc:sldChg>
      <pc:sldChg chg="modSp">
        <pc:chgData name="Prayot Sae-Khow" userId="S::psaek058@uottawa.ca::b0795102-36f2-48da-b8c6-bff615af8524" providerId="AD" clId="Web-{149899E8-210E-4E61-B368-ADD9BDD1DDCD}" dt="2021-11-24T00:54:08.656" v="16" actId="1076"/>
        <pc:sldMkLst>
          <pc:docMk/>
          <pc:sldMk cId="4046538405" sldId="269"/>
        </pc:sldMkLst>
        <pc:spChg chg="mod">
          <ac:chgData name="Prayot Sae-Khow" userId="S::psaek058@uottawa.ca::b0795102-36f2-48da-b8c6-bff615af8524" providerId="AD" clId="Web-{149899E8-210E-4E61-B368-ADD9BDD1DDCD}" dt="2021-11-24T00:54:07.437" v="15" actId="1076"/>
          <ac:spMkLst>
            <pc:docMk/>
            <pc:sldMk cId="4046538405" sldId="269"/>
            <ac:spMk id="3" creationId="{411F9C82-7638-430D-9698-7F4C8BFAEBD2}"/>
          </ac:spMkLst>
        </pc:spChg>
        <pc:picChg chg="mod">
          <ac:chgData name="Prayot Sae-Khow" userId="S::psaek058@uottawa.ca::b0795102-36f2-48da-b8c6-bff615af8524" providerId="AD" clId="Web-{149899E8-210E-4E61-B368-ADD9BDD1DDCD}" dt="2021-11-24T00:54:08.656" v="16" actId="1076"/>
          <ac:picMkLst>
            <pc:docMk/>
            <pc:sldMk cId="4046538405" sldId="269"/>
            <ac:picMk id="4" creationId="{CDC579B0-781F-42B2-8093-64AD2BB59BA3}"/>
          </ac:picMkLst>
        </pc:picChg>
      </pc:sldChg>
    </pc:docChg>
  </pc:docChgLst>
  <pc:docChgLst>
    <pc:chgData name="Kalo Thalia Randrianelson" userId="S::krand055@uottawa.ca::e0e0052a-d4e8-47b3-b10f-7c1582eafe3f" providerId="AD" clId="Web-{8CCE1C07-26DB-4070-90D5-0DBDC6681AE8}"/>
    <pc:docChg chg="modSld">
      <pc:chgData name="Kalo Thalia Randrianelson" userId="S::krand055@uottawa.ca::e0e0052a-d4e8-47b3-b10f-7c1582eafe3f" providerId="AD" clId="Web-{8CCE1C07-26DB-4070-90D5-0DBDC6681AE8}" dt="2021-11-25T01:30:03.155" v="33" actId="1076"/>
      <pc:docMkLst>
        <pc:docMk/>
      </pc:docMkLst>
      <pc:sldChg chg="addSp delSp modSp mod setBg">
        <pc:chgData name="Kalo Thalia Randrianelson" userId="S::krand055@uottawa.ca::e0e0052a-d4e8-47b3-b10f-7c1582eafe3f" providerId="AD" clId="Web-{8CCE1C07-26DB-4070-90D5-0DBDC6681AE8}" dt="2021-11-25T01:30:03.155" v="33" actId="1076"/>
        <pc:sldMkLst>
          <pc:docMk/>
          <pc:sldMk cId="157316486" sldId="270"/>
        </pc:sldMkLst>
        <pc:spChg chg="mod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2" creationId="{F9B4DC83-DD88-45F8-8038-9B514F763850}"/>
          </ac:spMkLst>
        </pc:spChg>
        <pc:spChg chg="add mod">
          <ac:chgData name="Kalo Thalia Randrianelson" userId="S::krand055@uottawa.ca::e0e0052a-d4e8-47b3-b10f-7c1582eafe3f" providerId="AD" clId="Web-{8CCE1C07-26DB-4070-90D5-0DBDC6681AE8}" dt="2021-11-25T01:30:03.155" v="33" actId="1076"/>
          <ac:spMkLst>
            <pc:docMk/>
            <pc:sldMk cId="157316486" sldId="270"/>
            <ac:spMk id="4" creationId="{B16DE75D-9E3B-4AD6-A9C2-B4BF00789991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8" creationId="{DEE2AD96-B495-4E06-9291-B71706F728CB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10" creationId="{53CF6D67-C5A8-4ADD-9E8E-1E38CA1D3166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12" creationId="{86909FA0-B515-4681-B7A8-FA281D133B94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14" creationId="{21C9FE86-FCC3-4A31-AA1C-C882262B7FE7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16" creationId="{7D96243B-ECED-4B71-8E06-AE9A285EAD20}"/>
          </ac:spMkLst>
        </pc:spChg>
        <pc:spChg chg="del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18" creationId="{A09989E4-EFDC-4A90-A633-E0525FB4139E}"/>
          </ac:spMkLst>
        </pc:spChg>
        <pc:spChg chg="add">
          <ac:chgData name="Kalo Thalia Randrianelson" userId="S::krand055@uottawa.ca::e0e0052a-d4e8-47b3-b10f-7c1582eafe3f" providerId="AD" clId="Web-{8CCE1C07-26DB-4070-90D5-0DBDC6681AE8}" dt="2021-11-25T01:29:04.983" v="3"/>
          <ac:spMkLst>
            <pc:docMk/>
            <pc:sldMk cId="157316486" sldId="270"/>
            <ac:spMk id="23" creationId="{D12DDE76-C203-4047-9998-63900085B5E8}"/>
          </ac:spMkLst>
        </pc:spChg>
        <pc:picChg chg="add mod">
          <ac:chgData name="Kalo Thalia Randrianelson" userId="S::krand055@uottawa.ca::e0e0052a-d4e8-47b3-b10f-7c1582eafe3f" providerId="AD" clId="Web-{8CCE1C07-26DB-4070-90D5-0DBDC6681AE8}" dt="2021-11-25T01:29:12.530" v="6" actId="1076"/>
          <ac:picMkLst>
            <pc:docMk/>
            <pc:sldMk cId="157316486" sldId="270"/>
            <ac:picMk id="3" creationId="{F8C6236B-DC9B-465E-9600-F0EE31A230E8}"/>
          </ac:picMkLst>
        </pc:picChg>
      </pc:sldChg>
    </pc:docChg>
  </pc:docChgLst>
  <pc:docChgLst>
    <pc:chgData name="Rim Younes" userId="S::rbang094@uottawa.ca::79c88913-8b75-46ea-af23-70afadd04c78" providerId="AD" clId="Web-{92BFA1BD-C48E-4D43-9ACF-102D4D3F6924}"/>
    <pc:docChg chg="modSld">
      <pc:chgData name="Rim Younes" userId="S::rbang094@uottawa.ca::79c88913-8b75-46ea-af23-70afadd04c78" providerId="AD" clId="Web-{92BFA1BD-C48E-4D43-9ACF-102D4D3F6924}" dt="2021-11-24T03:17:18.720" v="4" actId="14100"/>
      <pc:docMkLst>
        <pc:docMk/>
      </pc:docMkLst>
      <pc:sldChg chg="modSp">
        <pc:chgData name="Rim Younes" userId="S::rbang094@uottawa.ca::79c88913-8b75-46ea-af23-70afadd04c78" providerId="AD" clId="Web-{92BFA1BD-C48E-4D43-9ACF-102D4D3F6924}" dt="2021-11-24T03:17:18.720" v="4" actId="14100"/>
        <pc:sldMkLst>
          <pc:docMk/>
          <pc:sldMk cId="1713087842" sldId="257"/>
        </pc:sldMkLst>
        <pc:spChg chg="mod">
          <ac:chgData name="Rim Younes" userId="S::rbang094@uottawa.ca::79c88913-8b75-46ea-af23-70afadd04c78" providerId="AD" clId="Web-{92BFA1BD-C48E-4D43-9ACF-102D4D3F6924}" dt="2021-11-24T03:17:18.720" v="4" actId="14100"/>
          <ac:spMkLst>
            <pc:docMk/>
            <pc:sldMk cId="1713087842" sldId="257"/>
            <ac:spMk id="32" creationId="{184BD4DD-95C0-4080-8A5B-C9FDB72857A2}"/>
          </ac:spMkLst>
        </pc:spChg>
      </pc:sldChg>
    </pc:docChg>
  </pc:docChgLst>
  <pc:docChgLst>
    <pc:chgData name="Rim Younes" userId="79c88913-8b75-46ea-af23-70afadd04c78" providerId="ADAL" clId="{B20E0D6B-600F-42A0-A183-B88A9570EC0B}"/>
    <pc:docChg chg="undo custSel addSld delSld modSld sldOrd">
      <pc:chgData name="Rim Younes" userId="79c88913-8b75-46ea-af23-70afadd04c78" providerId="ADAL" clId="{B20E0D6B-600F-42A0-A183-B88A9570EC0B}" dt="2021-11-25T18:28:15.865" v="256" actId="14100"/>
      <pc:docMkLst>
        <pc:docMk/>
      </pc:docMkLst>
      <pc:sldChg chg="addSp delSp modSp mod">
        <pc:chgData name="Rim Younes" userId="79c88913-8b75-46ea-af23-70afadd04c78" providerId="ADAL" clId="{B20E0D6B-600F-42A0-A183-B88A9570EC0B}" dt="2021-11-25T17:57:10.754" v="194" actId="20577"/>
        <pc:sldMkLst>
          <pc:docMk/>
          <pc:sldMk cId="1713087842" sldId="257"/>
        </pc:sldMkLst>
        <pc:spChg chg="del mod">
          <ac:chgData name="Rim Younes" userId="79c88913-8b75-46ea-af23-70afadd04c78" providerId="ADAL" clId="{B20E0D6B-600F-42A0-A183-B88A9570EC0B}" dt="2021-11-24T03:19:02.475" v="18" actId="478"/>
          <ac:spMkLst>
            <pc:docMk/>
            <pc:sldMk cId="1713087842" sldId="257"/>
            <ac:spMk id="3" creationId="{D0F68AE7-CAFC-45EA-A45E-4905AF6545A6}"/>
          </ac:spMkLst>
        </pc:spChg>
        <pc:spChg chg="add del mod">
          <ac:chgData name="Rim Younes" userId="79c88913-8b75-46ea-af23-70afadd04c78" providerId="ADAL" clId="{B20E0D6B-600F-42A0-A183-B88A9570EC0B}" dt="2021-11-24T03:18:50.928" v="17"/>
          <ac:spMkLst>
            <pc:docMk/>
            <pc:sldMk cId="1713087842" sldId="257"/>
            <ac:spMk id="4" creationId="{A803CC54-CBB3-48B9-B8B0-F4DC56AA98FC}"/>
          </ac:spMkLst>
        </pc:spChg>
        <pc:spChg chg="add del mod">
          <ac:chgData name="Rim Younes" userId="79c88913-8b75-46ea-af23-70afadd04c78" providerId="ADAL" clId="{B20E0D6B-600F-42A0-A183-B88A9570EC0B}" dt="2021-11-24T03:19:17.552" v="22" actId="478"/>
          <ac:spMkLst>
            <pc:docMk/>
            <pc:sldMk cId="1713087842" sldId="257"/>
            <ac:spMk id="5" creationId="{8FA0D026-A98B-4245-BE83-9E2119C5803E}"/>
          </ac:spMkLst>
        </pc:spChg>
        <pc:spChg chg="del mod">
          <ac:chgData name="Rim Younes" userId="79c88913-8b75-46ea-af23-70afadd04c78" providerId="ADAL" clId="{B20E0D6B-600F-42A0-A183-B88A9570EC0B}" dt="2021-11-24T03:19:02.475" v="18" actId="478"/>
          <ac:spMkLst>
            <pc:docMk/>
            <pc:sldMk cId="1713087842" sldId="257"/>
            <ac:spMk id="14" creationId="{41D2D0F5-A782-4073-904C-DC7DF15BBFA5}"/>
          </ac:spMkLst>
        </pc:spChg>
        <pc:spChg chg="del mod">
          <ac:chgData name="Rim Younes" userId="79c88913-8b75-46ea-af23-70afadd04c78" providerId="ADAL" clId="{B20E0D6B-600F-42A0-A183-B88A9570EC0B}" dt="2021-11-24T03:19:02.475" v="18" actId="478"/>
          <ac:spMkLst>
            <pc:docMk/>
            <pc:sldMk cId="1713087842" sldId="257"/>
            <ac:spMk id="16" creationId="{ABDF8566-27F9-4247-8C8A-0E31C3A29855}"/>
          </ac:spMkLst>
        </pc:spChg>
        <pc:spChg chg="add mod">
          <ac:chgData name="Rim Younes" userId="79c88913-8b75-46ea-af23-70afadd04c78" providerId="ADAL" clId="{B20E0D6B-600F-42A0-A183-B88A9570EC0B}" dt="2021-11-24T03:20:10.174" v="27" actId="1076"/>
          <ac:spMkLst>
            <pc:docMk/>
            <pc:sldMk cId="1713087842" sldId="257"/>
            <ac:spMk id="17" creationId="{3B0B0B38-2822-4F4C-9101-BAC9F934E0B2}"/>
          </ac:spMkLst>
        </pc:spChg>
        <pc:spChg chg="add mod">
          <ac:chgData name="Rim Younes" userId="79c88913-8b75-46ea-af23-70afadd04c78" providerId="ADAL" clId="{B20E0D6B-600F-42A0-A183-B88A9570EC0B}" dt="2021-11-24T03:21:00.395" v="38" actId="1076"/>
          <ac:spMkLst>
            <pc:docMk/>
            <pc:sldMk cId="1713087842" sldId="257"/>
            <ac:spMk id="18" creationId="{10F53DB4-4903-4052-B0DC-840B37C7B1E3}"/>
          </ac:spMkLst>
        </pc:spChg>
        <pc:spChg chg="add mod">
          <ac:chgData name="Rim Younes" userId="79c88913-8b75-46ea-af23-70afadd04c78" providerId="ADAL" clId="{B20E0D6B-600F-42A0-A183-B88A9570EC0B}" dt="2021-11-25T17:57:10.754" v="194" actId="20577"/>
          <ac:spMkLst>
            <pc:docMk/>
            <pc:sldMk cId="1713087842" sldId="257"/>
            <ac:spMk id="19" creationId="{E30DC09B-0764-4FD2-A2A3-459217AFA58A}"/>
          </ac:spMkLst>
        </pc:spChg>
        <pc:spChg chg="add mod">
          <ac:chgData name="Rim Younes" userId="79c88913-8b75-46ea-af23-70afadd04c78" providerId="ADAL" clId="{B20E0D6B-600F-42A0-A183-B88A9570EC0B}" dt="2021-11-24T03:21:04.685" v="39" actId="1076"/>
          <ac:spMkLst>
            <pc:docMk/>
            <pc:sldMk cId="1713087842" sldId="257"/>
            <ac:spMk id="20" creationId="{69562806-B5FB-4704-8459-999F3A8DCB86}"/>
          </ac:spMkLst>
        </pc:spChg>
        <pc:spChg chg="add mod">
          <ac:chgData name="Rim Younes" userId="79c88913-8b75-46ea-af23-70afadd04c78" providerId="ADAL" clId="{B20E0D6B-600F-42A0-A183-B88A9570EC0B}" dt="2021-11-24T03:21:13.087" v="40" actId="790"/>
          <ac:spMkLst>
            <pc:docMk/>
            <pc:sldMk cId="1713087842" sldId="257"/>
            <ac:spMk id="21" creationId="{E8DE700F-13B3-48A5-8AA4-6310B9377470}"/>
          </ac:spMkLst>
        </pc:spChg>
        <pc:spChg chg="del mod">
          <ac:chgData name="Rim Younes" userId="79c88913-8b75-46ea-af23-70afadd04c78" providerId="ADAL" clId="{B20E0D6B-600F-42A0-A183-B88A9570EC0B}" dt="2021-11-24T03:19:02.475" v="18" actId="478"/>
          <ac:spMkLst>
            <pc:docMk/>
            <pc:sldMk cId="1713087842" sldId="257"/>
            <ac:spMk id="32" creationId="{184BD4DD-95C0-4080-8A5B-C9FDB72857A2}"/>
          </ac:spMkLst>
        </pc:spChg>
        <pc:spChg chg="mod">
          <ac:chgData name="Rim Younes" userId="79c88913-8b75-46ea-af23-70afadd04c78" providerId="ADAL" clId="{B20E0D6B-600F-42A0-A183-B88A9570EC0B}" dt="2021-11-24T03:20:04.375" v="26" actId="1076"/>
          <ac:spMkLst>
            <pc:docMk/>
            <pc:sldMk cId="1713087842" sldId="257"/>
            <ac:spMk id="33" creationId="{CCD30A5A-13F9-4F84-A836-4BB685FC642A}"/>
          </ac:spMkLst>
        </pc:spChg>
        <pc:spChg chg="del mod">
          <ac:chgData name="Rim Younes" userId="79c88913-8b75-46ea-af23-70afadd04c78" providerId="ADAL" clId="{B20E0D6B-600F-42A0-A183-B88A9570EC0B}" dt="2021-11-24T03:19:02.475" v="18" actId="478"/>
          <ac:spMkLst>
            <pc:docMk/>
            <pc:sldMk cId="1713087842" sldId="257"/>
            <ac:spMk id="34" creationId="{714EDBE4-78F4-45BF-8717-E76219889AEA}"/>
          </ac:spMkLst>
        </pc:spChg>
      </pc:sldChg>
      <pc:sldChg chg="modSp mod">
        <pc:chgData name="Rim Younes" userId="79c88913-8b75-46ea-af23-70afadd04c78" providerId="ADAL" clId="{B20E0D6B-600F-42A0-A183-B88A9570EC0B}" dt="2021-11-24T04:29:05.749" v="134" actId="1076"/>
        <pc:sldMkLst>
          <pc:docMk/>
          <pc:sldMk cId="1576376918" sldId="258"/>
        </pc:sldMkLst>
        <pc:spChg chg="mod">
          <ac:chgData name="Rim Younes" userId="79c88913-8b75-46ea-af23-70afadd04c78" providerId="ADAL" clId="{B20E0D6B-600F-42A0-A183-B88A9570EC0B}" dt="2021-11-24T04:28:57.541" v="132" actId="1076"/>
          <ac:spMkLst>
            <pc:docMk/>
            <pc:sldMk cId="1576376918" sldId="258"/>
            <ac:spMk id="2" creationId="{966B5D31-0F40-4A1D-A59C-AC58554C4E8D}"/>
          </ac:spMkLst>
        </pc:spChg>
        <pc:spChg chg="mod">
          <ac:chgData name="Rim Younes" userId="79c88913-8b75-46ea-af23-70afadd04c78" providerId="ADAL" clId="{B20E0D6B-600F-42A0-A183-B88A9570EC0B}" dt="2021-11-24T04:28:54.256" v="131" actId="14100"/>
          <ac:spMkLst>
            <pc:docMk/>
            <pc:sldMk cId="1576376918" sldId="258"/>
            <ac:spMk id="3" creationId="{BF3D49E7-4F12-4C2F-B234-84134C443561}"/>
          </ac:spMkLst>
        </pc:spChg>
        <pc:picChg chg="mod">
          <ac:chgData name="Rim Younes" userId="79c88913-8b75-46ea-af23-70afadd04c78" providerId="ADAL" clId="{B20E0D6B-600F-42A0-A183-B88A9570EC0B}" dt="2021-11-24T04:29:05.749" v="134" actId="1076"/>
          <ac:picMkLst>
            <pc:docMk/>
            <pc:sldMk cId="1576376918" sldId="258"/>
            <ac:picMk id="4" creationId="{4C527E8E-00F4-49BA-866F-E0FAD561DBDD}"/>
          </ac:picMkLst>
        </pc:picChg>
      </pc:sldChg>
      <pc:sldChg chg="modSp mod">
        <pc:chgData name="Rim Younes" userId="79c88913-8b75-46ea-af23-70afadd04c78" providerId="ADAL" clId="{B20E0D6B-600F-42A0-A183-B88A9570EC0B}" dt="2021-11-24T03:26:46.258" v="115" actId="1076"/>
        <pc:sldMkLst>
          <pc:docMk/>
          <pc:sldMk cId="1638356417" sldId="259"/>
        </pc:sldMkLst>
        <pc:spChg chg="mod">
          <ac:chgData name="Rim Younes" userId="79c88913-8b75-46ea-af23-70afadd04c78" providerId="ADAL" clId="{B20E0D6B-600F-42A0-A183-B88A9570EC0B}" dt="2021-11-24T03:26:46.258" v="115" actId="1076"/>
          <ac:spMkLst>
            <pc:docMk/>
            <pc:sldMk cId="1638356417" sldId="259"/>
            <ac:spMk id="2" creationId="{D8492204-C6F7-4F7C-BDA7-7BAD030DB9AF}"/>
          </ac:spMkLst>
        </pc:spChg>
        <pc:graphicFrameChg chg="mod modGraphic">
          <ac:chgData name="Rim Younes" userId="79c88913-8b75-46ea-af23-70afadd04c78" providerId="ADAL" clId="{B20E0D6B-600F-42A0-A183-B88A9570EC0B}" dt="2021-11-24T03:26:33.042" v="113"/>
          <ac:graphicFrameMkLst>
            <pc:docMk/>
            <pc:sldMk cId="1638356417" sldId="259"/>
            <ac:graphicFrameMk id="12" creationId="{8D1A2CCB-9177-45FC-B17E-501D37AD7F06}"/>
          </ac:graphicFrameMkLst>
        </pc:graphicFrameChg>
        <pc:picChg chg="mod ord">
          <ac:chgData name="Rim Younes" userId="79c88913-8b75-46ea-af23-70afadd04c78" providerId="ADAL" clId="{B20E0D6B-600F-42A0-A183-B88A9570EC0B}" dt="2021-11-24T03:25:32.064" v="102" actId="1076"/>
          <ac:picMkLst>
            <pc:docMk/>
            <pc:sldMk cId="1638356417" sldId="259"/>
            <ac:picMk id="3" creationId="{9DB09312-03CF-4337-886E-DA8FF9B2A922}"/>
          </ac:picMkLst>
        </pc:picChg>
        <pc:picChg chg="mod ord">
          <ac:chgData name="Rim Younes" userId="79c88913-8b75-46ea-af23-70afadd04c78" providerId="ADAL" clId="{B20E0D6B-600F-42A0-A183-B88A9570EC0B}" dt="2021-11-24T03:25:48.313" v="105" actId="14100"/>
          <ac:picMkLst>
            <pc:docMk/>
            <pc:sldMk cId="1638356417" sldId="259"/>
            <ac:picMk id="5" creationId="{7E1D58FC-EDF1-486E-B5ED-8A0883F2B1C2}"/>
          </ac:picMkLst>
        </pc:picChg>
        <pc:picChg chg="mod ord">
          <ac:chgData name="Rim Younes" userId="79c88913-8b75-46ea-af23-70afadd04c78" providerId="ADAL" clId="{B20E0D6B-600F-42A0-A183-B88A9570EC0B}" dt="2021-11-24T03:25:39.445" v="103" actId="1076"/>
          <ac:picMkLst>
            <pc:docMk/>
            <pc:sldMk cId="1638356417" sldId="259"/>
            <ac:picMk id="10" creationId="{4A4D1B6E-A0D6-409C-9751-671F607DE694}"/>
          </ac:picMkLst>
        </pc:picChg>
      </pc:sldChg>
      <pc:sldChg chg="modSp mod">
        <pc:chgData name="Rim Younes" userId="79c88913-8b75-46ea-af23-70afadd04c78" providerId="ADAL" clId="{B20E0D6B-600F-42A0-A183-B88A9570EC0B}" dt="2021-11-25T17:36:54.027" v="176" actId="20577"/>
        <pc:sldMkLst>
          <pc:docMk/>
          <pc:sldMk cId="2250773189" sldId="261"/>
        </pc:sldMkLst>
        <pc:graphicFrameChg chg="modGraphic">
          <ac:chgData name="Rim Younes" userId="79c88913-8b75-46ea-af23-70afadd04c78" providerId="ADAL" clId="{B20E0D6B-600F-42A0-A183-B88A9570EC0B}" dt="2021-11-25T17:36:54.027" v="176" actId="20577"/>
          <ac:graphicFrameMkLst>
            <pc:docMk/>
            <pc:sldMk cId="2250773189" sldId="261"/>
            <ac:graphicFrameMk id="4" creationId="{E8559B69-7E50-446D-822D-06CEBF0E6581}"/>
          </ac:graphicFrameMkLst>
        </pc:graphicFrameChg>
      </pc:sldChg>
      <pc:sldChg chg="modSp mod">
        <pc:chgData name="Rim Younes" userId="79c88913-8b75-46ea-af23-70afadd04c78" providerId="ADAL" clId="{B20E0D6B-600F-42A0-A183-B88A9570EC0B}" dt="2021-11-25T17:56:06.948" v="190" actId="14100"/>
        <pc:sldMkLst>
          <pc:docMk/>
          <pc:sldMk cId="3692916622" sldId="262"/>
        </pc:sldMkLst>
        <pc:spChg chg="mod">
          <ac:chgData name="Rim Younes" userId="79c88913-8b75-46ea-af23-70afadd04c78" providerId="ADAL" clId="{B20E0D6B-600F-42A0-A183-B88A9570EC0B}" dt="2021-11-25T17:56:06.948" v="190" actId="14100"/>
          <ac:spMkLst>
            <pc:docMk/>
            <pc:sldMk cId="3692916622" sldId="262"/>
            <ac:spMk id="3" creationId="{E77DDA39-BFF2-4BA5-9F71-F5CC8F222BEA}"/>
          </ac:spMkLst>
        </pc:spChg>
      </pc:sldChg>
      <pc:sldChg chg="modSp mod">
        <pc:chgData name="Rim Younes" userId="79c88913-8b75-46ea-af23-70afadd04c78" providerId="ADAL" clId="{B20E0D6B-600F-42A0-A183-B88A9570EC0B}" dt="2021-11-24T04:29:32.495" v="136" actId="1076"/>
        <pc:sldMkLst>
          <pc:docMk/>
          <pc:sldMk cId="1246925676" sldId="266"/>
        </pc:sldMkLst>
        <pc:spChg chg="mod">
          <ac:chgData name="Rim Younes" userId="79c88913-8b75-46ea-af23-70afadd04c78" providerId="ADAL" clId="{B20E0D6B-600F-42A0-A183-B88A9570EC0B}" dt="2021-11-24T04:29:24.400" v="135" actId="115"/>
          <ac:spMkLst>
            <pc:docMk/>
            <pc:sldMk cId="1246925676" sldId="266"/>
            <ac:spMk id="2" creationId="{AF53E76F-F3A0-486B-9D91-84D72C5540A2}"/>
          </ac:spMkLst>
        </pc:spChg>
        <pc:spChg chg="mod">
          <ac:chgData name="Rim Younes" userId="79c88913-8b75-46ea-af23-70afadd04c78" providerId="ADAL" clId="{B20E0D6B-600F-42A0-A183-B88A9570EC0B}" dt="2021-11-24T04:29:32.495" v="136" actId="1076"/>
          <ac:spMkLst>
            <pc:docMk/>
            <pc:sldMk cId="1246925676" sldId="266"/>
            <ac:spMk id="3" creationId="{6DC3499A-773B-4A01-A34A-4DA0D234371B}"/>
          </ac:spMkLst>
        </pc:spChg>
        <pc:picChg chg="mod">
          <ac:chgData name="Rim Younes" userId="79c88913-8b75-46ea-af23-70afadd04c78" providerId="ADAL" clId="{B20E0D6B-600F-42A0-A183-B88A9570EC0B}" dt="2021-11-24T03:27:17.805" v="117" actId="1440"/>
          <ac:picMkLst>
            <pc:docMk/>
            <pc:sldMk cId="1246925676" sldId="266"/>
            <ac:picMk id="4" creationId="{EA4127FB-3CFC-4F19-B359-959A129408FB}"/>
          </ac:picMkLst>
        </pc:picChg>
        <pc:picChg chg="mod">
          <ac:chgData name="Rim Younes" userId="79c88913-8b75-46ea-af23-70afadd04c78" providerId="ADAL" clId="{B20E0D6B-600F-42A0-A183-B88A9570EC0B}" dt="2021-11-24T03:27:14.614" v="116" actId="1440"/>
          <ac:picMkLst>
            <pc:docMk/>
            <pc:sldMk cId="1246925676" sldId="266"/>
            <ac:picMk id="5" creationId="{A2ED4FDB-ECC2-4FF2-8CB8-9BC23E267DE2}"/>
          </ac:picMkLst>
        </pc:picChg>
      </pc:sldChg>
      <pc:sldChg chg="addSp modSp mod">
        <pc:chgData name="Rim Younes" userId="79c88913-8b75-46ea-af23-70afadd04c78" providerId="ADAL" clId="{B20E0D6B-600F-42A0-A183-B88A9570EC0B}" dt="2021-11-24T04:30:00.164" v="142" actId="14100"/>
        <pc:sldMkLst>
          <pc:docMk/>
          <pc:sldMk cId="3755722099" sldId="268"/>
        </pc:sldMkLst>
        <pc:spChg chg="mod">
          <ac:chgData name="Rim Younes" userId="79c88913-8b75-46ea-af23-70afadd04c78" providerId="ADAL" clId="{B20E0D6B-600F-42A0-A183-B88A9570EC0B}" dt="2021-11-24T04:30:00.164" v="142" actId="14100"/>
          <ac:spMkLst>
            <pc:docMk/>
            <pc:sldMk cId="3755722099" sldId="268"/>
            <ac:spMk id="3" creationId="{69DFB8B2-3E6A-4472-9A86-AC95355A230E}"/>
          </ac:spMkLst>
        </pc:spChg>
        <pc:spChg chg="add mod">
          <ac:chgData name="Rim Younes" userId="79c88913-8b75-46ea-af23-70afadd04c78" providerId="ADAL" clId="{B20E0D6B-600F-42A0-A183-B88A9570EC0B}" dt="2021-11-24T04:29:52.004" v="140"/>
          <ac:spMkLst>
            <pc:docMk/>
            <pc:sldMk cId="3755722099" sldId="268"/>
            <ac:spMk id="11" creationId="{9BB99C19-91B4-4014-8E33-EA338D80B1D2}"/>
          </ac:spMkLst>
        </pc:spChg>
      </pc:sldChg>
      <pc:sldChg chg="addSp modSp del mod">
        <pc:chgData name="Rim Younes" userId="79c88913-8b75-46ea-af23-70afadd04c78" providerId="ADAL" clId="{B20E0D6B-600F-42A0-A183-B88A9570EC0B}" dt="2021-11-24T04:32:42.596" v="174" actId="47"/>
        <pc:sldMkLst>
          <pc:docMk/>
          <pc:sldMk cId="4046538405" sldId="269"/>
        </pc:sldMkLst>
        <pc:spChg chg="mod">
          <ac:chgData name="Rim Younes" userId="79c88913-8b75-46ea-af23-70afadd04c78" providerId="ADAL" clId="{B20E0D6B-600F-42A0-A183-B88A9570EC0B}" dt="2021-11-24T04:30:42.125" v="147" actId="14100"/>
          <ac:spMkLst>
            <pc:docMk/>
            <pc:sldMk cId="4046538405" sldId="269"/>
            <ac:spMk id="3" creationId="{411F9C82-7638-430D-9698-7F4C8BFAEBD2}"/>
          </ac:spMkLst>
        </pc:spChg>
        <pc:picChg chg="add mod">
          <ac:chgData name="Rim Younes" userId="79c88913-8b75-46ea-af23-70afadd04c78" providerId="ADAL" clId="{B20E0D6B-600F-42A0-A183-B88A9570EC0B}" dt="2021-11-24T04:32:05.893" v="160" actId="571"/>
          <ac:picMkLst>
            <pc:docMk/>
            <pc:sldMk cId="4046538405" sldId="269"/>
            <ac:picMk id="10" creationId="{8EA6A682-3F59-4CC0-8418-A44E418B56F5}"/>
          </ac:picMkLst>
        </pc:picChg>
        <pc:picChg chg="add mod">
          <ac:chgData name="Rim Younes" userId="79c88913-8b75-46ea-af23-70afadd04c78" providerId="ADAL" clId="{B20E0D6B-600F-42A0-A183-B88A9570EC0B}" dt="2021-11-24T04:32:05.893" v="160" actId="571"/>
          <ac:picMkLst>
            <pc:docMk/>
            <pc:sldMk cId="4046538405" sldId="269"/>
            <ac:picMk id="11" creationId="{07C1E1F4-45B6-40ED-BC91-9D057F7FEF29}"/>
          </ac:picMkLst>
        </pc:picChg>
        <pc:picChg chg="add mod">
          <ac:chgData name="Rim Younes" userId="79c88913-8b75-46ea-af23-70afadd04c78" providerId="ADAL" clId="{B20E0D6B-600F-42A0-A183-B88A9570EC0B}" dt="2021-11-24T04:32:06.682" v="161" actId="571"/>
          <ac:picMkLst>
            <pc:docMk/>
            <pc:sldMk cId="4046538405" sldId="269"/>
            <ac:picMk id="12" creationId="{2278E4C6-ACCA-4D1F-ADB9-9FCB1F49206B}"/>
          </ac:picMkLst>
        </pc:picChg>
        <pc:picChg chg="add mod">
          <ac:chgData name="Rim Younes" userId="79c88913-8b75-46ea-af23-70afadd04c78" providerId="ADAL" clId="{B20E0D6B-600F-42A0-A183-B88A9570EC0B}" dt="2021-11-24T04:32:06.682" v="161" actId="571"/>
          <ac:picMkLst>
            <pc:docMk/>
            <pc:sldMk cId="4046538405" sldId="269"/>
            <ac:picMk id="13" creationId="{593FC8DF-2904-4ABD-8288-B4107FCF2FC0}"/>
          </ac:picMkLst>
        </pc:picChg>
        <pc:picChg chg="add mod">
          <ac:chgData name="Rim Younes" userId="79c88913-8b75-46ea-af23-70afadd04c78" providerId="ADAL" clId="{B20E0D6B-600F-42A0-A183-B88A9570EC0B}" dt="2021-11-24T04:32:06.682" v="161" actId="571"/>
          <ac:picMkLst>
            <pc:docMk/>
            <pc:sldMk cId="4046538405" sldId="269"/>
            <ac:picMk id="14" creationId="{53BAB129-6105-4CA7-94E0-58960EA547D9}"/>
          </ac:picMkLst>
        </pc:picChg>
      </pc:sldChg>
      <pc:sldChg chg="addSp delSp modSp del mod">
        <pc:chgData name="Rim Younes" userId="79c88913-8b75-46ea-af23-70afadd04c78" providerId="ADAL" clId="{B20E0D6B-600F-42A0-A183-B88A9570EC0B}" dt="2021-11-25T18:26:05.023" v="248" actId="47"/>
        <pc:sldMkLst>
          <pc:docMk/>
          <pc:sldMk cId="157316486" sldId="270"/>
        </pc:sldMkLst>
        <pc:spChg chg="mod ord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2" creationId="{F9B4DC83-DD88-45F8-8038-9B514F763850}"/>
          </ac:spMkLst>
        </pc:spChg>
        <pc:spChg chg="del mod">
          <ac:chgData name="Rim Younes" userId="79c88913-8b75-46ea-af23-70afadd04c78" providerId="ADAL" clId="{B20E0D6B-600F-42A0-A183-B88A9570EC0B}" dt="2021-11-24T04:30:32.323" v="145" actId="478"/>
          <ac:spMkLst>
            <pc:docMk/>
            <pc:sldMk cId="157316486" sldId="270"/>
            <ac:spMk id="3" creationId="{D25FB323-17D2-45F0-9753-958065FB2606}"/>
          </ac:spMkLst>
        </pc:spChg>
        <pc:spChg chg="mod ord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4" creationId="{B16DE75D-9E3B-4AD6-A9C2-B4BF00789991}"/>
          </ac:spMkLst>
        </pc:spChg>
        <pc:spChg chg="del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43" creationId="{C4E4288A-DFC8-40A2-90E5-70E851A933AD}"/>
          </ac:spMkLst>
        </pc:spChg>
        <pc:spChg chg="del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49" creationId="{BD2BFF02-DF78-4F07-B176-52514E13127D}"/>
          </ac:spMkLst>
        </pc:spChg>
        <pc:spChg chg="del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51" creationId="{0DB06EAB-7D8C-403A-86C5-B5FD79A13650}"/>
          </ac:spMkLst>
        </pc:spChg>
        <pc:spChg chg="add">
          <ac:chgData name="Rim Younes" userId="79c88913-8b75-46ea-af23-70afadd04c78" providerId="ADAL" clId="{B20E0D6B-600F-42A0-A183-B88A9570EC0B}" dt="2021-11-25T18:23:29.183" v="225" actId="26606"/>
          <ac:spMkLst>
            <pc:docMk/>
            <pc:sldMk cId="157316486" sldId="270"/>
            <ac:spMk id="56" creationId="{4845A0EE-C4C8-4AE1-B3C6-1261368AC036}"/>
          </ac:spMkLst>
        </pc:spChg>
        <pc:grpChg chg="del">
          <ac:chgData name="Rim Younes" userId="79c88913-8b75-46ea-af23-70afadd04c78" providerId="ADAL" clId="{B20E0D6B-600F-42A0-A183-B88A9570EC0B}" dt="2021-11-25T18:23:29.183" v="225" actId="26606"/>
          <ac:grpSpMkLst>
            <pc:docMk/>
            <pc:sldMk cId="157316486" sldId="270"/>
            <ac:grpSpMk id="45" creationId="{B63C2D82-D4FA-4A37-BB01-1E7B21E4FF20}"/>
          </ac:grpSpMkLst>
        </pc:grpChg>
        <pc:picChg chg="mod modCrop">
          <ac:chgData name="Rim Younes" userId="79c88913-8b75-46ea-af23-70afadd04c78" providerId="ADAL" clId="{B20E0D6B-600F-42A0-A183-B88A9570EC0B}" dt="2021-11-25T18:24:06.298" v="228" actId="732"/>
          <ac:picMkLst>
            <pc:docMk/>
            <pc:sldMk cId="157316486" sldId="270"/>
            <ac:picMk id="3" creationId="{F8C6236B-DC9B-465E-9600-F0EE31A230E8}"/>
          </ac:picMkLst>
        </pc:picChg>
        <pc:picChg chg="del">
          <ac:chgData name="Rim Younes" userId="79c88913-8b75-46ea-af23-70afadd04c78" providerId="ADAL" clId="{B20E0D6B-600F-42A0-A183-B88A9570EC0B}" dt="2021-11-25T18:22:05.528" v="224" actId="478"/>
          <ac:picMkLst>
            <pc:docMk/>
            <pc:sldMk cId="157316486" sldId="270"/>
            <ac:picMk id="6" creationId="{E01E4E5B-1CC2-46A0-A6DB-44BF9778934F}"/>
          </ac:picMkLst>
        </pc:picChg>
      </pc:sldChg>
      <pc:sldChg chg="del">
        <pc:chgData name="Rim Younes" userId="79c88913-8b75-46ea-af23-70afadd04c78" providerId="ADAL" clId="{B20E0D6B-600F-42A0-A183-B88A9570EC0B}" dt="2021-11-24T04:30:26.914" v="143" actId="47"/>
        <pc:sldMkLst>
          <pc:docMk/>
          <pc:sldMk cId="1497000795" sldId="271"/>
        </pc:sldMkLst>
      </pc:sldChg>
      <pc:sldChg chg="del">
        <pc:chgData name="Rim Younes" userId="79c88913-8b75-46ea-af23-70afadd04c78" providerId="ADAL" clId="{B20E0D6B-600F-42A0-A183-B88A9570EC0B}" dt="2021-11-24T04:28:38.938" v="126" actId="47"/>
        <pc:sldMkLst>
          <pc:docMk/>
          <pc:sldMk cId="3134257780" sldId="272"/>
        </pc:sldMkLst>
      </pc:sldChg>
      <pc:sldChg chg="modSp mod">
        <pc:chgData name="Rim Younes" userId="79c88913-8b75-46ea-af23-70afadd04c78" providerId="ADAL" clId="{B20E0D6B-600F-42A0-A183-B88A9570EC0B}" dt="2021-11-24T04:30:57.245" v="148" actId="115"/>
        <pc:sldMkLst>
          <pc:docMk/>
          <pc:sldMk cId="3884741039" sldId="273"/>
        </pc:sldMkLst>
        <pc:spChg chg="mod">
          <ac:chgData name="Rim Younes" userId="79c88913-8b75-46ea-af23-70afadd04c78" providerId="ADAL" clId="{B20E0D6B-600F-42A0-A183-B88A9570EC0B}" dt="2021-11-24T04:30:57.245" v="148" actId="115"/>
          <ac:spMkLst>
            <pc:docMk/>
            <pc:sldMk cId="3884741039" sldId="273"/>
            <ac:spMk id="33" creationId="{15AFA1E3-078D-40E0-988A-1C9D6FD88F3A}"/>
          </ac:spMkLst>
        </pc:spChg>
      </pc:sldChg>
      <pc:sldChg chg="modSp mod">
        <pc:chgData name="Rim Younes" userId="79c88913-8b75-46ea-af23-70afadd04c78" providerId="ADAL" clId="{B20E0D6B-600F-42A0-A183-B88A9570EC0B}" dt="2021-11-25T17:43:02.020" v="183" actId="20577"/>
        <pc:sldMkLst>
          <pc:docMk/>
          <pc:sldMk cId="1063931699" sldId="275"/>
        </pc:sldMkLst>
        <pc:spChg chg="mod">
          <ac:chgData name="Rim Younes" userId="79c88913-8b75-46ea-af23-70afadd04c78" providerId="ADAL" clId="{B20E0D6B-600F-42A0-A183-B88A9570EC0B}" dt="2021-11-25T17:43:02.020" v="183" actId="20577"/>
          <ac:spMkLst>
            <pc:docMk/>
            <pc:sldMk cId="1063931699" sldId="275"/>
            <ac:spMk id="3" creationId="{2F438CFC-427F-4C5E-8763-299823DBCBEE}"/>
          </ac:spMkLst>
        </pc:spChg>
      </pc:sldChg>
      <pc:sldChg chg="modSp mod ord">
        <pc:chgData name="Rim Younes" userId="79c88913-8b75-46ea-af23-70afadd04c78" providerId="ADAL" clId="{B20E0D6B-600F-42A0-A183-B88A9570EC0B}" dt="2021-11-24T04:31:24.923" v="154"/>
        <pc:sldMkLst>
          <pc:docMk/>
          <pc:sldMk cId="802969958" sldId="276"/>
        </pc:sldMkLst>
        <pc:spChg chg="mod">
          <ac:chgData name="Rim Younes" userId="79c88913-8b75-46ea-af23-70afadd04c78" providerId="ADAL" clId="{B20E0D6B-600F-42A0-A183-B88A9570EC0B}" dt="2021-11-24T04:28:33.434" v="125" actId="1076"/>
          <ac:spMkLst>
            <pc:docMk/>
            <pc:sldMk cId="802969958" sldId="276"/>
            <ac:spMk id="2" creationId="{D8B0A4CE-36BD-4BE8-8214-6D5DBFA78CC3}"/>
          </ac:spMkLst>
        </pc:spChg>
      </pc:sldChg>
      <pc:sldChg chg="delSp mod">
        <pc:chgData name="Rim Younes" userId="79c88913-8b75-46ea-af23-70afadd04c78" providerId="ADAL" clId="{B20E0D6B-600F-42A0-A183-B88A9570EC0B}" dt="2021-11-24T04:31:11.281" v="149" actId="478"/>
        <pc:sldMkLst>
          <pc:docMk/>
          <pc:sldMk cId="384560223" sldId="278"/>
        </pc:sldMkLst>
        <pc:spChg chg="del">
          <ac:chgData name="Rim Younes" userId="79c88913-8b75-46ea-af23-70afadd04c78" providerId="ADAL" clId="{B20E0D6B-600F-42A0-A183-B88A9570EC0B}" dt="2021-11-24T04:31:11.281" v="149" actId="478"/>
          <ac:spMkLst>
            <pc:docMk/>
            <pc:sldMk cId="384560223" sldId="278"/>
            <ac:spMk id="3" creationId="{D25FB323-17D2-45F0-9753-958065FB2606}"/>
          </ac:spMkLst>
        </pc:spChg>
      </pc:sldChg>
      <pc:sldChg chg="delSp mod">
        <pc:chgData name="Rim Younes" userId="79c88913-8b75-46ea-af23-70afadd04c78" providerId="ADAL" clId="{B20E0D6B-600F-42A0-A183-B88A9570EC0B}" dt="2021-11-24T04:31:15.037" v="150" actId="478"/>
        <pc:sldMkLst>
          <pc:docMk/>
          <pc:sldMk cId="2696068117" sldId="279"/>
        </pc:sldMkLst>
        <pc:spChg chg="del">
          <ac:chgData name="Rim Younes" userId="79c88913-8b75-46ea-af23-70afadd04c78" providerId="ADAL" clId="{B20E0D6B-600F-42A0-A183-B88A9570EC0B}" dt="2021-11-24T04:31:15.037" v="150" actId="478"/>
          <ac:spMkLst>
            <pc:docMk/>
            <pc:sldMk cId="2696068117" sldId="279"/>
            <ac:spMk id="3" creationId="{D25FB323-17D2-45F0-9753-958065FB2606}"/>
          </ac:spMkLst>
        </pc:spChg>
      </pc:sldChg>
      <pc:sldChg chg="addSp delSp modSp add mod">
        <pc:chgData name="Rim Younes" userId="79c88913-8b75-46ea-af23-70afadd04c78" providerId="ADAL" clId="{B20E0D6B-600F-42A0-A183-B88A9570EC0B}" dt="2021-11-24T04:32:40.868" v="173" actId="1076"/>
        <pc:sldMkLst>
          <pc:docMk/>
          <pc:sldMk cId="1555341729" sldId="280"/>
        </pc:sldMkLst>
        <pc:spChg chg="mod">
          <ac:chgData name="Rim Younes" userId="79c88913-8b75-46ea-af23-70afadd04c78" providerId="ADAL" clId="{B20E0D6B-600F-42A0-A183-B88A9570EC0B}" dt="2021-11-24T04:32:01.365" v="159" actId="20577"/>
          <ac:spMkLst>
            <pc:docMk/>
            <pc:sldMk cId="1555341729" sldId="280"/>
            <ac:spMk id="3" creationId="{69DFB8B2-3E6A-4472-9A86-AC95355A230E}"/>
          </ac:spMkLst>
        </pc:spChg>
        <pc:picChg chg="del">
          <ac:chgData name="Rim Younes" userId="79c88913-8b75-46ea-af23-70afadd04c78" providerId="ADAL" clId="{B20E0D6B-600F-42A0-A183-B88A9570EC0B}" dt="2021-11-24T04:31:56.817" v="156" actId="478"/>
          <ac:picMkLst>
            <pc:docMk/>
            <pc:sldMk cId="1555341729" sldId="280"/>
            <ac:picMk id="2" creationId="{93B2DC69-6E0B-4AF8-B430-1302BE42ADC8}"/>
          </ac:picMkLst>
        </pc:picChg>
        <pc:picChg chg="del">
          <ac:chgData name="Rim Younes" userId="79c88913-8b75-46ea-af23-70afadd04c78" providerId="ADAL" clId="{B20E0D6B-600F-42A0-A183-B88A9570EC0B}" dt="2021-11-24T04:31:58.001" v="157" actId="478"/>
          <ac:picMkLst>
            <pc:docMk/>
            <pc:sldMk cId="1555341729" sldId="280"/>
            <ac:picMk id="4" creationId="{B60C4FE3-74B3-4764-A935-CA90D115B40E}"/>
          </ac:picMkLst>
        </pc:picChg>
        <pc:picChg chg="add mod">
          <ac:chgData name="Rim Younes" userId="79c88913-8b75-46ea-af23-70afadd04c78" providerId="ADAL" clId="{B20E0D6B-600F-42A0-A183-B88A9570EC0B}" dt="2021-11-24T04:32:24.948" v="167" actId="1076"/>
          <ac:picMkLst>
            <pc:docMk/>
            <pc:sldMk cId="1555341729" sldId="280"/>
            <ac:picMk id="13" creationId="{110CD346-C969-472A-A1C6-060605404D00}"/>
          </ac:picMkLst>
        </pc:picChg>
        <pc:picChg chg="add mod">
          <ac:chgData name="Rim Younes" userId="79c88913-8b75-46ea-af23-70afadd04c78" providerId="ADAL" clId="{B20E0D6B-600F-42A0-A183-B88A9570EC0B}" dt="2021-11-24T04:32:40.868" v="173" actId="1076"/>
          <ac:picMkLst>
            <pc:docMk/>
            <pc:sldMk cId="1555341729" sldId="280"/>
            <ac:picMk id="15" creationId="{AD141117-7A61-42A3-A0A9-114A780BBF3E}"/>
          </ac:picMkLst>
        </pc:picChg>
        <pc:picChg chg="add mod">
          <ac:chgData name="Rim Younes" userId="79c88913-8b75-46ea-af23-70afadd04c78" providerId="ADAL" clId="{B20E0D6B-600F-42A0-A183-B88A9570EC0B}" dt="2021-11-24T04:32:34.269" v="170" actId="1076"/>
          <ac:picMkLst>
            <pc:docMk/>
            <pc:sldMk cId="1555341729" sldId="280"/>
            <ac:picMk id="17" creationId="{16BAF472-F743-4BC5-BFD6-995F6D273DE2}"/>
          </ac:picMkLst>
        </pc:picChg>
      </pc:sldChg>
      <pc:sldChg chg="modSp mod">
        <pc:chgData name="Rim Younes" userId="79c88913-8b75-46ea-af23-70afadd04c78" providerId="ADAL" clId="{B20E0D6B-600F-42A0-A183-B88A9570EC0B}" dt="2021-11-25T18:20:13.438" v="202" actId="14100"/>
        <pc:sldMkLst>
          <pc:docMk/>
          <pc:sldMk cId="296885041" sldId="281"/>
        </pc:sldMkLst>
        <pc:picChg chg="mod">
          <ac:chgData name="Rim Younes" userId="79c88913-8b75-46ea-af23-70afadd04c78" providerId="ADAL" clId="{B20E0D6B-600F-42A0-A183-B88A9570EC0B}" dt="2021-11-25T18:20:13.438" v="202" actId="14100"/>
          <ac:picMkLst>
            <pc:docMk/>
            <pc:sldMk cId="296885041" sldId="281"/>
            <ac:picMk id="2" creationId="{B625C36B-26C2-40D9-904F-64BE146FCFC1}"/>
          </ac:picMkLst>
        </pc:picChg>
        <pc:picChg chg="mod">
          <ac:chgData name="Rim Younes" userId="79c88913-8b75-46ea-af23-70afadd04c78" providerId="ADAL" clId="{B20E0D6B-600F-42A0-A183-B88A9570EC0B}" dt="2021-11-25T18:20:00.863" v="200" actId="14100"/>
          <ac:picMkLst>
            <pc:docMk/>
            <pc:sldMk cId="296885041" sldId="281"/>
            <ac:picMk id="4" creationId="{B35DD440-0DEB-4B73-A9EC-7AE99ACCF820}"/>
          </ac:picMkLst>
        </pc:picChg>
      </pc:sldChg>
      <pc:sldChg chg="addSp delSp modSp add mod ord setBg modAnim setClrOvrMap">
        <pc:chgData name="Rim Younes" userId="79c88913-8b75-46ea-af23-70afadd04c78" providerId="ADAL" clId="{B20E0D6B-600F-42A0-A183-B88A9570EC0B}" dt="2021-11-25T18:28:15.865" v="256" actId="14100"/>
        <pc:sldMkLst>
          <pc:docMk/>
          <pc:sldMk cId="1286564653" sldId="284"/>
        </pc:sldMkLst>
        <pc:spChg chg="mod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2" creationId="{F9B4DC83-DD88-45F8-8038-9B514F763850}"/>
          </ac:spMkLst>
        </pc:spChg>
        <pc:spChg chg="del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24" creationId="{9203DE33-2CD4-4CA8-9AF3-37C3B65133B0}"/>
          </ac:spMkLst>
        </pc:spChg>
        <pc:spChg chg="del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26" creationId="{0AF57B88-1D4C-41FA-A761-EC1DD10C35CB}"/>
          </ac:spMkLst>
        </pc:spChg>
        <pc:spChg chg="del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28" creationId="{D2548F45-5164-4ABB-8212-7F293FDED8D4}"/>
          </ac:spMkLst>
        </pc:spChg>
        <pc:spChg chg="del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30" creationId="{5E81CCFB-7BEF-4186-86FB-D09450B4D02D}"/>
          </ac:spMkLst>
        </pc:spChg>
        <pc:spChg chg="add">
          <ac:chgData name="Rim Younes" userId="79c88913-8b75-46ea-af23-70afadd04c78" providerId="ADAL" clId="{B20E0D6B-600F-42A0-A183-B88A9570EC0B}" dt="2021-11-25T18:28:05.868" v="255" actId="26606"/>
          <ac:spMkLst>
            <pc:docMk/>
            <pc:sldMk cId="1286564653" sldId="284"/>
            <ac:spMk id="35" creationId="{E49CC64F-7275-4E33-961B-0C5CDC439875}"/>
          </ac:spMkLst>
        </pc:spChg>
        <pc:picChg chg="add mod">
          <ac:chgData name="Rim Younes" userId="79c88913-8b75-46ea-af23-70afadd04c78" providerId="ADAL" clId="{B20E0D6B-600F-42A0-A183-B88A9570EC0B}" dt="2021-11-25T18:28:15.865" v="256" actId="14100"/>
          <ac:picMkLst>
            <pc:docMk/>
            <pc:sldMk cId="1286564653" sldId="284"/>
            <ac:picMk id="3" creationId="{066320F9-2446-42D0-96DE-5BFB386BD931}"/>
          </ac:picMkLst>
        </pc:picChg>
        <pc:picChg chg="del">
          <ac:chgData name="Rim Younes" userId="79c88913-8b75-46ea-af23-70afadd04c78" providerId="ADAL" clId="{B20E0D6B-600F-42A0-A183-B88A9570EC0B}" dt="2021-11-25T18:26:07.819" v="249" actId="478"/>
          <ac:picMkLst>
            <pc:docMk/>
            <pc:sldMk cId="1286564653" sldId="284"/>
            <ac:picMk id="20" creationId="{0708EC6A-D002-4B0E-8EE2-2B95C9304FC1}"/>
          </ac:picMkLst>
        </pc:picChg>
      </pc:sldChg>
      <pc:sldChg chg="addSp delSp modSp add del mod setBg addAnim setClrOvrMap">
        <pc:chgData name="Rim Younes" userId="79c88913-8b75-46ea-af23-70afadd04c78" providerId="ADAL" clId="{B20E0D6B-600F-42A0-A183-B88A9570EC0B}" dt="2021-11-25T18:21:55.384" v="223" actId="47"/>
        <pc:sldMkLst>
          <pc:docMk/>
          <pc:sldMk cId="2818041441" sldId="284"/>
        </pc:sldMkLst>
        <pc:spChg chg="del mod">
          <ac:chgData name="Rim Younes" userId="79c88913-8b75-46ea-af23-70afadd04c78" providerId="ADAL" clId="{B20E0D6B-600F-42A0-A183-B88A9570EC0B}" dt="2021-11-25T18:21:06.074" v="209" actId="478"/>
          <ac:spMkLst>
            <pc:docMk/>
            <pc:sldMk cId="2818041441" sldId="284"/>
            <ac:spMk id="3" creationId="{69DFB8B2-3E6A-4472-9A86-AC95355A230E}"/>
          </ac:spMkLst>
        </pc:spChg>
        <pc:spChg chg="del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8" creationId="{1B15ED52-F352-441B-82BF-E0EA34836D08}"/>
          </ac:spMkLst>
        </pc:spChg>
        <pc:spChg chg="del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10" creationId="{3B2E3793-BFE6-45A2-9B7B-E18844431C99}"/>
          </ac:spMkLst>
        </pc:spChg>
        <pc:spChg chg="mod">
          <ac:chgData name="Rim Younes" userId="79c88913-8b75-46ea-af23-70afadd04c78" providerId="ADAL" clId="{B20E0D6B-600F-42A0-A183-B88A9570EC0B}" dt="2021-11-25T18:21:36.223" v="222" actId="20577"/>
          <ac:spMkLst>
            <pc:docMk/>
            <pc:sldMk cId="2818041441" sldId="284"/>
            <ac:spMk id="11" creationId="{9BB99C19-91B4-4014-8E33-EA338D80B1D2}"/>
          </ac:spMkLst>
        </pc:spChg>
        <pc:spChg chg="del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12" creationId="{BC4C4868-CB8F-4AF9-9CDB-8108F2C19B67}"/>
          </ac:spMkLst>
        </pc:spChg>
        <pc:spChg chg="del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14" creationId="{375E0459-6403-40CD-989D-56A4407CA12E}"/>
          </ac:spMkLst>
        </pc:spChg>
        <pc:spChg chg="del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16" creationId="{53E5B1A8-3AC9-4BD1-9BBC-78CA94F2D1BA}"/>
          </ac:spMkLst>
        </pc:spChg>
        <pc:spChg chg="add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21" creationId="{66B332A4-D438-4773-A77F-5ED49A448D9D}"/>
          </ac:spMkLst>
        </pc:spChg>
        <pc:spChg chg="add">
          <ac:chgData name="Rim Younes" userId="79c88913-8b75-46ea-af23-70afadd04c78" providerId="ADAL" clId="{B20E0D6B-600F-42A0-A183-B88A9570EC0B}" dt="2021-11-25T18:21:29.928" v="210" actId="26606"/>
          <ac:spMkLst>
            <pc:docMk/>
            <pc:sldMk cId="2818041441" sldId="284"/>
            <ac:spMk id="23" creationId="{DF9AD32D-FF05-44F4-BD4D-9CEE89B71EB9}"/>
          </ac:spMkLst>
        </pc:spChg>
        <pc:picChg chg="del">
          <ac:chgData name="Rim Younes" userId="79c88913-8b75-46ea-af23-70afadd04c78" providerId="ADAL" clId="{B20E0D6B-600F-42A0-A183-B88A9570EC0B}" dt="2021-11-25T18:20:59.329" v="204" actId="478"/>
          <ac:picMkLst>
            <pc:docMk/>
            <pc:sldMk cId="2818041441" sldId="284"/>
            <ac:picMk id="2" creationId="{B625C36B-26C2-40D9-904F-64BE146FCFC1}"/>
          </ac:picMkLst>
        </pc:picChg>
        <pc:picChg chg="del">
          <ac:chgData name="Rim Younes" userId="79c88913-8b75-46ea-af23-70afadd04c78" providerId="ADAL" clId="{B20E0D6B-600F-42A0-A183-B88A9570EC0B}" dt="2021-11-25T18:21:00.444" v="205" actId="478"/>
          <ac:picMkLst>
            <pc:docMk/>
            <pc:sldMk cId="2818041441" sldId="284"/>
            <ac:picMk id="4" creationId="{B35DD440-0DEB-4B73-A9EC-7AE99ACCF820}"/>
          </ac:picMkLst>
        </pc:picChg>
      </pc:sldChg>
    </pc:docChg>
  </pc:docChgLst>
  <pc:docChgLst>
    <pc:chgData name="Anicet Zoungrana" userId="S::rzoun035@uottawa.ca::3a6364a9-f4c9-4221-b33b-523dadf9ed8e" providerId="AD" clId="Web-{63AF9FFE-7550-486D-8216-115A7FA3B826}"/>
    <pc:docChg chg="modSld">
      <pc:chgData name="Anicet Zoungrana" userId="S::rzoun035@uottawa.ca::3a6364a9-f4c9-4221-b33b-523dadf9ed8e" providerId="AD" clId="Web-{63AF9FFE-7550-486D-8216-115A7FA3B826}" dt="2021-11-24T00:51:47.375" v="5"/>
      <pc:docMkLst>
        <pc:docMk/>
      </pc:docMkLst>
      <pc:sldChg chg="addSp delSp modSp mod setBg">
        <pc:chgData name="Anicet Zoungrana" userId="S::rzoun035@uottawa.ca::3a6364a9-f4c9-4221-b33b-523dadf9ed8e" providerId="AD" clId="Web-{63AF9FFE-7550-486D-8216-115A7FA3B826}" dt="2021-11-24T00:51:47.375" v="5"/>
        <pc:sldMkLst>
          <pc:docMk/>
          <pc:sldMk cId="4046538405" sldId="269"/>
        </pc:sldMkLst>
        <pc:spChg chg="add del">
          <ac:chgData name="Anicet Zoungrana" userId="S::rzoun035@uottawa.ca::3a6364a9-f4c9-4221-b33b-523dadf9ed8e" providerId="AD" clId="Web-{63AF9FFE-7550-486D-8216-115A7FA3B826}" dt="2021-11-24T00:50:59.359" v="1"/>
          <ac:spMkLst>
            <pc:docMk/>
            <pc:sldMk cId="4046538405" sldId="269"/>
            <ac:spMk id="2" creationId="{9E883FE3-52FD-4F68-891C-CD06BF845FCA}"/>
          </ac:spMkLst>
        </pc:spChg>
        <pc:spChg chg="mod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3" creationId="{411F9C82-7638-430D-9698-7F4C8BFAEBD2}"/>
          </ac:spMkLst>
        </pc:spChg>
        <pc:spChg chg="del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8" creationId="{1B15ED52-F352-441B-82BF-E0EA34836D08}"/>
          </ac:spMkLst>
        </pc:spChg>
        <pc:spChg chg="del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10" creationId="{3B2E3793-BFE6-45A2-9B7B-E18844431C99}"/>
          </ac:spMkLst>
        </pc:spChg>
        <pc:spChg chg="del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12" creationId="{BC4C4868-CB8F-4AF9-9CDB-8108F2C19B67}"/>
          </ac:spMkLst>
        </pc:spChg>
        <pc:spChg chg="del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14" creationId="{375E0459-6403-40CD-989D-56A4407CA12E}"/>
          </ac:spMkLst>
        </pc:spChg>
        <pc:spChg chg="del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16" creationId="{53E5B1A8-3AC9-4BD1-9BBC-78CA94F2D1BA}"/>
          </ac:spMkLst>
        </pc:spChg>
        <pc:spChg chg="add">
          <ac:chgData name="Anicet Zoungrana" userId="S::rzoun035@uottawa.ca::3a6364a9-f4c9-4221-b33b-523dadf9ed8e" providerId="AD" clId="Web-{63AF9FFE-7550-486D-8216-115A7FA3B826}" dt="2021-11-24T00:51:47.375" v="5"/>
          <ac:spMkLst>
            <pc:docMk/>
            <pc:sldMk cId="4046538405" sldId="269"/>
            <ac:spMk id="21" creationId="{80DF40B2-80F7-4E71-B46C-284163F3654A}"/>
          </ac:spMkLst>
        </pc:spChg>
        <pc:picChg chg="add mod">
          <ac:chgData name="Anicet Zoungrana" userId="S::rzoun035@uottawa.ca::3a6364a9-f4c9-4221-b33b-523dadf9ed8e" providerId="AD" clId="Web-{63AF9FFE-7550-486D-8216-115A7FA3B826}" dt="2021-11-24T00:51:47.375" v="5"/>
          <ac:picMkLst>
            <pc:docMk/>
            <pc:sldMk cId="4046538405" sldId="269"/>
            <ac:picMk id="4" creationId="{CDC579B0-781F-42B2-8093-64AD2BB59BA3}"/>
          </ac:picMkLst>
        </pc:picChg>
      </pc:sldChg>
    </pc:docChg>
  </pc:docChgLst>
  <pc:docChgLst>
    <pc:chgData name="Prayot Sae-Khow" userId="S::psaek058@uottawa.ca::b0795102-36f2-48da-b8c6-bff615af8524" providerId="AD" clId="Web-{696E0526-C5D2-48DF-BB0B-7F13233421E4}"/>
    <pc:docChg chg="addSld modSld">
      <pc:chgData name="Prayot Sae-Khow" userId="S::psaek058@uottawa.ca::b0795102-36f2-48da-b8c6-bff615af8524" providerId="AD" clId="Web-{696E0526-C5D2-48DF-BB0B-7F13233421E4}" dt="2021-11-25T04:35:24.465" v="113"/>
      <pc:docMkLst>
        <pc:docMk/>
      </pc:docMkLst>
      <pc:sldChg chg="modSp">
        <pc:chgData name="Prayot Sae-Khow" userId="S::psaek058@uottawa.ca::b0795102-36f2-48da-b8c6-bff615af8524" providerId="AD" clId="Web-{696E0526-C5D2-48DF-BB0B-7F13233421E4}" dt="2021-11-25T04:35:24.465" v="113"/>
        <pc:sldMkLst>
          <pc:docMk/>
          <pc:sldMk cId="2250773189" sldId="261"/>
        </pc:sldMkLst>
        <pc:graphicFrameChg chg="mod modGraphic">
          <ac:chgData name="Prayot Sae-Khow" userId="S::psaek058@uottawa.ca::b0795102-36f2-48da-b8c6-bff615af8524" providerId="AD" clId="Web-{696E0526-C5D2-48DF-BB0B-7F13233421E4}" dt="2021-11-25T04:35:24.465" v="113"/>
          <ac:graphicFrameMkLst>
            <pc:docMk/>
            <pc:sldMk cId="2250773189" sldId="261"/>
            <ac:graphicFrameMk id="4" creationId="{E8559B69-7E50-446D-822D-06CEBF0E6581}"/>
          </ac:graphicFrameMkLst>
        </pc:graphicFrameChg>
      </pc:sldChg>
      <pc:sldChg chg="delSp modSp">
        <pc:chgData name="Prayot Sae-Khow" userId="S::psaek058@uottawa.ca::b0795102-36f2-48da-b8c6-bff615af8524" providerId="AD" clId="Web-{696E0526-C5D2-48DF-BB0B-7F13233421E4}" dt="2021-11-25T03:53:35.443" v="55" actId="1076"/>
        <pc:sldMkLst>
          <pc:docMk/>
          <pc:sldMk cId="1246925676" sldId="266"/>
        </pc:sldMkLst>
        <pc:spChg chg="mod">
          <ac:chgData name="Prayot Sae-Khow" userId="S::psaek058@uottawa.ca::b0795102-36f2-48da-b8c6-bff615af8524" providerId="AD" clId="Web-{696E0526-C5D2-48DF-BB0B-7F13233421E4}" dt="2021-11-25T03:49:17.564" v="10" actId="1076"/>
          <ac:spMkLst>
            <pc:docMk/>
            <pc:sldMk cId="1246925676" sldId="266"/>
            <ac:spMk id="3" creationId="{6DC3499A-773B-4A01-A34A-4DA0D234371B}"/>
          </ac:spMkLst>
        </pc:spChg>
        <pc:picChg chg="mod">
          <ac:chgData name="Prayot Sae-Khow" userId="S::psaek058@uottawa.ca::b0795102-36f2-48da-b8c6-bff615af8524" providerId="AD" clId="Web-{696E0526-C5D2-48DF-BB0B-7F13233421E4}" dt="2021-11-25T03:53:35.443" v="55" actId="1076"/>
          <ac:picMkLst>
            <pc:docMk/>
            <pc:sldMk cId="1246925676" sldId="266"/>
            <ac:picMk id="4" creationId="{EA4127FB-3CFC-4F19-B359-959A129408FB}"/>
          </ac:picMkLst>
        </pc:picChg>
        <pc:picChg chg="mod modCrop">
          <ac:chgData name="Prayot Sae-Khow" userId="S::psaek058@uottawa.ca::b0795102-36f2-48da-b8c6-bff615af8524" providerId="AD" clId="Web-{696E0526-C5D2-48DF-BB0B-7F13233421E4}" dt="2021-11-25T03:53:32.162" v="54" actId="1076"/>
          <ac:picMkLst>
            <pc:docMk/>
            <pc:sldMk cId="1246925676" sldId="266"/>
            <ac:picMk id="5" creationId="{A2ED4FDB-ECC2-4FF2-8CB8-9BC23E267DE2}"/>
          </ac:picMkLst>
        </pc:picChg>
        <pc:picChg chg="del mod">
          <ac:chgData name="Prayot Sae-Khow" userId="S::psaek058@uottawa.ca::b0795102-36f2-48da-b8c6-bff615af8524" providerId="AD" clId="Web-{696E0526-C5D2-48DF-BB0B-7F13233421E4}" dt="2021-11-25T03:53:07.599" v="46"/>
          <ac:picMkLst>
            <pc:docMk/>
            <pc:sldMk cId="1246925676" sldId="266"/>
            <ac:picMk id="6" creationId="{A6C6416B-44AB-4B5C-8A11-6CEB70F850F8}"/>
          </ac:picMkLst>
        </pc:picChg>
      </pc:sldChg>
      <pc:sldChg chg="addSp delSp modSp">
        <pc:chgData name="Prayot Sae-Khow" userId="S::psaek058@uottawa.ca::b0795102-36f2-48da-b8c6-bff615af8524" providerId="AD" clId="Web-{696E0526-C5D2-48DF-BB0B-7F13233421E4}" dt="2021-11-25T04:12:14.616" v="81" actId="1076"/>
        <pc:sldMkLst>
          <pc:docMk/>
          <pc:sldMk cId="1555341729" sldId="280"/>
        </pc:sldMkLst>
        <pc:picChg chg="del">
          <ac:chgData name="Prayot Sae-Khow" userId="S::psaek058@uottawa.ca::b0795102-36f2-48da-b8c6-bff615af8524" providerId="AD" clId="Web-{696E0526-C5D2-48DF-BB0B-7F13233421E4}" dt="2021-11-25T04:12:04.241" v="73"/>
          <ac:picMkLst>
            <pc:docMk/>
            <pc:sldMk cId="1555341729" sldId="280"/>
            <ac:picMk id="13" creationId="{110CD346-C969-472A-A1C6-060605404D00}"/>
          </ac:picMkLst>
        </pc:picChg>
        <pc:picChg chg="del mod">
          <ac:chgData name="Prayot Sae-Khow" userId="S::psaek058@uottawa.ca::b0795102-36f2-48da-b8c6-bff615af8524" providerId="AD" clId="Web-{696E0526-C5D2-48DF-BB0B-7F13233421E4}" dt="2021-11-25T04:12:03.241" v="72"/>
          <ac:picMkLst>
            <pc:docMk/>
            <pc:sldMk cId="1555341729" sldId="280"/>
            <ac:picMk id="15" creationId="{AD141117-7A61-42A3-A0A9-114A780BBF3E}"/>
          </ac:picMkLst>
        </pc:picChg>
        <pc:picChg chg="mod">
          <ac:chgData name="Prayot Sae-Khow" userId="S::psaek058@uottawa.ca::b0795102-36f2-48da-b8c6-bff615af8524" providerId="AD" clId="Web-{696E0526-C5D2-48DF-BB0B-7F13233421E4}" dt="2021-11-25T04:12:14.616" v="81" actId="1076"/>
          <ac:picMkLst>
            <pc:docMk/>
            <pc:sldMk cId="1555341729" sldId="280"/>
            <ac:picMk id="17" creationId="{16BAF472-F743-4BC5-BFD6-995F6D273DE2}"/>
          </ac:picMkLst>
        </pc:picChg>
        <pc:picChg chg="add del">
          <ac:chgData name="Prayot Sae-Khow" userId="S::psaek058@uottawa.ca::b0795102-36f2-48da-b8c6-bff615af8524" providerId="AD" clId="Web-{696E0526-C5D2-48DF-BB0B-7F13233421E4}" dt="2021-11-25T04:11:39.834" v="63"/>
          <ac:picMkLst>
            <pc:docMk/>
            <pc:sldMk cId="1555341729" sldId="280"/>
            <ac:picMk id="18" creationId="{EBD22072-C6F2-42BA-A839-F01B7EDFDEE9}"/>
          </ac:picMkLst>
        </pc:picChg>
      </pc:sldChg>
      <pc:sldChg chg="delSp">
        <pc:chgData name="Prayot Sae-Khow" userId="S::psaek058@uottawa.ca::b0795102-36f2-48da-b8c6-bff615af8524" providerId="AD" clId="Web-{696E0526-C5D2-48DF-BB0B-7F13233421E4}" dt="2021-11-25T04:11:16.959" v="56"/>
        <pc:sldMkLst>
          <pc:docMk/>
          <pc:sldMk cId="296885041" sldId="281"/>
        </pc:sldMkLst>
        <pc:picChg chg="del">
          <ac:chgData name="Prayot Sae-Khow" userId="S::psaek058@uottawa.ca::b0795102-36f2-48da-b8c6-bff615af8524" providerId="AD" clId="Web-{696E0526-C5D2-48DF-BB0B-7F13233421E4}" dt="2021-11-25T04:11:16.959" v="56"/>
          <ac:picMkLst>
            <pc:docMk/>
            <pc:sldMk cId="296885041" sldId="281"/>
            <ac:picMk id="17" creationId="{16BAF472-F743-4BC5-BFD6-995F6D273DE2}"/>
          </ac:picMkLst>
        </pc:picChg>
      </pc:sldChg>
      <pc:sldChg chg="addSp delSp modSp new mod setBg">
        <pc:chgData name="Prayot Sae-Khow" userId="S::psaek058@uottawa.ca::b0795102-36f2-48da-b8c6-bff615af8524" providerId="AD" clId="Web-{696E0526-C5D2-48DF-BB0B-7F13233421E4}" dt="2021-11-25T03:53:00.208" v="45" actId="1076"/>
        <pc:sldMkLst>
          <pc:docMk/>
          <pc:sldMk cId="3879544194" sldId="282"/>
        </pc:sldMkLst>
        <pc:spChg chg="del">
          <ac:chgData name="Prayot Sae-Khow" userId="S::psaek058@uottawa.ca::b0795102-36f2-48da-b8c6-bff615af8524" providerId="AD" clId="Web-{696E0526-C5D2-48DF-BB0B-7F13233421E4}" dt="2021-11-25T03:52:26.926" v="29"/>
          <ac:spMkLst>
            <pc:docMk/>
            <pc:sldMk cId="3879544194" sldId="282"/>
            <ac:spMk id="2" creationId="{0038F9B6-3FB8-42D2-972D-B8629904C333}"/>
          </ac:spMkLst>
        </pc:spChg>
        <pc:spChg chg="del">
          <ac:chgData name="Prayot Sae-Khow" userId="S::psaek058@uottawa.ca::b0795102-36f2-48da-b8c6-bff615af8524" providerId="AD" clId="Web-{696E0526-C5D2-48DF-BB0B-7F13233421E4}" dt="2021-11-25T03:52:29.848" v="30"/>
          <ac:spMkLst>
            <pc:docMk/>
            <pc:sldMk cId="3879544194" sldId="282"/>
            <ac:spMk id="3" creationId="{097EE96B-E534-4317-9945-9A2BA33E4868}"/>
          </ac:spMkLst>
        </pc:spChg>
        <pc:spChg chg="add">
          <ac:chgData name="Prayot Sae-Khow" userId="S::psaek058@uottawa.ca::b0795102-36f2-48da-b8c6-bff615af8524" providerId="AD" clId="Web-{696E0526-C5D2-48DF-BB0B-7F13233421E4}" dt="2021-11-25T03:52:43.427" v="35"/>
          <ac:spMkLst>
            <pc:docMk/>
            <pc:sldMk cId="3879544194" sldId="282"/>
            <ac:spMk id="7" creationId="{32BC26D8-82FB-445E-AA49-62A77D7C1EE0}"/>
          </ac:spMkLst>
        </pc:spChg>
        <pc:spChg chg="add">
          <ac:chgData name="Prayot Sae-Khow" userId="S::psaek058@uottawa.ca::b0795102-36f2-48da-b8c6-bff615af8524" providerId="AD" clId="Web-{696E0526-C5D2-48DF-BB0B-7F13233421E4}" dt="2021-11-25T03:52:43.427" v="35"/>
          <ac:spMkLst>
            <pc:docMk/>
            <pc:sldMk cId="3879544194" sldId="282"/>
            <ac:spMk id="8" creationId="{CB44330D-EA18-4254-AA95-EB49948539B8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10" creationId="{F3060C83-F051-4F0E-ABAD-AA0DFC48B218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12" creationId="{83C98ABE-055B-441F-B07E-44F97F083C39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14" creationId="{29FDB030-9B49-4CED-8CCD-4D99382388AC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16" creationId="{3783CA14-24A1-485C-8B30-D6A5D87987AD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18" creationId="{9A97C86A-04D6-40F7-AE84-31AB43E6A846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20" creationId="{FF9F2414-84E8-453E-B1F3-389FDE8192D9}"/>
          </ac:spMkLst>
        </pc:spChg>
        <pc:spChg chg="add del">
          <ac:chgData name="Prayot Sae-Khow" userId="S::psaek058@uottawa.ca::b0795102-36f2-48da-b8c6-bff615af8524" providerId="AD" clId="Web-{696E0526-C5D2-48DF-BB0B-7F13233421E4}" dt="2021-11-25T03:52:43.411" v="34"/>
          <ac:spMkLst>
            <pc:docMk/>
            <pc:sldMk cId="3879544194" sldId="282"/>
            <ac:spMk id="22" creationId="{3ECA69A1-7536-43AC-85EF-C7106179F5ED}"/>
          </ac:spMkLst>
        </pc:spChg>
        <pc:picChg chg="add mod">
          <ac:chgData name="Prayot Sae-Khow" userId="S::psaek058@uottawa.ca::b0795102-36f2-48da-b8c6-bff615af8524" providerId="AD" clId="Web-{696E0526-C5D2-48DF-BB0B-7F13233421E4}" dt="2021-11-25T03:53:00.208" v="45" actId="1076"/>
          <ac:picMkLst>
            <pc:docMk/>
            <pc:sldMk cId="3879544194" sldId="282"/>
            <ac:picMk id="5" creationId="{96F50EC1-A400-4C74-B88B-43B997F83F63}"/>
          </ac:picMkLst>
        </pc:picChg>
      </pc:sldChg>
      <pc:sldChg chg="addSp delSp modSp new">
        <pc:chgData name="Prayot Sae-Khow" userId="S::psaek058@uottawa.ca::b0795102-36f2-48da-b8c6-bff615af8524" providerId="AD" clId="Web-{696E0526-C5D2-48DF-BB0B-7F13233421E4}" dt="2021-11-25T04:12:00.882" v="71" actId="1076"/>
        <pc:sldMkLst>
          <pc:docMk/>
          <pc:sldMk cId="4226128138" sldId="283"/>
        </pc:sldMkLst>
        <pc:spChg chg="del">
          <ac:chgData name="Prayot Sae-Khow" userId="S::psaek058@uottawa.ca::b0795102-36f2-48da-b8c6-bff615af8524" providerId="AD" clId="Web-{696E0526-C5D2-48DF-BB0B-7F13233421E4}" dt="2021-11-25T04:11:35.303" v="61"/>
          <ac:spMkLst>
            <pc:docMk/>
            <pc:sldMk cId="4226128138" sldId="283"/>
            <ac:spMk id="2" creationId="{8D46D5E5-9BCA-476E-B657-E0BC65859101}"/>
          </ac:spMkLst>
        </pc:spChg>
        <pc:spChg chg="del">
          <ac:chgData name="Prayot Sae-Khow" userId="S::psaek058@uottawa.ca::b0795102-36f2-48da-b8c6-bff615af8524" providerId="AD" clId="Web-{696E0526-C5D2-48DF-BB0B-7F13233421E4}" dt="2021-11-25T04:11:45.600" v="65"/>
          <ac:spMkLst>
            <pc:docMk/>
            <pc:sldMk cId="4226128138" sldId="283"/>
            <ac:spMk id="3" creationId="{93AEF935-3438-4E24-9CF6-BB41F9477F36}"/>
          </ac:spMkLst>
        </pc:spChg>
        <pc:picChg chg="add mod">
          <ac:chgData name="Prayot Sae-Khow" userId="S::psaek058@uottawa.ca::b0795102-36f2-48da-b8c6-bff615af8524" providerId="AD" clId="Web-{696E0526-C5D2-48DF-BB0B-7F13233421E4}" dt="2021-11-25T04:11:53.710" v="67" actId="1076"/>
          <ac:picMkLst>
            <pc:docMk/>
            <pc:sldMk cId="4226128138" sldId="283"/>
            <ac:picMk id="5" creationId="{B038428D-B3A4-4A20-8B19-412BF46855B2}"/>
          </ac:picMkLst>
        </pc:picChg>
        <pc:picChg chg="add mod">
          <ac:chgData name="Prayot Sae-Khow" userId="S::psaek058@uottawa.ca::b0795102-36f2-48da-b8c6-bff615af8524" providerId="AD" clId="Web-{696E0526-C5D2-48DF-BB0B-7F13233421E4}" dt="2021-11-25T04:12:00.882" v="71" actId="1076"/>
          <ac:picMkLst>
            <pc:docMk/>
            <pc:sldMk cId="4226128138" sldId="283"/>
            <ac:picMk id="7" creationId="{4CB4872F-3CBE-4B6C-9AC4-4FA033157FC2}"/>
          </ac:picMkLst>
        </pc:picChg>
      </pc:sldChg>
    </pc:docChg>
  </pc:docChgLst>
  <pc:docChgLst>
    <pc:chgData name="Kalo Thalia Randrianelson" userId="S::krand055@uottawa.ca::e0e0052a-d4e8-47b3-b10f-7c1582eafe3f" providerId="AD" clId="Web-{4781BC46-856F-4673-8B2A-995D09FFA800}"/>
    <pc:docChg chg="modSld">
      <pc:chgData name="Kalo Thalia Randrianelson" userId="S::krand055@uottawa.ca::e0e0052a-d4e8-47b3-b10f-7c1582eafe3f" providerId="AD" clId="Web-{4781BC46-856F-4673-8B2A-995D09FFA800}" dt="2021-11-25T00:34:09.238" v="1" actId="1076"/>
      <pc:docMkLst>
        <pc:docMk/>
      </pc:docMkLst>
      <pc:sldChg chg="modSp">
        <pc:chgData name="Kalo Thalia Randrianelson" userId="S::krand055@uottawa.ca::e0e0052a-d4e8-47b3-b10f-7c1582eafe3f" providerId="AD" clId="Web-{4781BC46-856F-4673-8B2A-995D09FFA800}" dt="2021-11-25T00:34:09.238" v="1" actId="1076"/>
        <pc:sldMkLst>
          <pc:docMk/>
          <pc:sldMk cId="296885041" sldId="281"/>
        </pc:sldMkLst>
        <pc:picChg chg="mod">
          <ac:chgData name="Kalo Thalia Randrianelson" userId="S::krand055@uottawa.ca::e0e0052a-d4e8-47b3-b10f-7c1582eafe3f" providerId="AD" clId="Web-{4781BC46-856F-4673-8B2A-995D09FFA800}" dt="2021-11-25T00:34:09.238" v="1" actId="1076"/>
          <ac:picMkLst>
            <pc:docMk/>
            <pc:sldMk cId="296885041" sldId="281"/>
            <ac:picMk id="17" creationId="{16BAF472-F743-4BC5-BFD6-995F6D273DE2}"/>
          </ac:picMkLst>
        </pc:picChg>
      </pc:sldChg>
    </pc:docChg>
  </pc:docChgLst>
  <pc:docChgLst>
    <pc:chgData name="Rim Younes" userId="79c88913-8b75-46ea-af23-70afadd04c78" providerId="ADAL" clId="{30548C5F-16BC-4C4B-A939-B1BC095FEAA5}"/>
    <pc:docChg chg="undo custSel addSld modSld sldOrd modMainMaster">
      <pc:chgData name="Rim Younes" userId="79c88913-8b75-46ea-af23-70afadd04c78" providerId="ADAL" clId="{30548C5F-16BC-4C4B-A939-B1BC095FEAA5}" dt="2021-11-23T22:13:07.682" v="1475" actId="20577"/>
      <pc:docMkLst>
        <pc:docMk/>
      </pc:docMkLst>
      <pc:sldChg chg="addSp delSp modSp mod setBg">
        <pc:chgData name="Rim Younes" userId="79c88913-8b75-46ea-af23-70afadd04c78" providerId="ADAL" clId="{30548C5F-16BC-4C4B-A939-B1BC095FEAA5}" dt="2021-11-23T05:36:45.139" v="1383"/>
        <pc:sldMkLst>
          <pc:docMk/>
          <pc:sldMk cId="427091624" sldId="256"/>
        </pc:sldMkLst>
        <pc:spChg chg="mod">
          <ac:chgData name="Rim Younes" userId="79c88913-8b75-46ea-af23-70afadd04c78" providerId="ADAL" clId="{30548C5F-16BC-4C4B-A939-B1BC095FEAA5}" dt="2021-11-23T05:11:18.146" v="1216" actId="122"/>
          <ac:spMkLst>
            <pc:docMk/>
            <pc:sldMk cId="427091624" sldId="256"/>
            <ac:spMk id="2" creationId="{A18010F8-A70A-4B82-B7FE-2F920E4F243F}"/>
          </ac:spMkLst>
        </pc:spChg>
        <pc:spChg chg="mod">
          <ac:chgData name="Rim Younes" userId="79c88913-8b75-46ea-af23-70afadd04c78" providerId="ADAL" clId="{30548C5F-16BC-4C4B-A939-B1BC095FEAA5}" dt="2021-11-23T05:11:28.346" v="1219" actId="1076"/>
          <ac:spMkLst>
            <pc:docMk/>
            <pc:sldMk cId="427091624" sldId="256"/>
            <ac:spMk id="3" creationId="{54F48EF3-4B90-4867-95F7-18E64161C39D}"/>
          </ac:spMkLst>
        </pc:spChg>
        <pc:spChg chg="add del">
          <ac:chgData name="Rim Younes" userId="79c88913-8b75-46ea-af23-70afadd04c78" providerId="ADAL" clId="{30548C5F-16BC-4C4B-A939-B1BC095FEAA5}" dt="2021-11-23T05:10:55.629" v="1212" actId="26606"/>
          <ac:spMkLst>
            <pc:docMk/>
            <pc:sldMk cId="427091624" sldId="256"/>
            <ac:spMk id="8" creationId="{1B15ED52-F352-441B-82BF-E0EA34836D08}"/>
          </ac:spMkLst>
        </pc:spChg>
        <pc:spChg chg="add del">
          <ac:chgData name="Rim Younes" userId="79c88913-8b75-46ea-af23-70afadd04c78" providerId="ADAL" clId="{30548C5F-16BC-4C4B-A939-B1BC095FEAA5}" dt="2021-11-23T05:10:55.629" v="1212" actId="26606"/>
          <ac:spMkLst>
            <pc:docMk/>
            <pc:sldMk cId="427091624" sldId="256"/>
            <ac:spMk id="10" creationId="{3B2E3793-BFE6-45A2-9B7B-E18844431C99}"/>
          </ac:spMkLst>
        </pc:spChg>
        <pc:spChg chg="add del">
          <ac:chgData name="Rim Younes" userId="79c88913-8b75-46ea-af23-70afadd04c78" providerId="ADAL" clId="{30548C5F-16BC-4C4B-A939-B1BC095FEAA5}" dt="2021-11-23T05:10:55.629" v="1212" actId="26606"/>
          <ac:spMkLst>
            <pc:docMk/>
            <pc:sldMk cId="427091624" sldId="256"/>
            <ac:spMk id="12" creationId="{BC4C4868-CB8F-4AF9-9CDB-8108F2C19B67}"/>
          </ac:spMkLst>
        </pc:spChg>
        <pc:spChg chg="add del">
          <ac:chgData name="Rim Younes" userId="79c88913-8b75-46ea-af23-70afadd04c78" providerId="ADAL" clId="{30548C5F-16BC-4C4B-A939-B1BC095FEAA5}" dt="2021-11-23T05:10:55.629" v="1212" actId="26606"/>
          <ac:spMkLst>
            <pc:docMk/>
            <pc:sldMk cId="427091624" sldId="256"/>
            <ac:spMk id="14" creationId="{375E0459-6403-40CD-989D-56A4407CA12E}"/>
          </ac:spMkLst>
        </pc:spChg>
        <pc:spChg chg="add del">
          <ac:chgData name="Rim Younes" userId="79c88913-8b75-46ea-af23-70afadd04c78" providerId="ADAL" clId="{30548C5F-16BC-4C4B-A939-B1BC095FEAA5}" dt="2021-11-23T05:10:55.629" v="1212" actId="26606"/>
          <ac:spMkLst>
            <pc:docMk/>
            <pc:sldMk cId="427091624" sldId="256"/>
            <ac:spMk id="16" creationId="{53E5B1A8-3AC9-4BD1-9BBC-78CA94F2D1BA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18" creationId="{C29501E6-A978-4A61-9689-9085AF97A53A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19" creationId="{6F5A5072-7B47-4D32-B52A-4EBBF590B8A5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20" creationId="{9715DAF0-AE1B-46C9-8A6B-DB2AA05AB91D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21" creationId="{6016219D-510E-4184-9090-6D5578A87BD1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22" creationId="{AFF4A713-7B75-4B21-90D7-5AB19547C728}"/>
          </ac:spMkLst>
        </pc:spChg>
        <pc:spChg chg="add">
          <ac:chgData name="Rim Younes" userId="79c88913-8b75-46ea-af23-70afadd04c78" providerId="ADAL" clId="{30548C5F-16BC-4C4B-A939-B1BC095FEAA5}" dt="2021-11-23T05:10:55.645" v="1213" actId="26606"/>
          <ac:spMkLst>
            <pc:docMk/>
            <pc:sldMk cId="427091624" sldId="256"/>
            <ac:spMk id="23" creationId="{DC631C0B-6DA6-4E57-8231-CE32B3434A7E}"/>
          </ac:spMkLst>
        </pc:spChg>
      </pc:sldChg>
      <pc:sldChg chg="addSp delSp modSp mod setBg">
        <pc:chgData name="Rim Younes" userId="79c88913-8b75-46ea-af23-70afadd04c78" providerId="ADAL" clId="{30548C5F-16BC-4C4B-A939-B1BC095FEAA5}" dt="2021-11-23T05:36:45.139" v="1383"/>
        <pc:sldMkLst>
          <pc:docMk/>
          <pc:sldMk cId="1713087842" sldId="257"/>
        </pc:sldMkLst>
        <pc:spChg chg="mo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2" creationId="{F7BE4E8F-DA14-4F61-BB2C-DE99C6CE3F25}"/>
          </ac:spMkLst>
        </pc:spChg>
        <pc:spChg chg="add del mo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3" creationId="{B99A5104-2F96-4C4F-A8C8-86857C78AEB3}"/>
          </ac:spMkLst>
        </pc:spChg>
        <pc:spChg chg="add del">
          <ac:chgData name="Rim Younes" userId="79c88913-8b75-46ea-af23-70afadd04c78" providerId="ADAL" clId="{30548C5F-16BC-4C4B-A939-B1BC095FEAA5}" dt="2021-11-23T05:07:04.060" v="1184" actId="26606"/>
          <ac:spMkLst>
            <pc:docMk/>
            <pc:sldMk cId="1713087842" sldId="257"/>
            <ac:spMk id="9" creationId="{B819A166-7571-4003-A6B8-B62034C3ED30}"/>
          </ac:spMkLst>
        </pc:spChg>
        <pc:spChg chg="ad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11" creationId="{F68B3F68-107C-434F-AA38-110D5EA91B85}"/>
          </ac:spMkLst>
        </pc:spChg>
        <pc:spChg chg="ad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12" creationId="{BACC6370-2D7E-4714-9D71-7542949D7D5D}"/>
          </ac:spMkLst>
        </pc:spChg>
        <pc:spChg chg="ad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13" creationId="{AAD0DBB9-1A4B-4391-81D4-CB19F9AB918A}"/>
          </ac:spMkLst>
        </pc:spChg>
        <pc:spChg chg="add">
          <ac:chgData name="Rim Younes" userId="79c88913-8b75-46ea-af23-70afadd04c78" providerId="ADAL" clId="{30548C5F-16BC-4C4B-A939-B1BC095FEAA5}" dt="2021-11-23T05:07:04.102" v="1185" actId="26606"/>
          <ac:spMkLst>
            <pc:docMk/>
            <pc:sldMk cId="1713087842" sldId="257"/>
            <ac:spMk id="15" creationId="{063BBA22-50EA-4C4D-BE05-F1CE4E63AA56}"/>
          </ac:spMkLst>
        </pc:spChg>
        <pc:graphicFrameChg chg="add del">
          <ac:chgData name="Rim Younes" userId="79c88913-8b75-46ea-af23-70afadd04c78" providerId="ADAL" clId="{30548C5F-16BC-4C4B-A939-B1BC095FEAA5}" dt="2021-11-23T05:07:04.060" v="1184" actId="26606"/>
          <ac:graphicFrameMkLst>
            <pc:docMk/>
            <pc:sldMk cId="1713087842" sldId="257"/>
            <ac:graphicFrameMk id="5" creationId="{8235FF95-72EF-4A12-B232-AB387FE79D39}"/>
          </ac:graphicFrameMkLst>
        </pc:graphicFrameChg>
        <pc:graphicFrameChg chg="add">
          <ac:chgData name="Rim Younes" userId="79c88913-8b75-46ea-af23-70afadd04c78" providerId="ADAL" clId="{30548C5F-16BC-4C4B-A939-B1BC095FEAA5}" dt="2021-11-23T05:07:04.102" v="1185" actId="26606"/>
          <ac:graphicFrameMkLst>
            <pc:docMk/>
            <pc:sldMk cId="1713087842" sldId="257"/>
            <ac:graphicFrameMk id="14" creationId="{BA262B8B-B3E7-4D3C-9844-A4730D794BFB}"/>
          </ac:graphicFrameMkLst>
        </pc:graphicFrameChg>
      </pc:sldChg>
      <pc:sldChg chg="addSp delSp modSp mod ord modTransition setBg">
        <pc:chgData name="Rim Younes" userId="79c88913-8b75-46ea-af23-70afadd04c78" providerId="ADAL" clId="{30548C5F-16BC-4C4B-A939-B1BC095FEAA5}" dt="2021-11-23T22:13:07.682" v="1475" actId="20577"/>
        <pc:sldMkLst>
          <pc:docMk/>
          <pc:sldMk cId="1576376918" sldId="258"/>
        </pc:sldMkLst>
        <pc:spChg chg="mod">
          <ac:chgData name="Rim Younes" userId="79c88913-8b75-46ea-af23-70afadd04c78" providerId="ADAL" clId="{30548C5F-16BC-4C4B-A939-B1BC095FEAA5}" dt="2021-11-23T22:13:07.682" v="1475" actId="20577"/>
          <ac:spMkLst>
            <pc:docMk/>
            <pc:sldMk cId="1576376918" sldId="258"/>
            <ac:spMk id="2" creationId="{966B5D31-0F40-4A1D-A59C-AC58554C4E8D}"/>
          </ac:spMkLst>
        </pc:spChg>
        <pc:spChg chg="mod">
          <ac:chgData name="Rim Younes" userId="79c88913-8b75-46ea-af23-70afadd04c78" providerId="ADAL" clId="{30548C5F-16BC-4C4B-A939-B1BC095FEAA5}" dt="2021-11-23T05:37:26.107" v="1389" actId="14100"/>
          <ac:spMkLst>
            <pc:docMk/>
            <pc:sldMk cId="1576376918" sldId="258"/>
            <ac:spMk id="3" creationId="{BF3D49E7-4F12-4C2F-B234-84134C443561}"/>
          </ac:spMkLst>
        </pc:spChg>
        <pc:spChg chg="add del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9" creationId="{12609869-9E80-471B-A487-A53288E0E791}"/>
          </ac:spMkLst>
        </pc:spChg>
        <pc:spChg chg="add del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11" creationId="{7004738A-9D34-43E8-97D2-CA0EED4F8BE0}"/>
          </ac:spMkLst>
        </pc:spChg>
        <pc:spChg chg="add del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13" creationId="{B8B8D07F-F13E-443E-BA68-2D26672D76B9}"/>
          </ac:spMkLst>
        </pc:spChg>
        <pc:spChg chg="add del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15" creationId="{2813A4FA-24A5-41ED-A534-3807D1B2F344}"/>
          </ac:spMkLst>
        </pc:spChg>
        <pc:spChg chg="add del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17" creationId="{C3944F27-CA70-4E84-A51A-E6BF89558979}"/>
          </ac:spMkLst>
        </pc:spChg>
        <pc:spChg chg="add del">
          <ac:chgData name="Rim Younes" userId="79c88913-8b75-46ea-af23-70afadd04c78" providerId="ADAL" clId="{30548C5F-16BC-4C4B-A939-B1BC095FEAA5}" dt="2021-11-23T05:37:02.122" v="1385" actId="26606"/>
          <ac:spMkLst>
            <pc:docMk/>
            <pc:sldMk cId="1576376918" sldId="258"/>
            <ac:spMk id="22" creationId="{3CD9DF72-87A3-404E-A828-84CBF11A8303}"/>
          </ac:spMkLst>
        </pc:spChg>
        <pc:spChg chg="add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26" creationId="{B8B8D07F-F13E-443E-BA68-2D26672D76B9}"/>
          </ac:spMkLst>
        </pc:spChg>
        <pc:spChg chg="add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27" creationId="{12609869-9E80-471B-A487-A53288E0E791}"/>
          </ac:spMkLst>
        </pc:spChg>
        <pc:spChg chg="add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28" creationId="{2813A4FA-24A5-41ED-A534-3807D1B2F344}"/>
          </ac:spMkLst>
        </pc:spChg>
        <pc:spChg chg="add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29" creationId="{7004738A-9D34-43E8-97D2-CA0EED4F8BE0}"/>
          </ac:spMkLst>
        </pc:spChg>
        <pc:spChg chg="add">
          <ac:chgData name="Rim Younes" userId="79c88913-8b75-46ea-af23-70afadd04c78" providerId="ADAL" clId="{30548C5F-16BC-4C4B-A939-B1BC095FEAA5}" dt="2021-11-23T05:37:02.122" v="1386" actId="26606"/>
          <ac:spMkLst>
            <pc:docMk/>
            <pc:sldMk cId="1576376918" sldId="258"/>
            <ac:spMk id="30" creationId="{C3944F27-CA70-4E84-A51A-E6BF89558979}"/>
          </ac:spMkLst>
        </pc:spChg>
        <pc:picChg chg="add mod ord">
          <ac:chgData name="Rim Younes" userId="79c88913-8b75-46ea-af23-70afadd04c78" providerId="ADAL" clId="{30548C5F-16BC-4C4B-A939-B1BC095FEAA5}" dt="2021-11-23T05:37:02.122" v="1385" actId="26606"/>
          <ac:picMkLst>
            <pc:docMk/>
            <pc:sldMk cId="1576376918" sldId="258"/>
            <ac:picMk id="4" creationId="{4C527E8E-00F4-49BA-866F-E0FAD561DBDD}"/>
          </ac:picMkLst>
        </pc:picChg>
        <pc:cxnChg chg="add del">
          <ac:chgData name="Rim Younes" userId="79c88913-8b75-46ea-af23-70afadd04c78" providerId="ADAL" clId="{30548C5F-16BC-4C4B-A939-B1BC095FEAA5}" dt="2021-11-23T05:37:02.122" v="1385" actId="26606"/>
          <ac:cxnSpMkLst>
            <pc:docMk/>
            <pc:sldMk cId="1576376918" sldId="258"/>
            <ac:cxnSpMk id="24" creationId="{20E3A342-4D61-4E3F-AF90-1AB42AEB96CC}"/>
          </ac:cxnSpMkLst>
        </pc:cxnChg>
      </pc:sldChg>
      <pc:sldChg chg="addSp delSp modSp mod modTransition">
        <pc:chgData name="Rim Younes" userId="79c88913-8b75-46ea-af23-70afadd04c78" providerId="ADAL" clId="{30548C5F-16BC-4C4B-A939-B1BC095FEAA5}" dt="2021-11-23T21:43:24.369" v="1424" actId="1076"/>
        <pc:sldMkLst>
          <pc:docMk/>
          <pc:sldMk cId="1638356417" sldId="259"/>
        </pc:sldMkLst>
        <pc:spChg chg="mod">
          <ac:chgData name="Rim Younes" userId="79c88913-8b75-46ea-af23-70afadd04c78" providerId="ADAL" clId="{30548C5F-16BC-4C4B-A939-B1BC095FEAA5}" dt="2021-11-23T04:41:14.784" v="978" actId="122"/>
          <ac:spMkLst>
            <pc:docMk/>
            <pc:sldMk cId="1638356417" sldId="259"/>
            <ac:spMk id="2" creationId="{D8492204-C6F7-4F7C-BDA7-7BAD030DB9AF}"/>
          </ac:spMkLst>
        </pc:spChg>
        <pc:spChg chg="del mod">
          <ac:chgData name="Rim Younes" userId="79c88913-8b75-46ea-af23-70afadd04c78" providerId="ADAL" clId="{30548C5F-16BC-4C4B-A939-B1BC095FEAA5}" dt="2021-11-23T04:34:06.900" v="687"/>
          <ac:spMkLst>
            <pc:docMk/>
            <pc:sldMk cId="1638356417" sldId="259"/>
            <ac:spMk id="3" creationId="{3689ECA2-64EC-451A-A0A5-4DEFDD8212F9}"/>
          </ac:spMkLst>
        </pc:spChg>
        <pc:graphicFrameChg chg="add mod modGraphic">
          <ac:chgData name="Rim Younes" userId="79c88913-8b75-46ea-af23-70afadd04c78" providerId="ADAL" clId="{30548C5F-16BC-4C4B-A939-B1BC095FEAA5}" dt="2021-11-23T21:42:10.339" v="1415" actId="13926"/>
          <ac:graphicFrameMkLst>
            <pc:docMk/>
            <pc:sldMk cId="1638356417" sldId="259"/>
            <ac:graphicFrameMk id="4" creationId="{734C5473-B132-4AAE-B341-AF8D0060C41B}"/>
          </ac:graphicFrameMkLst>
        </pc:graphicFrameChg>
        <pc:picChg chg="add mod">
          <ac:chgData name="Rim Younes" userId="79c88913-8b75-46ea-af23-70afadd04c78" providerId="ADAL" clId="{30548C5F-16BC-4C4B-A939-B1BC095FEAA5}" dt="2021-11-23T21:43:05.423" v="1419" actId="1076"/>
          <ac:picMkLst>
            <pc:docMk/>
            <pc:sldMk cId="1638356417" sldId="259"/>
            <ac:picMk id="5" creationId="{7E1D58FC-EDF1-486E-B5ED-8A0883F2B1C2}"/>
          </ac:picMkLst>
        </pc:picChg>
        <pc:picChg chg="add mod">
          <ac:chgData name="Rim Younes" userId="79c88913-8b75-46ea-af23-70afadd04c78" providerId="ADAL" clId="{30548C5F-16BC-4C4B-A939-B1BC095FEAA5}" dt="2021-11-23T21:43:16.669" v="1421" actId="1076"/>
          <ac:picMkLst>
            <pc:docMk/>
            <pc:sldMk cId="1638356417" sldId="259"/>
            <ac:picMk id="6" creationId="{D5421EBE-6B7F-4BEA-92BA-8DB805C3979B}"/>
          </ac:picMkLst>
        </pc:picChg>
        <pc:picChg chg="add mod">
          <ac:chgData name="Rim Younes" userId="79c88913-8b75-46ea-af23-70afadd04c78" providerId="ADAL" clId="{30548C5F-16BC-4C4B-A939-B1BC095FEAA5}" dt="2021-11-23T21:43:24.369" v="1424" actId="1076"/>
          <ac:picMkLst>
            <pc:docMk/>
            <pc:sldMk cId="1638356417" sldId="259"/>
            <ac:picMk id="7" creationId="{C1C527A4-0B13-43E4-BAB6-410E7E0FCFD4}"/>
          </ac:picMkLst>
        </pc:picChg>
      </pc:sldChg>
      <pc:sldChg chg="addSp delSp modSp mod modTransition setBg">
        <pc:chgData name="Rim Younes" userId="79c88913-8b75-46ea-af23-70afadd04c78" providerId="ADAL" clId="{30548C5F-16BC-4C4B-A939-B1BC095FEAA5}" dt="2021-11-23T05:38:51.923" v="1402"/>
        <pc:sldMkLst>
          <pc:docMk/>
          <pc:sldMk cId="2808432282" sldId="260"/>
        </pc:sldMkLst>
        <pc:spChg chg="mod">
          <ac:chgData name="Rim Younes" userId="79c88913-8b75-46ea-af23-70afadd04c78" providerId="ADAL" clId="{30548C5F-16BC-4C4B-A939-B1BC095FEAA5}" dt="2021-11-23T05:08:13.863" v="1201" actId="26606"/>
          <ac:spMkLst>
            <pc:docMk/>
            <pc:sldMk cId="2808432282" sldId="260"/>
            <ac:spMk id="2" creationId="{3B6CBF6D-56ED-4246-835C-7E7DEC5EE8C0}"/>
          </ac:spMkLst>
        </pc:spChg>
        <pc:spChg chg="del">
          <ac:chgData name="Rim Younes" userId="79c88913-8b75-46ea-af23-70afadd04c78" providerId="ADAL" clId="{30548C5F-16BC-4C4B-A939-B1BC095FEAA5}" dt="2021-11-23T04:28:46.151" v="516"/>
          <ac:spMkLst>
            <pc:docMk/>
            <pc:sldMk cId="2808432282" sldId="260"/>
            <ac:spMk id="3" creationId="{61C684D3-44E4-4FDE-9D00-D97F8064BC80}"/>
          </ac:spMkLst>
        </pc:spChg>
        <pc:spChg chg="add del">
          <ac:chgData name="Rim Younes" userId="79c88913-8b75-46ea-af23-70afadd04c78" providerId="ADAL" clId="{30548C5F-16BC-4C4B-A939-B1BC095FEAA5}" dt="2021-11-23T05:08:06.725" v="1198" actId="26606"/>
          <ac:spMkLst>
            <pc:docMk/>
            <pc:sldMk cId="2808432282" sldId="260"/>
            <ac:spMk id="9" creationId="{A8384FB5-9ADC-4DDC-881B-597D56F5B15D}"/>
          </ac:spMkLst>
        </pc:spChg>
        <pc:spChg chg="add del">
          <ac:chgData name="Rim Younes" userId="79c88913-8b75-46ea-af23-70afadd04c78" providerId="ADAL" clId="{30548C5F-16BC-4C4B-A939-B1BC095FEAA5}" dt="2021-11-23T05:08:06.725" v="1198" actId="26606"/>
          <ac:spMkLst>
            <pc:docMk/>
            <pc:sldMk cId="2808432282" sldId="260"/>
            <ac:spMk id="11" creationId="{91E5A9A7-95C6-4F4F-B00E-C82E07FE62EF}"/>
          </ac:spMkLst>
        </pc:spChg>
        <pc:spChg chg="add del">
          <ac:chgData name="Rim Younes" userId="79c88913-8b75-46ea-af23-70afadd04c78" providerId="ADAL" clId="{30548C5F-16BC-4C4B-A939-B1BC095FEAA5}" dt="2021-11-23T05:08:06.725" v="1198" actId="26606"/>
          <ac:spMkLst>
            <pc:docMk/>
            <pc:sldMk cId="2808432282" sldId="260"/>
            <ac:spMk id="13" creationId="{D07DD2DE-F619-49DD-B5E7-03A290FF4ED1}"/>
          </ac:spMkLst>
        </pc:spChg>
        <pc:spChg chg="add del">
          <ac:chgData name="Rim Younes" userId="79c88913-8b75-46ea-af23-70afadd04c78" providerId="ADAL" clId="{30548C5F-16BC-4C4B-A939-B1BC095FEAA5}" dt="2021-11-23T05:08:06.725" v="1198" actId="26606"/>
          <ac:spMkLst>
            <pc:docMk/>
            <pc:sldMk cId="2808432282" sldId="260"/>
            <ac:spMk id="15" creationId="{85149191-5F60-4A28-AAFF-039F96B0F3EC}"/>
          </ac:spMkLst>
        </pc:spChg>
        <pc:spChg chg="add del">
          <ac:chgData name="Rim Younes" userId="79c88913-8b75-46ea-af23-70afadd04c78" providerId="ADAL" clId="{30548C5F-16BC-4C4B-A939-B1BC095FEAA5}" dt="2021-11-23T05:08:06.725" v="1198" actId="26606"/>
          <ac:spMkLst>
            <pc:docMk/>
            <pc:sldMk cId="2808432282" sldId="260"/>
            <ac:spMk id="17" creationId="{F8260ED5-17F7-4158-B241-D51DD4CF1B7E}"/>
          </ac:spMkLst>
        </pc:spChg>
        <pc:spChg chg="add del">
          <ac:chgData name="Rim Younes" userId="79c88913-8b75-46ea-af23-70afadd04c78" providerId="ADAL" clId="{30548C5F-16BC-4C4B-A939-B1BC095FEAA5}" dt="2021-11-23T05:08:13.832" v="1200" actId="26606"/>
          <ac:spMkLst>
            <pc:docMk/>
            <pc:sldMk cId="2808432282" sldId="260"/>
            <ac:spMk id="19" creationId="{BACC6370-2D7E-4714-9D71-7542949D7D5D}"/>
          </ac:spMkLst>
        </pc:spChg>
        <pc:spChg chg="add del">
          <ac:chgData name="Rim Younes" userId="79c88913-8b75-46ea-af23-70afadd04c78" providerId="ADAL" clId="{30548C5F-16BC-4C4B-A939-B1BC095FEAA5}" dt="2021-11-23T05:08:13.832" v="1200" actId="26606"/>
          <ac:spMkLst>
            <pc:docMk/>
            <pc:sldMk cId="2808432282" sldId="260"/>
            <ac:spMk id="20" creationId="{F68B3F68-107C-434F-AA38-110D5EA91B85}"/>
          </ac:spMkLst>
        </pc:spChg>
        <pc:spChg chg="add del">
          <ac:chgData name="Rim Younes" userId="79c88913-8b75-46ea-af23-70afadd04c78" providerId="ADAL" clId="{30548C5F-16BC-4C4B-A939-B1BC095FEAA5}" dt="2021-11-23T05:08:13.832" v="1200" actId="26606"/>
          <ac:spMkLst>
            <pc:docMk/>
            <pc:sldMk cId="2808432282" sldId="260"/>
            <ac:spMk id="21" creationId="{AAD0DBB9-1A4B-4391-81D4-CB19F9AB918A}"/>
          </ac:spMkLst>
        </pc:spChg>
        <pc:spChg chg="add del">
          <ac:chgData name="Rim Younes" userId="79c88913-8b75-46ea-af23-70afadd04c78" providerId="ADAL" clId="{30548C5F-16BC-4C4B-A939-B1BC095FEAA5}" dt="2021-11-23T05:08:13.832" v="1200" actId="26606"/>
          <ac:spMkLst>
            <pc:docMk/>
            <pc:sldMk cId="2808432282" sldId="260"/>
            <ac:spMk id="22" creationId="{063BBA22-50EA-4C4D-BE05-F1CE4E63AA56}"/>
          </ac:spMkLst>
        </pc:spChg>
        <pc:spChg chg="add">
          <ac:chgData name="Rim Younes" userId="79c88913-8b75-46ea-af23-70afadd04c78" providerId="ADAL" clId="{30548C5F-16BC-4C4B-A939-B1BC095FEAA5}" dt="2021-11-23T05:08:13.863" v="1201" actId="26606"/>
          <ac:spMkLst>
            <pc:docMk/>
            <pc:sldMk cId="2808432282" sldId="260"/>
            <ac:spMk id="24" creationId="{BACC6370-2D7E-4714-9D71-7542949D7D5D}"/>
          </ac:spMkLst>
        </pc:spChg>
        <pc:spChg chg="add">
          <ac:chgData name="Rim Younes" userId="79c88913-8b75-46ea-af23-70afadd04c78" providerId="ADAL" clId="{30548C5F-16BC-4C4B-A939-B1BC095FEAA5}" dt="2021-11-23T05:08:13.863" v="1201" actId="26606"/>
          <ac:spMkLst>
            <pc:docMk/>
            <pc:sldMk cId="2808432282" sldId="260"/>
            <ac:spMk id="25" creationId="{F68B3F68-107C-434F-AA38-110D5EA91B85}"/>
          </ac:spMkLst>
        </pc:spChg>
        <pc:spChg chg="add">
          <ac:chgData name="Rim Younes" userId="79c88913-8b75-46ea-af23-70afadd04c78" providerId="ADAL" clId="{30548C5F-16BC-4C4B-A939-B1BC095FEAA5}" dt="2021-11-23T05:08:13.863" v="1201" actId="26606"/>
          <ac:spMkLst>
            <pc:docMk/>
            <pc:sldMk cId="2808432282" sldId="260"/>
            <ac:spMk id="26" creationId="{AAD0DBB9-1A4B-4391-81D4-CB19F9AB918A}"/>
          </ac:spMkLst>
        </pc:spChg>
        <pc:spChg chg="add">
          <ac:chgData name="Rim Younes" userId="79c88913-8b75-46ea-af23-70afadd04c78" providerId="ADAL" clId="{30548C5F-16BC-4C4B-A939-B1BC095FEAA5}" dt="2021-11-23T05:08:13.863" v="1201" actId="26606"/>
          <ac:spMkLst>
            <pc:docMk/>
            <pc:sldMk cId="2808432282" sldId="260"/>
            <ac:spMk id="27" creationId="{063BBA22-50EA-4C4D-BE05-F1CE4E63AA56}"/>
          </ac:spMkLst>
        </pc:spChg>
        <pc:graphicFrameChg chg="add mod modGraphic">
          <ac:chgData name="Rim Younes" userId="79c88913-8b75-46ea-af23-70afadd04c78" providerId="ADAL" clId="{30548C5F-16BC-4C4B-A939-B1BC095FEAA5}" dt="2021-11-23T05:38:00.312" v="1396" actId="2063"/>
          <ac:graphicFrameMkLst>
            <pc:docMk/>
            <pc:sldMk cId="2808432282" sldId="260"/>
            <ac:graphicFrameMk id="4" creationId="{5B5C8215-5D6B-457A-AC83-410DED16892C}"/>
          </ac:graphicFrameMkLst>
        </pc:graphicFrameChg>
        <pc:graphicFrameChg chg="add del mod">
          <ac:chgData name="Rim Younes" userId="79c88913-8b75-46ea-af23-70afadd04c78" providerId="ADAL" clId="{30548C5F-16BC-4C4B-A939-B1BC095FEAA5}" dt="2021-11-23T05:13:30.487" v="1234"/>
          <ac:graphicFrameMkLst>
            <pc:docMk/>
            <pc:sldMk cId="2808432282" sldId="260"/>
            <ac:graphicFrameMk id="5" creationId="{EE17AC90-2E59-4EEC-B44F-0853E7A4FC50}"/>
          </ac:graphicFrameMkLst>
        </pc:graphicFrameChg>
      </pc:sldChg>
      <pc:sldChg chg="addSp delSp modSp mod modTransition setBg">
        <pc:chgData name="Rim Younes" userId="79c88913-8b75-46ea-af23-70afadd04c78" providerId="ADAL" clId="{30548C5F-16BC-4C4B-A939-B1BC095FEAA5}" dt="2021-11-23T05:38:56.534" v="1403"/>
        <pc:sldMkLst>
          <pc:docMk/>
          <pc:sldMk cId="2250773189" sldId="261"/>
        </pc:sldMkLst>
        <pc:spChg chg="mod">
          <ac:chgData name="Rim Younes" userId="79c88913-8b75-46ea-af23-70afadd04c78" providerId="ADAL" clId="{30548C5F-16BC-4C4B-A939-B1BC095FEAA5}" dt="2021-11-23T05:13:41.806" v="1235" actId="26606"/>
          <ac:spMkLst>
            <pc:docMk/>
            <pc:sldMk cId="2250773189" sldId="261"/>
            <ac:spMk id="2" creationId="{C240A9D3-869F-443C-AFE0-BFD4AC71659D}"/>
          </ac:spMkLst>
        </pc:spChg>
        <pc:spChg chg="add del">
          <ac:chgData name="Rim Younes" userId="79c88913-8b75-46ea-af23-70afadd04c78" providerId="ADAL" clId="{30548C5F-16BC-4C4B-A939-B1BC095FEAA5}" dt="2021-11-23T04:31:26.062" v="605" actId="3680"/>
          <ac:spMkLst>
            <pc:docMk/>
            <pc:sldMk cId="2250773189" sldId="261"/>
            <ac:spMk id="3" creationId="{4C493038-A05B-4D8F-A32B-B08748DB2A1D}"/>
          </ac:spMkLst>
        </pc:spChg>
        <pc:spChg chg="add">
          <ac:chgData name="Rim Younes" userId="79c88913-8b75-46ea-af23-70afadd04c78" providerId="ADAL" clId="{30548C5F-16BC-4C4B-A939-B1BC095FEAA5}" dt="2021-11-23T05:13:41.806" v="1235" actId="26606"/>
          <ac:spMkLst>
            <pc:docMk/>
            <pc:sldMk cId="2250773189" sldId="261"/>
            <ac:spMk id="9" creationId="{BACC6370-2D7E-4714-9D71-7542949D7D5D}"/>
          </ac:spMkLst>
        </pc:spChg>
        <pc:spChg chg="add">
          <ac:chgData name="Rim Younes" userId="79c88913-8b75-46ea-af23-70afadd04c78" providerId="ADAL" clId="{30548C5F-16BC-4C4B-A939-B1BC095FEAA5}" dt="2021-11-23T05:13:41.806" v="1235" actId="26606"/>
          <ac:spMkLst>
            <pc:docMk/>
            <pc:sldMk cId="2250773189" sldId="261"/>
            <ac:spMk id="11" creationId="{F68B3F68-107C-434F-AA38-110D5EA91B85}"/>
          </ac:spMkLst>
        </pc:spChg>
        <pc:spChg chg="add">
          <ac:chgData name="Rim Younes" userId="79c88913-8b75-46ea-af23-70afadd04c78" providerId="ADAL" clId="{30548C5F-16BC-4C4B-A939-B1BC095FEAA5}" dt="2021-11-23T05:13:41.806" v="1235" actId="26606"/>
          <ac:spMkLst>
            <pc:docMk/>
            <pc:sldMk cId="2250773189" sldId="261"/>
            <ac:spMk id="13" creationId="{AAD0DBB9-1A4B-4391-81D4-CB19F9AB918A}"/>
          </ac:spMkLst>
        </pc:spChg>
        <pc:spChg chg="add">
          <ac:chgData name="Rim Younes" userId="79c88913-8b75-46ea-af23-70afadd04c78" providerId="ADAL" clId="{30548C5F-16BC-4C4B-A939-B1BC095FEAA5}" dt="2021-11-23T05:13:41.806" v="1235" actId="26606"/>
          <ac:spMkLst>
            <pc:docMk/>
            <pc:sldMk cId="2250773189" sldId="261"/>
            <ac:spMk id="15" creationId="{063BBA22-50EA-4C4D-BE05-F1CE4E63AA56}"/>
          </ac:spMkLst>
        </pc:spChg>
        <pc:graphicFrameChg chg="add mod ord modGraphic">
          <ac:chgData name="Rim Younes" userId="79c88913-8b75-46ea-af23-70afadd04c78" providerId="ADAL" clId="{30548C5F-16BC-4C4B-A939-B1BC095FEAA5}" dt="2021-11-23T05:20:24.371" v="1293"/>
          <ac:graphicFrameMkLst>
            <pc:docMk/>
            <pc:sldMk cId="2250773189" sldId="261"/>
            <ac:graphicFrameMk id="4" creationId="{E8559B69-7E50-446D-822D-06CEBF0E6581}"/>
          </ac:graphicFrameMkLst>
        </pc:graphicFrameChg>
      </pc:sldChg>
      <pc:sldChg chg="addSp modSp mod modTransition setBg">
        <pc:chgData name="Rim Younes" userId="79c88913-8b75-46ea-af23-70afadd04c78" providerId="ADAL" clId="{30548C5F-16BC-4C4B-A939-B1BC095FEAA5}" dt="2021-11-23T05:39:18.966" v="1404"/>
        <pc:sldMkLst>
          <pc:docMk/>
          <pc:sldMk cId="3692916622" sldId="262"/>
        </pc:sldMkLst>
        <pc:spChg chg="mod">
          <ac:chgData name="Rim Younes" userId="79c88913-8b75-46ea-af23-70afadd04c78" providerId="ADAL" clId="{30548C5F-16BC-4C4B-A939-B1BC095FEAA5}" dt="2021-11-23T05:25:54.196" v="1339" actId="1076"/>
          <ac:spMkLst>
            <pc:docMk/>
            <pc:sldMk cId="3692916622" sldId="262"/>
            <ac:spMk id="2" creationId="{597A68B4-96AF-4749-8A3B-BB73C4B211E9}"/>
          </ac:spMkLst>
        </pc:spChg>
        <pc:spChg chg="mod">
          <ac:chgData name="Rim Younes" userId="79c88913-8b75-46ea-af23-70afadd04c78" providerId="ADAL" clId="{30548C5F-16BC-4C4B-A939-B1BC095FEAA5}" dt="2021-11-23T05:25:30.447" v="1335" actId="14100"/>
          <ac:spMkLst>
            <pc:docMk/>
            <pc:sldMk cId="3692916622" sldId="262"/>
            <ac:spMk id="3" creationId="{E77DDA39-BFF2-4BA5-9F71-F5CC8F222BEA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8" creationId="{DEE2AD96-B495-4E06-9291-B71706F728CB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10" creationId="{53CF6D67-C5A8-4ADD-9E8E-1E38CA1D3166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12" creationId="{86909FA0-B515-4681-B7A8-FA281D133B94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14" creationId="{21C9FE86-FCC3-4A31-AA1C-C882262B7FE7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16" creationId="{7D96243B-ECED-4B71-8E06-AE9A285EAD20}"/>
          </ac:spMkLst>
        </pc:spChg>
        <pc:spChg chg="add">
          <ac:chgData name="Rim Younes" userId="79c88913-8b75-46ea-af23-70afadd04c78" providerId="ADAL" clId="{30548C5F-16BC-4C4B-A939-B1BC095FEAA5}" dt="2021-11-23T05:13:49.516" v="1236" actId="26606"/>
          <ac:spMkLst>
            <pc:docMk/>
            <pc:sldMk cId="3692916622" sldId="262"/>
            <ac:spMk id="18" creationId="{A09989E4-EFDC-4A90-A633-E0525FB4139E}"/>
          </ac:spMkLst>
        </pc:spChg>
      </pc:sldChg>
      <pc:sldChg chg="addSp delSp modSp new mod modTransition">
        <pc:chgData name="Rim Younes" userId="79c88913-8b75-46ea-af23-70afadd04c78" providerId="ADAL" clId="{30548C5F-16BC-4C4B-A939-B1BC095FEAA5}" dt="2021-11-23T05:40:37.875" v="1413" actId="14100"/>
        <pc:sldMkLst>
          <pc:docMk/>
          <pc:sldMk cId="1398918135" sldId="263"/>
        </pc:sldMkLst>
        <pc:spChg chg="mod">
          <ac:chgData name="Rim Younes" userId="79c88913-8b75-46ea-af23-70afadd04c78" providerId="ADAL" clId="{30548C5F-16BC-4C4B-A939-B1BC095FEAA5}" dt="2021-11-23T05:39:31.880" v="1406" actId="1076"/>
          <ac:spMkLst>
            <pc:docMk/>
            <pc:sldMk cId="1398918135" sldId="263"/>
            <ac:spMk id="2" creationId="{2B70D6DF-D164-4DDE-8B53-951F31DAF7C1}"/>
          </ac:spMkLst>
        </pc:spChg>
        <pc:spChg chg="del">
          <ac:chgData name="Rim Younes" userId="79c88913-8b75-46ea-af23-70afadd04c78" providerId="ADAL" clId="{30548C5F-16BC-4C4B-A939-B1BC095FEAA5}" dt="2021-11-23T04:35:03.877" v="701"/>
          <ac:spMkLst>
            <pc:docMk/>
            <pc:sldMk cId="1398918135" sldId="263"/>
            <ac:spMk id="3" creationId="{69207799-96C8-40A8-A02C-1FA6C860856A}"/>
          </ac:spMkLst>
        </pc:spChg>
        <pc:graphicFrameChg chg="add mod modGraphic">
          <ac:chgData name="Rim Younes" userId="79c88913-8b75-46ea-af23-70afadd04c78" providerId="ADAL" clId="{30548C5F-16BC-4C4B-A939-B1BC095FEAA5}" dt="2021-11-23T05:40:37.875" v="1413" actId="14100"/>
          <ac:graphicFrameMkLst>
            <pc:docMk/>
            <pc:sldMk cId="1398918135" sldId="263"/>
            <ac:graphicFrameMk id="4" creationId="{5BE6176B-7175-467B-B5DA-85F1A775065D}"/>
          </ac:graphicFrameMkLst>
        </pc:graphicFrameChg>
        <pc:picChg chg="add mod">
          <ac:chgData name="Rim Younes" userId="79c88913-8b75-46ea-af23-70afadd04c78" providerId="ADAL" clId="{30548C5F-16BC-4C4B-A939-B1BC095FEAA5}" dt="2021-11-23T04:41:36.086" v="984" actId="1076"/>
          <ac:picMkLst>
            <pc:docMk/>
            <pc:sldMk cId="1398918135" sldId="263"/>
            <ac:picMk id="5" creationId="{FD4DC39F-C601-4C31-9077-8F76D308F315}"/>
          </ac:picMkLst>
        </pc:picChg>
      </pc:sldChg>
      <pc:sldChg chg="addSp delSp modSp new mod modTransition">
        <pc:chgData name="Rim Younes" userId="79c88913-8b75-46ea-af23-70afadd04c78" providerId="ADAL" clId="{30548C5F-16BC-4C4B-A939-B1BC095FEAA5}" dt="2021-11-23T05:40:30.315" v="1412" actId="14100"/>
        <pc:sldMkLst>
          <pc:docMk/>
          <pc:sldMk cId="3975445771" sldId="264"/>
        </pc:sldMkLst>
        <pc:spChg chg="mod">
          <ac:chgData name="Rim Younes" userId="79c88913-8b75-46ea-af23-70afadd04c78" providerId="ADAL" clId="{30548C5F-16BC-4C4B-A939-B1BC095FEAA5}" dt="2021-11-23T04:42:30.638" v="993" actId="122"/>
          <ac:spMkLst>
            <pc:docMk/>
            <pc:sldMk cId="3975445771" sldId="264"/>
            <ac:spMk id="2" creationId="{F82E47DC-F575-45F3-81E0-9FB924B1C53A}"/>
          </ac:spMkLst>
        </pc:spChg>
        <pc:spChg chg="del">
          <ac:chgData name="Rim Younes" userId="79c88913-8b75-46ea-af23-70afadd04c78" providerId="ADAL" clId="{30548C5F-16BC-4C4B-A939-B1BC095FEAA5}" dt="2021-11-23T04:35:36.424" v="707"/>
          <ac:spMkLst>
            <pc:docMk/>
            <pc:sldMk cId="3975445771" sldId="264"/>
            <ac:spMk id="3" creationId="{8DD3AE9F-BB95-416A-84D2-461BA70F0FFF}"/>
          </ac:spMkLst>
        </pc:spChg>
        <pc:graphicFrameChg chg="add mod modGraphic">
          <ac:chgData name="Rim Younes" userId="79c88913-8b75-46ea-af23-70afadd04c78" providerId="ADAL" clId="{30548C5F-16BC-4C4B-A939-B1BC095FEAA5}" dt="2021-11-23T05:40:30.315" v="1412" actId="14100"/>
          <ac:graphicFrameMkLst>
            <pc:docMk/>
            <pc:sldMk cId="3975445771" sldId="264"/>
            <ac:graphicFrameMk id="4" creationId="{58E001B4-F81E-40EB-8ACB-E62E87229E4D}"/>
          </ac:graphicFrameMkLst>
        </pc:graphicFrameChg>
        <pc:picChg chg="add mod">
          <ac:chgData name="Rim Younes" userId="79c88913-8b75-46ea-af23-70afadd04c78" providerId="ADAL" clId="{30548C5F-16BC-4C4B-A939-B1BC095FEAA5}" dt="2021-11-23T04:42:47.248" v="999" actId="1076"/>
          <ac:picMkLst>
            <pc:docMk/>
            <pc:sldMk cId="3975445771" sldId="264"/>
            <ac:picMk id="5" creationId="{F6EE7CEA-5BB7-42DF-A07C-121C84FF6F42}"/>
          </ac:picMkLst>
        </pc:picChg>
      </pc:sldChg>
      <pc:sldChg chg="addSp modSp new mod modTransition setBg">
        <pc:chgData name="Rim Younes" userId="79c88913-8b75-46ea-af23-70afadd04c78" providerId="ADAL" clId="{30548C5F-16BC-4C4B-A939-B1BC095FEAA5}" dt="2021-11-23T05:39:44.316" v="1409"/>
        <pc:sldMkLst>
          <pc:docMk/>
          <pc:sldMk cId="4059790839" sldId="265"/>
        </pc:sldMkLst>
        <pc:spChg chg="mo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2" creationId="{54D764FC-7669-4836-8596-639A278F90CA}"/>
          </ac:spMkLst>
        </pc:spChg>
        <pc:spChg chg="mo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3" creationId="{E3862650-07F6-42DF-BDF2-91925648D45D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8" creationId="{DEE2AD96-B495-4E06-9291-B71706F728CB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10" creationId="{53CF6D67-C5A8-4ADD-9E8E-1E38CA1D3166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12" creationId="{86909FA0-B515-4681-B7A8-FA281D133B94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14" creationId="{21C9FE86-FCC3-4A31-AA1C-C882262B7FE7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16" creationId="{7D96243B-ECED-4B71-8E06-AE9A285EAD20}"/>
          </ac:spMkLst>
        </pc:spChg>
        <pc:spChg chg="add">
          <ac:chgData name="Rim Younes" userId="79c88913-8b75-46ea-af23-70afadd04c78" providerId="ADAL" clId="{30548C5F-16BC-4C4B-A939-B1BC095FEAA5}" dt="2021-11-23T05:14:37.486" v="1242" actId="26606"/>
          <ac:spMkLst>
            <pc:docMk/>
            <pc:sldMk cId="4059790839" sldId="265"/>
            <ac:spMk id="18" creationId="{A09989E4-EFDC-4A90-A633-E0525FB4139E}"/>
          </ac:spMkLst>
        </pc:spChg>
      </pc:sldChg>
      <pc:sldChg chg="addSp modSp new mod setBg">
        <pc:chgData name="Rim Younes" userId="79c88913-8b75-46ea-af23-70afadd04c78" providerId="ADAL" clId="{30548C5F-16BC-4C4B-A939-B1BC095FEAA5}" dt="2021-11-23T05:36:45.139" v="1383"/>
        <pc:sldMkLst>
          <pc:docMk/>
          <pc:sldMk cId="1246925676" sldId="266"/>
        </pc:sldMkLst>
        <pc:spChg chg="mo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2" creationId="{AF53E76F-F3A0-486B-9D91-84D72C5540A2}"/>
          </ac:spMkLst>
        </pc:spChg>
        <pc:spChg chg="mod">
          <ac:chgData name="Rim Younes" userId="79c88913-8b75-46ea-af23-70afadd04c78" providerId="ADAL" clId="{30548C5F-16BC-4C4B-A939-B1BC095FEAA5}" dt="2021-11-23T05:15:11.082" v="1246" actId="20577"/>
          <ac:spMkLst>
            <pc:docMk/>
            <pc:sldMk cId="1246925676" sldId="266"/>
            <ac:spMk id="3" creationId="{6DC3499A-773B-4A01-A34A-4DA0D234371B}"/>
          </ac:spMkLst>
        </pc:spChg>
        <pc:spChg chg="ad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8" creationId="{1B15ED52-F352-441B-82BF-E0EA34836D08}"/>
          </ac:spMkLst>
        </pc:spChg>
        <pc:spChg chg="ad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10" creationId="{3B2E3793-BFE6-45A2-9B7B-E18844431C99}"/>
          </ac:spMkLst>
        </pc:spChg>
        <pc:spChg chg="ad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12" creationId="{BC4C4868-CB8F-4AF9-9CDB-8108F2C19B67}"/>
          </ac:spMkLst>
        </pc:spChg>
        <pc:spChg chg="ad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14" creationId="{375E0459-6403-40CD-989D-56A4407CA12E}"/>
          </ac:spMkLst>
        </pc:spChg>
        <pc:spChg chg="add">
          <ac:chgData name="Rim Younes" userId="79c88913-8b75-46ea-af23-70afadd04c78" providerId="ADAL" clId="{30548C5F-16BC-4C4B-A939-B1BC095FEAA5}" dt="2021-11-23T05:14:59.829" v="1243" actId="26606"/>
          <ac:spMkLst>
            <pc:docMk/>
            <pc:sldMk cId="1246925676" sldId="266"/>
            <ac:spMk id="16" creationId="{53E5B1A8-3AC9-4BD1-9BBC-78CA94F2D1BA}"/>
          </ac:spMkLst>
        </pc:spChg>
      </pc:sldChg>
      <pc:sldChg chg="addSp delSp modSp new mod setBg">
        <pc:chgData name="Rim Younes" userId="79c88913-8b75-46ea-af23-70afadd04c78" providerId="ADAL" clId="{30548C5F-16BC-4C4B-A939-B1BC095FEAA5}" dt="2021-11-23T21:58:07.783" v="1442"/>
        <pc:sldMkLst>
          <pc:docMk/>
          <pc:sldMk cId="2155838419" sldId="267"/>
        </pc:sldMkLst>
        <pc:spChg chg="mo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2" creationId="{D8B0A4CE-36BD-4BE8-8214-6D5DBFA78CC3}"/>
          </ac:spMkLst>
        </pc:spChg>
        <pc:spChg chg="del mod">
          <ac:chgData name="Rim Younes" userId="79c88913-8b75-46ea-af23-70afadd04c78" providerId="ADAL" clId="{30548C5F-16BC-4C4B-A939-B1BC095FEAA5}" dt="2021-11-23T21:55:34.126" v="1425" actId="22"/>
          <ac:spMkLst>
            <pc:docMk/>
            <pc:sldMk cId="2155838419" sldId="267"/>
            <ac:spMk id="3" creationId="{FB16C20D-8DEC-414E-AE3B-076526064381}"/>
          </ac:spMkLst>
        </pc:spChg>
        <pc:spChg chg="add del mod">
          <ac:chgData name="Rim Younes" userId="79c88913-8b75-46ea-af23-70afadd04c78" providerId="ADAL" clId="{30548C5F-16BC-4C4B-A939-B1BC095FEAA5}" dt="2021-11-23T21:58:07.783" v="1442"/>
          <ac:spMkLst>
            <pc:docMk/>
            <pc:sldMk cId="2155838419" sldId="267"/>
            <ac:spMk id="6" creationId="{C61C3F37-867B-4692-99E8-94843D9AB33F}"/>
          </ac:spMkLst>
        </pc:spChg>
        <pc:spChg chg="ad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8" creationId="{1B15ED52-F352-441B-82BF-E0EA34836D08}"/>
          </ac:spMkLst>
        </pc:spChg>
        <pc:spChg chg="ad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10" creationId="{3B2E3793-BFE6-45A2-9B7B-E18844431C99}"/>
          </ac:spMkLst>
        </pc:spChg>
        <pc:spChg chg="ad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12" creationId="{BC4C4868-CB8F-4AF9-9CDB-8108F2C19B67}"/>
          </ac:spMkLst>
        </pc:spChg>
        <pc:spChg chg="ad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14" creationId="{375E0459-6403-40CD-989D-56A4407CA12E}"/>
          </ac:spMkLst>
        </pc:spChg>
        <pc:spChg chg="add">
          <ac:chgData name="Rim Younes" userId="79c88913-8b75-46ea-af23-70afadd04c78" providerId="ADAL" clId="{30548C5F-16BC-4C4B-A939-B1BC095FEAA5}" dt="2021-11-23T05:07:13.374" v="1186" actId="26606"/>
          <ac:spMkLst>
            <pc:docMk/>
            <pc:sldMk cId="2155838419" sldId="267"/>
            <ac:spMk id="16" creationId="{53E5B1A8-3AC9-4BD1-9BBC-78CA94F2D1BA}"/>
          </ac:spMkLst>
        </pc:spChg>
        <pc:picChg chg="add mod ord modCrop">
          <ac:chgData name="Rim Younes" userId="79c88913-8b75-46ea-af23-70afadd04c78" providerId="ADAL" clId="{30548C5F-16BC-4C4B-A939-B1BC095FEAA5}" dt="2021-11-23T21:57:00.351" v="1440" actId="14100"/>
          <ac:picMkLst>
            <pc:docMk/>
            <pc:sldMk cId="2155838419" sldId="267"/>
            <ac:picMk id="5" creationId="{C3B6E620-8C5B-4163-89BE-BC69D8683E6B}"/>
          </ac:picMkLst>
        </pc:picChg>
      </pc:sldChg>
      <pc:sldChg chg="addSp delSp modSp new mod setBg">
        <pc:chgData name="Rim Younes" userId="79c88913-8b75-46ea-af23-70afadd04c78" providerId="ADAL" clId="{30548C5F-16BC-4C4B-A939-B1BC095FEAA5}" dt="2021-11-23T05:36:45.139" v="1383"/>
        <pc:sldMkLst>
          <pc:docMk/>
          <pc:sldMk cId="3755722099" sldId="268"/>
        </pc:sldMkLst>
        <pc:spChg chg="del">
          <ac:chgData name="Rim Younes" userId="79c88913-8b75-46ea-af23-70afadd04c78" providerId="ADAL" clId="{30548C5F-16BC-4C4B-A939-B1BC095FEAA5}" dt="2021-11-23T04:39:45.184" v="934" actId="478"/>
          <ac:spMkLst>
            <pc:docMk/>
            <pc:sldMk cId="3755722099" sldId="268"/>
            <ac:spMk id="2" creationId="{8C5519AB-EEEC-406D-996B-5D027A77D830}"/>
          </ac:spMkLst>
        </pc:spChg>
        <pc:spChg chg="mo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3" creationId="{69DFB8B2-3E6A-4472-9A86-AC95355A230E}"/>
          </ac:spMkLst>
        </pc:spChg>
        <pc:spChg chg="ad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8" creationId="{1B15ED52-F352-441B-82BF-E0EA34836D08}"/>
          </ac:spMkLst>
        </pc:spChg>
        <pc:spChg chg="ad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10" creationId="{3B2E3793-BFE6-45A2-9B7B-E18844431C99}"/>
          </ac:spMkLst>
        </pc:spChg>
        <pc:spChg chg="ad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12" creationId="{BC4C4868-CB8F-4AF9-9CDB-8108F2C19B67}"/>
          </ac:spMkLst>
        </pc:spChg>
        <pc:spChg chg="ad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14" creationId="{375E0459-6403-40CD-989D-56A4407CA12E}"/>
          </ac:spMkLst>
        </pc:spChg>
        <pc:spChg chg="add">
          <ac:chgData name="Rim Younes" userId="79c88913-8b75-46ea-af23-70afadd04c78" providerId="ADAL" clId="{30548C5F-16BC-4C4B-A939-B1BC095FEAA5}" dt="2021-11-23T05:15:20.105" v="1247" actId="26606"/>
          <ac:spMkLst>
            <pc:docMk/>
            <pc:sldMk cId="3755722099" sldId="268"/>
            <ac:spMk id="16" creationId="{53E5B1A8-3AC9-4BD1-9BBC-78CA94F2D1BA}"/>
          </ac:spMkLst>
        </pc:spChg>
      </pc:sldChg>
      <pc:sldChg chg="addSp delSp modSp new mod setBg">
        <pc:chgData name="Rim Younes" userId="79c88913-8b75-46ea-af23-70afadd04c78" providerId="ADAL" clId="{30548C5F-16BC-4C4B-A939-B1BC095FEAA5}" dt="2021-11-23T05:36:45.139" v="1383"/>
        <pc:sldMkLst>
          <pc:docMk/>
          <pc:sldMk cId="4046538405" sldId="269"/>
        </pc:sldMkLst>
        <pc:spChg chg="del">
          <ac:chgData name="Rim Younes" userId="79c88913-8b75-46ea-af23-70afadd04c78" providerId="ADAL" clId="{30548C5F-16BC-4C4B-A939-B1BC095FEAA5}" dt="2021-11-23T04:39:56.599" v="947" actId="478"/>
          <ac:spMkLst>
            <pc:docMk/>
            <pc:sldMk cId="4046538405" sldId="269"/>
            <ac:spMk id="2" creationId="{2739749C-B782-4943-A798-9855F6EAFDBD}"/>
          </ac:spMkLst>
        </pc:spChg>
        <pc:spChg chg="mo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3" creationId="{411F9C82-7638-430D-9698-7F4C8BFAEBD2}"/>
          </ac:spMkLst>
        </pc:spChg>
        <pc:spChg chg="ad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8" creationId="{1B15ED52-F352-441B-82BF-E0EA34836D08}"/>
          </ac:spMkLst>
        </pc:spChg>
        <pc:spChg chg="ad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10" creationId="{3B2E3793-BFE6-45A2-9B7B-E18844431C99}"/>
          </ac:spMkLst>
        </pc:spChg>
        <pc:spChg chg="ad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12" creationId="{BC4C4868-CB8F-4AF9-9CDB-8108F2C19B67}"/>
          </ac:spMkLst>
        </pc:spChg>
        <pc:spChg chg="ad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14" creationId="{375E0459-6403-40CD-989D-56A4407CA12E}"/>
          </ac:spMkLst>
        </pc:spChg>
        <pc:spChg chg="add">
          <ac:chgData name="Rim Younes" userId="79c88913-8b75-46ea-af23-70afadd04c78" providerId="ADAL" clId="{30548C5F-16BC-4C4B-A939-B1BC095FEAA5}" dt="2021-11-23T05:15:23.912" v="1248" actId="26606"/>
          <ac:spMkLst>
            <pc:docMk/>
            <pc:sldMk cId="4046538405" sldId="269"/>
            <ac:spMk id="16" creationId="{53E5B1A8-3AC9-4BD1-9BBC-78CA94F2D1BA}"/>
          </ac:spMkLst>
        </pc:spChg>
      </pc:sldChg>
      <pc:sldChg chg="addSp modSp new mod setBg">
        <pc:chgData name="Rim Younes" userId="79c88913-8b75-46ea-af23-70afadd04c78" providerId="ADAL" clId="{30548C5F-16BC-4C4B-A939-B1BC095FEAA5}" dt="2021-11-23T05:36:45.139" v="1383"/>
        <pc:sldMkLst>
          <pc:docMk/>
          <pc:sldMk cId="157316486" sldId="270"/>
        </pc:sldMkLst>
        <pc:spChg chg="mo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2" creationId="{F9B4DC83-DD88-45F8-8038-9B514F763850}"/>
          </ac:spMkLst>
        </pc:spChg>
        <pc:spChg chg="mo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3" creationId="{D25FB323-17D2-45F0-9753-958065FB2606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8" creationId="{DEE2AD96-B495-4E06-9291-B71706F728CB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10" creationId="{53CF6D67-C5A8-4ADD-9E8E-1E38CA1D3166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12" creationId="{86909FA0-B515-4681-B7A8-FA281D133B94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14" creationId="{21C9FE86-FCC3-4A31-AA1C-C882262B7FE7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16" creationId="{7D96243B-ECED-4B71-8E06-AE9A285EAD20}"/>
          </ac:spMkLst>
        </pc:spChg>
        <pc:spChg chg="add">
          <ac:chgData name="Rim Younes" userId="79c88913-8b75-46ea-af23-70afadd04c78" providerId="ADAL" clId="{30548C5F-16BC-4C4B-A939-B1BC095FEAA5}" dt="2021-11-23T05:15:28.246" v="1249" actId="26606"/>
          <ac:spMkLst>
            <pc:docMk/>
            <pc:sldMk cId="157316486" sldId="270"/>
            <ac:spMk id="18" creationId="{A09989E4-EFDC-4A90-A633-E0525FB4139E}"/>
          </ac:spMkLst>
        </pc:spChg>
      </pc:sldChg>
      <pc:sldMasterChg chg="setBg modSldLayout">
        <pc:chgData name="Rim Younes" userId="79c88913-8b75-46ea-af23-70afadd04c78" providerId="ADAL" clId="{30548C5F-16BC-4C4B-A939-B1BC095FEAA5}" dt="2021-11-23T05:36:45.139" v="1383"/>
        <pc:sldMasterMkLst>
          <pc:docMk/>
          <pc:sldMasterMk cId="2932095976" sldId="2147483648"/>
        </pc:sldMasterMkLst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2175236208" sldId="2147483649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3509687165" sldId="2147483650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13396231" sldId="2147483651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3516036465" sldId="2147483652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2110193630" sldId="2147483653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3454342921" sldId="2147483654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1234648893" sldId="2147483655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3545142474" sldId="2147483656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613314253" sldId="2147483657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2215471361" sldId="2147483658"/>
          </pc:sldLayoutMkLst>
        </pc:sldLayoutChg>
        <pc:sldLayoutChg chg="setBg">
          <pc:chgData name="Rim Younes" userId="79c88913-8b75-46ea-af23-70afadd04c78" providerId="ADAL" clId="{30548C5F-16BC-4C4B-A939-B1BC095FEAA5}" dt="2021-11-23T05:36:45.139" v="1383"/>
          <pc:sldLayoutMkLst>
            <pc:docMk/>
            <pc:sldMasterMk cId="2932095976" sldId="2147483648"/>
            <pc:sldLayoutMk cId="3355030645" sldId="2147483659"/>
          </pc:sldLayoutMkLst>
        </pc:sldLayoutChg>
      </pc:sldMasterChg>
    </pc:docChg>
  </pc:docChgLst>
  <pc:docChgLst>
    <pc:chgData name="Kalo Thalia Randrianelson" userId="S::krand055@uottawa.ca::e0e0052a-d4e8-47b3-b10f-7c1582eafe3f" providerId="AD" clId="Web-{82952A6B-A3BF-4B3A-B2C7-A253A03F2492}"/>
    <pc:docChg chg="addSld delSld modSld">
      <pc:chgData name="Kalo Thalia Randrianelson" userId="S::krand055@uottawa.ca::e0e0052a-d4e8-47b3-b10f-7c1582eafe3f" providerId="AD" clId="Web-{82952A6B-A3BF-4B3A-B2C7-A253A03F2492}" dt="2021-11-23T23:10:52.965" v="141" actId="20577"/>
      <pc:docMkLst>
        <pc:docMk/>
      </pc:docMkLst>
      <pc:sldChg chg="addSp delSp modSp del mod setBg modClrScheme setClrOvrMap delDesignElem chgLayout">
        <pc:chgData name="Kalo Thalia Randrianelson" userId="S::krand055@uottawa.ca::e0e0052a-d4e8-47b3-b10f-7c1582eafe3f" providerId="AD" clId="Web-{82952A6B-A3BF-4B3A-B2C7-A253A03F2492}" dt="2021-11-23T23:01:18.019" v="11"/>
        <pc:sldMkLst>
          <pc:docMk/>
          <pc:sldMk cId="4059790839" sldId="265"/>
        </pc:sldMkLst>
        <pc:spChg chg="mod ord">
          <ac:chgData name="Kalo Thalia Randrianelson" userId="S::krand055@uottawa.ca::e0e0052a-d4e8-47b3-b10f-7c1582eafe3f" providerId="AD" clId="Web-{82952A6B-A3BF-4B3A-B2C7-A253A03F2492}" dt="2021-11-23T23:00:12.784" v="5"/>
          <ac:spMkLst>
            <pc:docMk/>
            <pc:sldMk cId="4059790839" sldId="265"/>
            <ac:spMk id="2" creationId="{54D764FC-7669-4836-8596-639A278F90CA}"/>
          </ac:spMkLst>
        </pc:spChg>
        <pc:spChg chg="del mod ord">
          <ac:chgData name="Kalo Thalia Randrianelson" userId="S::krand055@uottawa.ca::e0e0052a-d4e8-47b3-b10f-7c1582eafe3f" providerId="AD" clId="Web-{82952A6B-A3BF-4B3A-B2C7-A253A03F2492}" dt="2021-11-23T22:58:18.892" v="1"/>
          <ac:spMkLst>
            <pc:docMk/>
            <pc:sldMk cId="4059790839" sldId="265"/>
            <ac:spMk id="3" creationId="{E3862650-07F6-42DF-BDF2-91925648D45D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2:58:40.423" v="3"/>
          <ac:spMkLst>
            <pc:docMk/>
            <pc:sldMk cId="4059790839" sldId="265"/>
            <ac:spMk id="4" creationId="{FB8C0802-5D0E-4990-AFE5-084468077D6A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2:58:18.892" v="1"/>
          <ac:spMkLst>
            <pc:docMk/>
            <pc:sldMk cId="4059790839" sldId="265"/>
            <ac:spMk id="5" creationId="{ADED38C2-824A-4721-8BF7-C303E1FBA170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2:58:18.892" v="1"/>
          <ac:spMkLst>
            <pc:docMk/>
            <pc:sldMk cId="4059790839" sldId="265"/>
            <ac:spMk id="6" creationId="{846C2040-AB45-4974-9A94-88C79AB360FB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3:00:42.472" v="6"/>
          <ac:spMkLst>
            <pc:docMk/>
            <pc:sldMk cId="4059790839" sldId="265"/>
            <ac:spMk id="7" creationId="{5CDED681-6771-41B1-93A8-34A75E919F05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8" creationId="{DEE2AD96-B495-4E06-9291-B71706F728CB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2:58:40.423" v="3"/>
          <ac:spMkLst>
            <pc:docMk/>
            <pc:sldMk cId="4059790839" sldId="265"/>
            <ac:spMk id="9" creationId="{6C36DDB8-3A1B-4CD6-B680-45B947326541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10" creationId="{53CF6D67-C5A8-4ADD-9E8E-1E38CA1D3166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3:00:55.988" v="7"/>
          <ac:spMkLst>
            <pc:docMk/>
            <pc:sldMk cId="4059790839" sldId="265"/>
            <ac:spMk id="11" creationId="{C4321D9A-E9AC-4761-952C-FCCA51FA9476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12" creationId="{86909FA0-B515-4681-B7A8-FA281D133B94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0:12.784" v="5"/>
          <ac:spMkLst>
            <pc:docMk/>
            <pc:sldMk cId="4059790839" sldId="265"/>
            <ac:spMk id="13" creationId="{2A6B319F-86FE-4754-878E-06F0804D882B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14" creationId="{21C9FE86-FCC3-4A31-AA1C-C882262B7FE7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0:12.784" v="5"/>
          <ac:spMkLst>
            <pc:docMk/>
            <pc:sldMk cId="4059790839" sldId="265"/>
            <ac:spMk id="15" creationId="{DCF7D1B5-3477-499F-ACC5-2C8B07F4EDB3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16" creationId="{7D96243B-ECED-4B71-8E06-AE9A285EAD20}"/>
          </ac:spMkLst>
        </pc:spChg>
        <pc:spChg chg="add mod ord">
          <ac:chgData name="Kalo Thalia Randrianelson" userId="S::krand055@uottawa.ca::e0e0052a-d4e8-47b3-b10f-7c1582eafe3f" providerId="AD" clId="Web-{82952A6B-A3BF-4B3A-B2C7-A253A03F2492}" dt="2021-11-23T23:00:12.784" v="5"/>
          <ac:spMkLst>
            <pc:docMk/>
            <pc:sldMk cId="4059790839" sldId="265"/>
            <ac:spMk id="17" creationId="{8EE7F83C-A36B-4EE6-8FC0-DFF70B49C61F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2:58:09.329" v="0"/>
          <ac:spMkLst>
            <pc:docMk/>
            <pc:sldMk cId="4059790839" sldId="265"/>
            <ac:spMk id="18" creationId="{A09989E4-EFDC-4A90-A633-E0525FB4139E}"/>
          </ac:spMkLst>
        </pc:spChg>
        <pc:spChg chg="add mod ord">
          <ac:chgData name="Kalo Thalia Randrianelson" userId="S::krand055@uottawa.ca::e0e0052a-d4e8-47b3-b10f-7c1582eafe3f" providerId="AD" clId="Web-{82952A6B-A3BF-4B3A-B2C7-A253A03F2492}" dt="2021-11-23T23:00:12.784" v="5"/>
          <ac:spMkLst>
            <pc:docMk/>
            <pc:sldMk cId="4059790839" sldId="265"/>
            <ac:spMk id="19" creationId="{9C113CFD-D3CF-462E-A76B-7DA56180086A}"/>
          </ac:spMkLst>
        </pc:spChg>
        <pc:picChg chg="add mod ord">
          <ac:chgData name="Kalo Thalia Randrianelson" userId="S::krand055@uottawa.ca::e0e0052a-d4e8-47b3-b10f-7c1582eafe3f" providerId="AD" clId="Web-{82952A6B-A3BF-4B3A-B2C7-A253A03F2492}" dt="2021-11-23T23:00:42.472" v="6"/>
          <ac:picMkLst>
            <pc:docMk/>
            <pc:sldMk cId="4059790839" sldId="265"/>
            <ac:picMk id="20" creationId="{2A61ED5A-88B3-42CF-B339-3C87A9C19A65}"/>
          </ac:picMkLst>
        </pc:picChg>
        <pc:picChg chg="add mod ord">
          <ac:chgData name="Kalo Thalia Randrianelson" userId="S::krand055@uottawa.ca::e0e0052a-d4e8-47b3-b10f-7c1582eafe3f" providerId="AD" clId="Web-{82952A6B-A3BF-4B3A-B2C7-A253A03F2492}" dt="2021-11-23T23:01:06.785" v="10" actId="14100"/>
          <ac:picMkLst>
            <pc:docMk/>
            <pc:sldMk cId="4059790839" sldId="265"/>
            <ac:picMk id="21" creationId="{3B77C7BF-4B78-4368-82A2-8B5B07A93E0D}"/>
          </ac:picMkLst>
        </pc:picChg>
      </pc:sldChg>
      <pc:sldChg chg="addSp delSp modSp new mod setBg modClrScheme setClrOvrMap delDesignElem chgLayout">
        <pc:chgData name="Kalo Thalia Randrianelson" userId="S::krand055@uottawa.ca::e0e0052a-d4e8-47b3-b10f-7c1582eafe3f" providerId="AD" clId="Web-{82952A6B-A3BF-4B3A-B2C7-A253A03F2492}" dt="2021-11-23T23:10:52.965" v="141" actId="20577"/>
        <pc:sldMkLst>
          <pc:docMk/>
          <pc:sldMk cId="3884741039" sldId="273"/>
        </pc:sldMkLst>
        <pc:spChg chg="del">
          <ac:chgData name="Kalo Thalia Randrianelson" userId="S::krand055@uottawa.ca::e0e0052a-d4e8-47b3-b10f-7c1582eafe3f" providerId="AD" clId="Web-{82952A6B-A3BF-4B3A-B2C7-A253A03F2492}" dt="2021-11-23T23:02:27.473" v="13"/>
          <ac:spMkLst>
            <pc:docMk/>
            <pc:sldMk cId="3884741039" sldId="273"/>
            <ac:spMk id="2" creationId="{FF916730-8D70-4BA6-ADDD-715FF7B099EA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3:02:27.473" v="13"/>
          <ac:spMkLst>
            <pc:docMk/>
            <pc:sldMk cId="3884741039" sldId="273"/>
            <ac:spMk id="3" creationId="{7D47AACC-6BD8-4500-9709-DA8715BE3AC2}"/>
          </ac:spMkLst>
        </pc:spChg>
        <pc:spChg chg="del">
          <ac:chgData name="Kalo Thalia Randrianelson" userId="S::krand055@uottawa.ca::e0e0052a-d4e8-47b3-b10f-7c1582eafe3f" providerId="AD" clId="Web-{82952A6B-A3BF-4B3A-B2C7-A253A03F2492}" dt="2021-11-23T23:02:27.473" v="13"/>
          <ac:spMkLst>
            <pc:docMk/>
            <pc:sldMk cId="3884741039" sldId="273"/>
            <ac:spMk id="4" creationId="{51D3A04E-2D97-471B-91E1-BDB9476CA5F2}"/>
          </ac:spMkLst>
        </pc:spChg>
        <pc:spChg chg="add mod ord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5" creationId="{81C7C909-301D-452B-A289-D106357FA048}"/>
          </ac:spMkLst>
        </pc:spChg>
        <pc:spChg chg="add del mod">
          <ac:chgData name="Kalo Thalia Randrianelson" userId="S::krand055@uottawa.ca::e0e0052a-d4e8-47b3-b10f-7c1582eafe3f" providerId="AD" clId="Web-{82952A6B-A3BF-4B3A-B2C7-A253A03F2492}" dt="2021-11-23T23:02:57.880" v="18"/>
          <ac:spMkLst>
            <pc:docMk/>
            <pc:sldMk cId="3884741039" sldId="273"/>
            <ac:spMk id="6" creationId="{0C546D18-ED1B-4BA4-9BFF-F2050241A501}"/>
          </ac:spMkLst>
        </pc:spChg>
        <pc:spChg chg="add del mod">
          <ac:chgData name="Kalo Thalia Randrianelson" userId="S::krand055@uottawa.ca::e0e0052a-d4e8-47b3-b10f-7c1582eafe3f" providerId="AD" clId="Web-{82952A6B-A3BF-4B3A-B2C7-A253A03F2492}" dt="2021-11-23T23:03:12.584" v="19"/>
          <ac:spMkLst>
            <pc:docMk/>
            <pc:sldMk cId="3884741039" sldId="273"/>
            <ac:spMk id="7" creationId="{321B0DFF-A70F-46FD-B557-9B9DEE1EBB76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75" v="26"/>
          <ac:spMkLst>
            <pc:docMk/>
            <pc:sldMk cId="3884741039" sldId="273"/>
            <ac:spMk id="9" creationId="{2A6B319F-86FE-4754-878E-06F0804D882B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75" v="26"/>
          <ac:spMkLst>
            <pc:docMk/>
            <pc:sldMk cId="3884741039" sldId="273"/>
            <ac:spMk id="10" creationId="{DCF7D1B5-3477-499F-ACC5-2C8B07F4EDB3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2:39.005" v="16"/>
          <ac:spMkLst>
            <pc:docMk/>
            <pc:sldMk cId="3884741039" sldId="273"/>
            <ac:spMk id="12" creationId="{4C608BEB-860E-4094-8511-78603564A75E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42.882" v="27"/>
          <ac:spMkLst>
            <pc:docMk/>
            <pc:sldMk cId="3884741039" sldId="273"/>
            <ac:spMk id="15" creationId="{6EFFF4A2-EB01-4738-9824-8D9A72A51BB9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42.882" v="27"/>
          <ac:spMkLst>
            <pc:docMk/>
            <pc:sldMk cId="3884741039" sldId="273"/>
            <ac:spMk id="16" creationId="{23D97D8B-CFC5-431A-AA32-93C4522A6EE6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17" creationId="{0322B6ED-863C-4D80-BCA5-518D848A6AE3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3:07:29.556" v="69"/>
          <ac:spMkLst>
            <pc:docMk/>
            <pc:sldMk cId="3884741039" sldId="273"/>
            <ac:spMk id="18" creationId="{F4C5F5D5-DFF0-4E45-9992-56784F6A8E0A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20" creationId="{D47F22ED-3A55-4EDE-A5A8-163D82B09265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22" creationId="{5184EE59-3061-456B-9FB5-98A8E0E74B02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3:09:38.886" v="90"/>
          <ac:spMkLst>
            <pc:docMk/>
            <pc:sldMk cId="3884741039" sldId="273"/>
            <ac:spMk id="23" creationId="{09CD575C-9F8E-4DC5-877A-57DB1C7C0B4F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24" creationId="{F7E07B5E-9FB5-4C91-8BE4-6167EB58D0A7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26" creationId="{37524947-EB09-4DD9-973B-9F75BBCD7269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27" creationId="{D47F22ED-3A55-4EDE-A5A8-163D82B09265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28" creationId="{D30C8E25-2DD1-45C6-9F04-0F0CBF666021}"/>
          </ac:spMkLst>
        </pc:spChg>
        <pc:spChg chg="add del mod ord">
          <ac:chgData name="Kalo Thalia Randrianelson" userId="S::krand055@uottawa.ca::e0e0052a-d4e8-47b3-b10f-7c1582eafe3f" providerId="AD" clId="Web-{82952A6B-A3BF-4B3A-B2C7-A253A03F2492}" dt="2021-11-23T23:09:43.933" v="92"/>
          <ac:spMkLst>
            <pc:docMk/>
            <pc:sldMk cId="3884741039" sldId="273"/>
            <ac:spMk id="29" creationId="{7435123B-4761-4699-91D1-B8675EEBD4EA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4:21.460" v="25"/>
          <ac:spMkLst>
            <pc:docMk/>
            <pc:sldMk cId="3884741039" sldId="273"/>
            <ac:spMk id="30" creationId="{BC57EA3C-C239-4132-A618-5CBE9F896B2F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32" creationId="{5184EE59-3061-456B-9FB5-98A8E0E74B02}"/>
          </ac:spMkLst>
        </pc:spChg>
        <pc:spChg chg="add mod">
          <ac:chgData name="Kalo Thalia Randrianelson" userId="S::krand055@uottawa.ca::e0e0052a-d4e8-47b3-b10f-7c1582eafe3f" providerId="AD" clId="Web-{82952A6B-A3BF-4B3A-B2C7-A253A03F2492}" dt="2021-11-23T23:08:48.901" v="87" actId="1076"/>
          <ac:spMkLst>
            <pc:docMk/>
            <pc:sldMk cId="3884741039" sldId="273"/>
            <ac:spMk id="33" creationId="{15AFA1E3-078D-40E0-988A-1C9D6FD88F3A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34" creationId="{F7E07B5E-9FB5-4C91-8BE4-6167EB58D0A7}"/>
          </ac:spMkLst>
        </pc:spChg>
        <pc:spChg chg="add mod">
          <ac:chgData name="Kalo Thalia Randrianelson" userId="S::krand055@uottawa.ca::e0e0052a-d4e8-47b3-b10f-7c1582eafe3f" providerId="AD" clId="Web-{82952A6B-A3BF-4B3A-B2C7-A253A03F2492}" dt="2021-11-23T23:10:52.965" v="141" actId="20577"/>
          <ac:spMkLst>
            <pc:docMk/>
            <pc:sldMk cId="3884741039" sldId="273"/>
            <ac:spMk id="35" creationId="{13AFF1DF-19FF-4E14-BF5F-A5993BB6E8C7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36" creationId="{37524947-EB09-4DD9-973B-9F75BBCD7269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38" creationId="{D30C8E25-2DD1-45C6-9F04-0F0CBF666021}"/>
          </ac:spMkLst>
        </pc:spChg>
        <pc:spChg chg="add del">
          <ac:chgData name="Kalo Thalia Randrianelson" userId="S::krand055@uottawa.ca::e0e0052a-d4e8-47b3-b10f-7c1582eafe3f" providerId="AD" clId="Web-{82952A6B-A3BF-4B3A-B2C7-A253A03F2492}" dt="2021-11-23T23:06:17.368" v="59"/>
          <ac:spMkLst>
            <pc:docMk/>
            <pc:sldMk cId="3884741039" sldId="273"/>
            <ac:spMk id="40" creationId="{BC57EA3C-C239-4132-A618-5CBE9F896B2F}"/>
          </ac:spMkLst>
        </pc:spChg>
        <pc:grpChg chg="add del">
          <ac:chgData name="Kalo Thalia Randrianelson" userId="S::krand055@uottawa.ca::e0e0052a-d4e8-47b3-b10f-7c1582eafe3f" providerId="AD" clId="Web-{82952A6B-A3BF-4B3A-B2C7-A253A03F2492}" dt="2021-11-23T23:04:42.882" v="27"/>
          <ac:grpSpMkLst>
            <pc:docMk/>
            <pc:sldMk cId="3884741039" sldId="273"/>
            <ac:grpSpMk id="19" creationId="{F91EAA54-AC0A-4AEF-ACE5-B1DD3DC8173B}"/>
          </ac:grpSpMkLst>
        </pc:grpChg>
        <pc:picChg chg="add del mod ord">
          <ac:chgData name="Kalo Thalia Randrianelson" userId="S::krand055@uottawa.ca::e0e0052a-d4e8-47b3-b10f-7c1582eafe3f" providerId="AD" clId="Web-{82952A6B-A3BF-4B3A-B2C7-A253A03F2492}" dt="2021-11-23T23:06:20.711" v="60"/>
          <ac:picMkLst>
            <pc:docMk/>
            <pc:sldMk cId="3884741039" sldId="273"/>
            <ac:picMk id="8" creationId="{24AD2921-4622-461A-8FC6-5A996D230F19}"/>
          </ac:picMkLst>
        </pc:picChg>
        <pc:picChg chg="add mod ord">
          <ac:chgData name="Kalo Thalia Randrianelson" userId="S::krand055@uottawa.ca::e0e0052a-d4e8-47b3-b10f-7c1582eafe3f" providerId="AD" clId="Web-{82952A6B-A3BF-4B3A-B2C7-A253A03F2492}" dt="2021-11-23T23:10:00.543" v="98" actId="1076"/>
          <ac:picMkLst>
            <pc:docMk/>
            <pc:sldMk cId="3884741039" sldId="273"/>
            <ac:picMk id="11" creationId="{199EC8DC-8E5F-45A4-8664-6D1B67903A30}"/>
          </ac:picMkLst>
        </pc:picChg>
        <pc:picChg chg="add mod ord">
          <ac:chgData name="Kalo Thalia Randrianelson" userId="S::krand055@uottawa.ca::e0e0052a-d4e8-47b3-b10f-7c1582eafe3f" providerId="AD" clId="Web-{82952A6B-A3BF-4B3A-B2C7-A253A03F2492}" dt="2021-11-23T23:10:02.902" v="99" actId="1076"/>
          <ac:picMkLst>
            <pc:docMk/>
            <pc:sldMk cId="3884741039" sldId="273"/>
            <ac:picMk id="13" creationId="{7FCE6590-FEE0-4D6E-A3DB-D95751234A39}"/>
          </ac:picMkLst>
        </pc:picChg>
        <pc:picChg chg="add mod ord">
          <ac:chgData name="Kalo Thalia Randrianelson" userId="S::krand055@uottawa.ca::e0e0052a-d4e8-47b3-b10f-7c1582eafe3f" providerId="AD" clId="Web-{82952A6B-A3BF-4B3A-B2C7-A253A03F2492}" dt="2021-11-23T23:09:55.605" v="96" actId="1076"/>
          <ac:picMkLst>
            <pc:docMk/>
            <pc:sldMk cId="3884741039" sldId="273"/>
            <ac:picMk id="31" creationId="{B7F7FA90-3A13-4B6C-8121-6861A7E72067}"/>
          </ac:picMkLst>
        </pc:picChg>
        <pc:cxnChg chg="add del">
          <ac:chgData name="Kalo Thalia Randrianelson" userId="S::krand055@uottawa.ca::e0e0052a-d4e8-47b3-b10f-7c1582eafe3f" providerId="AD" clId="Web-{82952A6B-A3BF-4B3A-B2C7-A253A03F2492}" dt="2021-11-23T23:02:39.005" v="16"/>
          <ac:cxnSpMkLst>
            <pc:docMk/>
            <pc:sldMk cId="3884741039" sldId="273"/>
            <ac:cxnSpMk id="14" creationId="{1F16A8D4-FE87-4604-88B2-394B5D1EB43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5C19-A09D-4110-B697-B0565159D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9EF0E-E01F-4CAD-B413-2D67C6E40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DA55-8623-48C9-ACE2-0E6C8333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0A5F6-420F-4DCC-BA65-A070F3DE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1A65-AEEC-4F48-8AF4-964CA6E4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23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663D9-93AA-47CA-84F9-D5914975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80780-0C63-42A7-820F-DA2ED1C0D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70BE-0055-4EA0-91F9-6950DD12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5248C-7D2C-4034-93B2-2C3408F4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C286-780C-4C33-B781-034DC74A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47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AE192-072C-4F37-8274-8CD9874B8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D76B9-4B7E-4CAD-AE25-66F259A77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EBA86-F74A-4AB9-AEA1-120F6D5B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66E54-3F72-407E-B192-7F7745B0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F9E23-9CAF-40B2-BA70-F404F26B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503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8F9E-62C5-40FA-B050-4DBABCDA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1C25E-1889-41EF-BCE7-1BE4579B3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E183D-8616-4799-809A-1A7BBC1E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8B405-CD09-4C84-B3CD-5312E85E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0098A-3BC2-416E-BB89-1D857C39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968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6C8CC-DC3C-4439-9B85-3FD3BF53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C2FC3-B564-4237-A5AB-6FFC0B2C8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D40B1-316D-46DA-B966-C5CFF4A5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C9F69-B9F6-41A4-B296-4BB8D9E3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92BCF-1E80-4DA9-A67F-033D0086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21B2-1E02-4F96-9F56-108575BC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E834-7865-4A40-8B7F-3FAB0A731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3773F-6C77-4850-880F-E9B24B315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F0573-DE61-482F-9108-B1FA2E05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17188-1385-4D42-9C58-EF5B459B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F77A-CAB7-4EA6-ABE8-B42BE9E6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603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4FA84-757B-4B04-B515-1E987953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C4D7D-C724-4D11-AD24-81E16A31B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D8BF6-53BC-4C7C-A4A7-E78585BA9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7F36B9-D8B2-452B-85BC-7F68A2BA7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49517-6F42-484C-B655-47E2536C3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164C5-7B8B-42F5-A847-B5176CD0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D7DE5-3DDE-47D4-A53C-8FDF4A60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7DAC3-6D2E-4D32-A6A8-4575ABDC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19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ED14-A16F-4741-AE32-B73096AC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AEE5-C1B6-4899-8AF5-4137FA04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B59A5-B670-49F5-B9C3-D9F39B58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62F42-4FBA-40AD-AA85-6FFAA84E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34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A1B38-F2DB-424F-A5A1-18B0C1BC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6629D-1836-4E4C-B4F5-9DA35004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E329E-CF6E-4478-BA87-05AA780E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64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47B3-3B08-4EFA-B094-1306ADFC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959A9-A8A3-4513-B07E-81DEF59AE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97808-2C2E-4D09-AAC7-7DC6B7C89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95169-E63A-4893-BB87-A927331D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72FAA-FC03-41E1-8158-D63891A5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B062D-4F90-4B3E-A3C6-90A1B960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14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9C0B-1BE6-4984-B641-F6C39A29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D63B2-106C-402E-A514-93D6C550E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D88D1-21D7-4723-A150-4660C801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926AD-5478-4FC5-8D32-2BF1A9FC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D1746-3B22-425E-AD78-A3B5F722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45035-7C20-4483-A925-3BF8018C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31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0468-C486-44B3-A3C4-27AE420A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1F7B-30D0-4828-9EB9-47A9D5133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F06A-CE8B-4558-A9DB-890B69BAC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FB762-0464-4370-9C19-5515066C27CA}" type="datetimeFigureOut">
              <a:rPr lang="en-CA" smtClean="0"/>
              <a:t>2021-11-25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E126F-D33A-461C-B483-C1A1EB6CC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4CD34-4714-4E38-82A7-EBED97852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1C01-6BD1-42D4-86E4-B4533A12FD0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209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010F8-A70A-4B82-B7FE-2F920E4F2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593" y="735106"/>
            <a:ext cx="10053763" cy="2928470"/>
          </a:xfrm>
        </p:spPr>
        <p:txBody>
          <a:bodyPr anchor="b">
            <a:normAutofit/>
          </a:bodyPr>
          <a:lstStyle/>
          <a:p>
            <a:r>
              <a:rPr lang="en-CA" sz="4800">
                <a:solidFill>
                  <a:srgbClr val="FFFFFF"/>
                </a:solidFill>
                <a:latin typeface="Bell MT"/>
              </a:rPr>
              <a:t>Les Six Ing</a:t>
            </a:r>
            <a:r>
              <a:rPr lang="fr-CA" sz="4800" err="1">
                <a:solidFill>
                  <a:srgbClr val="FFFFFF"/>
                </a:solidFill>
                <a:latin typeface="Bell MT"/>
              </a:rPr>
              <a:t>és</a:t>
            </a:r>
            <a:br>
              <a:rPr lang="fr-CA" sz="4800">
                <a:latin typeface="Bell MT"/>
              </a:rPr>
            </a:br>
            <a:r>
              <a:rPr lang="fr-CA" sz="3600">
                <a:solidFill>
                  <a:srgbClr val="FFFFFF"/>
                </a:solidFill>
                <a:latin typeface="Bell MT"/>
              </a:rPr>
              <a:t>Équipe FA3</a:t>
            </a:r>
            <a:endParaRPr lang="en-CA" sz="3600">
              <a:solidFill>
                <a:srgbClr val="FFFFFF"/>
              </a:solidFill>
              <a:latin typeface="Bell M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48EF3-4B90-4867-95F7-18E64161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098" y="4689342"/>
            <a:ext cx="10005951" cy="2000770"/>
          </a:xfrm>
        </p:spPr>
        <p:txBody>
          <a:bodyPr anchor="ctr">
            <a:normAutofit/>
          </a:bodyPr>
          <a:lstStyle/>
          <a:p>
            <a:pPr rtl="0" fontAlgn="base"/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Anicet </a:t>
            </a:r>
            <a:r>
              <a:rPr lang="fr-CA" sz="1400" b="0" i="0" u="none" strike="noStrike" err="1">
                <a:effectLst/>
                <a:latin typeface="Times New Roman" panose="02020603050405020304" pitchFamily="18" charset="0"/>
              </a:rPr>
              <a:t>Zoungrana</a:t>
            </a:r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, 300145730 </a:t>
            </a:r>
            <a:r>
              <a:rPr lang="fr-CA" sz="1400" b="0" i="0">
                <a:effectLst/>
                <a:latin typeface="Times New Roman" panose="02020603050405020304" pitchFamily="18" charset="0"/>
              </a:rPr>
              <a:t>​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Maxime Perreault, 300227550 </a:t>
            </a:r>
            <a:r>
              <a:rPr lang="fr-CA" sz="1400" b="0" i="0">
                <a:effectLst/>
                <a:latin typeface="Times New Roman" panose="02020603050405020304" pitchFamily="18" charset="0"/>
              </a:rPr>
              <a:t>​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fr-CA" sz="1400" b="0" i="0" u="none" strike="noStrike" err="1">
                <a:effectLst/>
                <a:latin typeface="Times New Roman" panose="02020603050405020304" pitchFamily="18" charset="0"/>
              </a:rPr>
              <a:t>Prayot</a:t>
            </a:r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 </a:t>
            </a:r>
            <a:r>
              <a:rPr lang="fr-CA" sz="1400" b="0" i="0" u="none" strike="noStrike" err="1">
                <a:effectLst/>
                <a:latin typeface="Times New Roman" panose="02020603050405020304" pitchFamily="18" charset="0"/>
              </a:rPr>
              <a:t>Sae-Khow</a:t>
            </a:r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, 300246953 </a:t>
            </a:r>
            <a:r>
              <a:rPr lang="fr-CA" sz="1400" b="0" i="0">
                <a:effectLst/>
                <a:latin typeface="Times New Roman" panose="02020603050405020304" pitchFamily="18" charset="0"/>
              </a:rPr>
              <a:t>​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Rim Younes, 7537089 </a:t>
            </a:r>
            <a:r>
              <a:rPr lang="fr-CA" sz="1400" b="0" i="0">
                <a:effectLst/>
                <a:latin typeface="Times New Roman" panose="02020603050405020304" pitchFamily="18" charset="0"/>
              </a:rPr>
              <a:t>​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Soukaina </a:t>
            </a:r>
            <a:r>
              <a:rPr lang="fr-CA" sz="1400" b="0" i="0" u="none" strike="noStrike" err="1">
                <a:effectLst/>
                <a:latin typeface="Times New Roman" panose="02020603050405020304" pitchFamily="18" charset="0"/>
              </a:rPr>
              <a:t>Lkahya</a:t>
            </a:r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, 300230353 </a:t>
            </a:r>
            <a:r>
              <a:rPr lang="fr-CA" sz="1400" b="0" i="0">
                <a:effectLst/>
                <a:latin typeface="Times New Roman" panose="02020603050405020304" pitchFamily="18" charset="0"/>
              </a:rPr>
              <a:t>​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Thalia </a:t>
            </a:r>
            <a:r>
              <a:rPr lang="fr-CA" sz="1400" b="0" i="0" u="none" strike="noStrike" err="1">
                <a:effectLst/>
                <a:latin typeface="Times New Roman" panose="02020603050405020304" pitchFamily="18" charset="0"/>
              </a:rPr>
              <a:t>Randrianelson</a:t>
            </a:r>
            <a:r>
              <a:rPr lang="fr-CA" sz="1400" b="0" i="0" u="none" strike="noStrike">
                <a:effectLst/>
                <a:latin typeface="Times New Roman" panose="02020603050405020304" pitchFamily="18" charset="0"/>
              </a:rPr>
              <a:t>, 300206850 </a:t>
            </a:r>
            <a:endParaRPr lang="fr-CA" sz="1400" b="0" i="0">
              <a:effectLst/>
              <a:latin typeface="Segoe UI" panose="020B0502040204020203" pitchFamily="34" charset="0"/>
            </a:endParaRPr>
          </a:p>
          <a:p>
            <a:pPr algn="l"/>
            <a:endParaRPr lang="en-CA" sz="800"/>
          </a:p>
        </p:txBody>
      </p:sp>
    </p:spTree>
    <p:extLst>
      <p:ext uri="{BB962C8B-B14F-4D97-AF65-F5344CB8AC3E}">
        <p14:creationId xmlns:p14="http://schemas.microsoft.com/office/powerpoint/2010/main" val="42709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2204-C6F7-4F7C-BDA7-7BAD030D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61" y="51566"/>
            <a:ext cx="11773877" cy="1018896"/>
          </a:xfrm>
        </p:spPr>
        <p:txBody>
          <a:bodyPr>
            <a:normAutofit/>
          </a:bodyPr>
          <a:lstStyle/>
          <a:p>
            <a:pPr algn="ctr"/>
            <a:r>
              <a:rPr lang="fr-CA" sz="3200"/>
              <a:t>Étalonnage des produits existants </a:t>
            </a:r>
            <a:endParaRPr lang="en-CA" sz="320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1A2CCB-9177-45FC-B17E-501D37AD7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120266"/>
              </p:ext>
            </p:extLst>
          </p:nvPr>
        </p:nvGraphicFramePr>
        <p:xfrm>
          <a:off x="345440" y="965200"/>
          <a:ext cx="11450320" cy="5311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238">
                  <a:extLst>
                    <a:ext uri="{9D8B030D-6E8A-4147-A177-3AD203B41FA5}">
                      <a16:colId xmlns:a16="http://schemas.microsoft.com/office/drawing/2014/main" val="1398789335"/>
                    </a:ext>
                  </a:extLst>
                </a:gridCol>
                <a:gridCol w="3251380">
                  <a:extLst>
                    <a:ext uri="{9D8B030D-6E8A-4147-A177-3AD203B41FA5}">
                      <a16:colId xmlns:a16="http://schemas.microsoft.com/office/drawing/2014/main" val="508517396"/>
                    </a:ext>
                  </a:extLst>
                </a:gridCol>
                <a:gridCol w="2759339">
                  <a:extLst>
                    <a:ext uri="{9D8B030D-6E8A-4147-A177-3AD203B41FA5}">
                      <a16:colId xmlns:a16="http://schemas.microsoft.com/office/drawing/2014/main" val="365207471"/>
                    </a:ext>
                  </a:extLst>
                </a:gridCol>
                <a:gridCol w="3003363">
                  <a:extLst>
                    <a:ext uri="{9D8B030D-6E8A-4147-A177-3AD203B41FA5}">
                      <a16:colId xmlns:a16="http://schemas.microsoft.com/office/drawing/2014/main" val="590740966"/>
                    </a:ext>
                  </a:extLst>
                </a:gridCol>
              </a:tblGrid>
              <a:tr h="1486284">
                <a:tc>
                  <a:txBody>
                    <a:bodyPr/>
                    <a:lstStyle/>
                    <a:p>
                      <a:pPr algn="r" rtl="0" fontAlgn="base"/>
                      <a:r>
                        <a:rPr lang="fr-CA" sz="1400" noProof="0">
                          <a:solidFill>
                            <a:schemeClr val="tx1"/>
                          </a:solidFill>
                          <a:effectLst/>
                        </a:rPr>
                        <a:t>  Dispositif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de </a:t>
                      </a:r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photographie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Specification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Camera 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Slider Carbon 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Fiber Dolly Rail.</a:t>
                      </a:r>
                      <a:r>
                        <a:rPr lang="en-CA" sz="1400" baseline="30000">
                          <a:solidFill>
                            <a:schemeClr val="tx1"/>
                          </a:solidFill>
                          <a:effectLst/>
                        </a:rPr>
                        <a:t> [1] ​</a:t>
                      </a:r>
                      <a:endParaRPr lang="en-CA" sz="1400" b="1" baseline="30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Aluminum 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Alloy Camera 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Track Slider Video 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Stabilizer Rail. </a:t>
                      </a:r>
                      <a:r>
                        <a:rPr lang="en-CA" sz="1400" baseline="30000">
                          <a:solidFill>
                            <a:schemeClr val="tx1"/>
                          </a:solidFill>
                          <a:effectLst/>
                        </a:rPr>
                        <a:t>[2]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 kit de </a:t>
                      </a:r>
                    </a:p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fabrication de </a:t>
                      </a:r>
                    </a:p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film en alliage </a:t>
                      </a:r>
                    </a:p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d’aluminium.</a:t>
                      </a:r>
                      <a:r>
                        <a:rPr lang="fr-CA" sz="1400" baseline="30000">
                          <a:solidFill>
                            <a:schemeClr val="tx1"/>
                          </a:solidFill>
                          <a:effectLst/>
                        </a:rPr>
                        <a:t> [3] </a:t>
                      </a:r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​</a:t>
                      </a:r>
                    </a:p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  ​</a:t>
                      </a:r>
                      <a:endParaRPr lang="fr-CA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98208"/>
                  </a:ext>
                </a:extLst>
              </a:tr>
              <a:tr h="330285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Compagnie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Neewer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997513"/>
                  </a:ext>
                </a:extLst>
              </a:tr>
              <a:tr h="330285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Coût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(US $)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59.99 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69.79  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73.99  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04899"/>
                  </a:ext>
                </a:extLst>
              </a:tr>
              <a:tr h="982426"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Système d’ajustement de la distance et de l’angle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Système de rail qui permet à la caméra de glisser à la verticale et à l'horizontale entre 0 et 40 cm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Système de rail qui permet à la caméra de glisser à la verticale et à l'horizontale entre 0 et 60 cm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Dispositif qui est plus maniable avec des tiges permettant d’ajuster la distance de la caméra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643803"/>
                  </a:ext>
                </a:extLst>
              </a:tr>
              <a:tr h="561485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Poids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(</a:t>
                      </a:r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kilogramme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) ​</a:t>
                      </a:r>
                    </a:p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0.895 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8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0.843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62317"/>
                  </a:ext>
                </a:extLst>
              </a:tr>
              <a:tr h="349954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Systeme </a:t>
                      </a:r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d’éclairage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Oui 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Aucun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Oui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435392"/>
                  </a:ext>
                </a:extLst>
              </a:tr>
              <a:tr h="500795">
                <a:tc>
                  <a:txBody>
                    <a:bodyPr/>
                    <a:lstStyle/>
                    <a:p>
                      <a:pPr rtl="0" fontAlgn="base"/>
                      <a:r>
                        <a:rPr lang="fr-CA" sz="1400">
                          <a:solidFill>
                            <a:schemeClr val="tx1"/>
                          </a:solidFill>
                          <a:effectLst/>
                        </a:rPr>
                        <a:t>Système de blocage de rayon solaire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Aucun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Aucun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Oui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239"/>
                  </a:ext>
                </a:extLst>
              </a:tr>
              <a:tr h="422167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Maniabilité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moyen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 err="1">
                          <a:solidFill>
                            <a:schemeClr val="tx1"/>
                          </a:solidFill>
                          <a:effectLst/>
                        </a:rPr>
                        <a:t>moyen</a:t>
                      </a:r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Simple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620260"/>
                  </a:ext>
                </a:extLst>
              </a:tr>
              <a:tr h="330285"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Dimension (cm) 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113 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60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CA" sz="1400">
                          <a:solidFill>
                            <a:schemeClr val="tx1"/>
                          </a:solidFill>
                          <a:effectLst/>
                        </a:rPr>
                        <a:t>28  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63052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1D58FC-EDF1-486E-B5ED-8A0883F2B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8938" r="49382" b="30584"/>
          <a:stretch/>
        </p:blipFill>
        <p:spPr bwMode="auto">
          <a:xfrm>
            <a:off x="4371216" y="1055406"/>
            <a:ext cx="1568797" cy="1194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4D1B6E-A0D6-409C-9751-671F607D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16743" r="54321" b="19023"/>
          <a:stretch/>
        </p:blipFill>
        <p:spPr bwMode="auto">
          <a:xfrm>
            <a:off x="10465748" y="1055406"/>
            <a:ext cx="1238572" cy="1277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B09312-03CF-4337-886E-DA8FF9B2A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33203" r="49846" b="10530"/>
          <a:stretch/>
        </p:blipFill>
        <p:spPr bwMode="auto">
          <a:xfrm>
            <a:off x="7592740" y="1070462"/>
            <a:ext cx="1136350" cy="1194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83564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1C7C909-301D-452B-A289-D106357F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cs typeface="Calibri Light"/>
              </a:rPr>
              <a:t>3. Idéation</a:t>
            </a: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31" name="Image 32">
            <a:extLst>
              <a:ext uri="{FF2B5EF4-FFF2-40B4-BE49-F238E27FC236}">
                <a16:creationId xmlns:a16="http://schemas.microsoft.com/office/drawing/2014/main" id="{B7F7FA90-3A13-4B6C-8121-6861A7E72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4994" y="2076808"/>
            <a:ext cx="5399185" cy="3885354"/>
          </a:xfrm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199EC8DC-8E5F-45A4-8664-6D1B67903A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08172" y="1416823"/>
            <a:ext cx="3924502" cy="2349621"/>
          </a:xfrm>
          <a:prstGeom prst="rect">
            <a:avLst/>
          </a:prstGeom>
        </p:spPr>
      </p:pic>
      <p:pic>
        <p:nvPicPr>
          <p:cNvPr id="13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CE6590-FEE0-4D6E-A3DB-D95751234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802" y="3940396"/>
            <a:ext cx="3381197" cy="240551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5AFA1E3-078D-40E0-988A-1C9D6FD88F3A}"/>
              </a:ext>
            </a:extLst>
          </p:cNvPr>
          <p:cNvSpPr txBox="1"/>
          <p:nvPr/>
        </p:nvSpPr>
        <p:spPr>
          <a:xfrm>
            <a:off x="867077" y="254713"/>
            <a:ext cx="26702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>
                <a:latin typeface="Bell MT"/>
                <a:cs typeface="Calibri"/>
              </a:rPr>
              <a:t>Idéation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3AFF1DF-19FF-4E14-BF5F-A5993BB6E8C7}"/>
              </a:ext>
            </a:extLst>
          </p:cNvPr>
          <p:cNvSpPr txBox="1"/>
          <p:nvPr/>
        </p:nvSpPr>
        <p:spPr>
          <a:xfrm>
            <a:off x="407921" y="1489030"/>
            <a:ext cx="6375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Système d'ajustement de la distance et de l'angle</a:t>
            </a:r>
          </a:p>
        </p:txBody>
      </p:sp>
    </p:spTree>
    <p:extLst>
      <p:ext uri="{BB962C8B-B14F-4D97-AF65-F5344CB8AC3E}">
        <p14:creationId xmlns:p14="http://schemas.microsoft.com/office/powerpoint/2010/main" val="388474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E24648-5546-48DD-A119-B419FCE92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393" y="713834"/>
            <a:ext cx="5157787" cy="814787"/>
          </a:xfrm>
        </p:spPr>
        <p:txBody>
          <a:bodyPr/>
          <a:lstStyle/>
          <a:p>
            <a:r>
              <a:rPr lang="fr-FR" b="0">
                <a:ea typeface="+mn-lt"/>
                <a:cs typeface="+mn-lt"/>
              </a:rPr>
              <a:t>• Système d’accroche à la caméra</a:t>
            </a:r>
            <a:endParaRPr lang="fr-FR"/>
          </a:p>
          <a:p>
            <a:endParaRPr lang="fr-FR">
              <a:cs typeface="Calibri"/>
            </a:endParaRPr>
          </a:p>
        </p:txBody>
      </p:sp>
      <p:pic>
        <p:nvPicPr>
          <p:cNvPr id="14" name="Image 14">
            <a:extLst>
              <a:ext uri="{FF2B5EF4-FFF2-40B4-BE49-F238E27FC236}">
                <a16:creationId xmlns:a16="http://schemas.microsoft.com/office/drawing/2014/main" id="{FEF57688-8C2A-4DE3-A71F-0D51D352C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477" y="1862636"/>
            <a:ext cx="6567715" cy="3399839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D421CA-7F6D-4B46-B9F8-EF6645A56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1493" y="659079"/>
            <a:ext cx="5183188" cy="823912"/>
          </a:xfrm>
        </p:spPr>
        <p:txBody>
          <a:bodyPr/>
          <a:lstStyle/>
          <a:p>
            <a:r>
              <a:rPr lang="fr-FR" b="0">
                <a:ea typeface="+mn-lt"/>
                <a:cs typeface="+mn-lt"/>
              </a:rPr>
              <a:t>• Système d’éclairage </a:t>
            </a:r>
            <a:endParaRPr lang="fr-FR"/>
          </a:p>
          <a:p>
            <a:endParaRPr lang="fr-FR">
              <a:cs typeface="Calibri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168EEE9A-AAAA-49E1-92A9-A4030250E4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32014" y="1756765"/>
            <a:ext cx="5322145" cy="3940108"/>
          </a:xfrm>
        </p:spPr>
      </p:pic>
    </p:spTree>
    <p:extLst>
      <p:ext uri="{BB962C8B-B14F-4D97-AF65-F5344CB8AC3E}">
        <p14:creationId xmlns:p14="http://schemas.microsoft.com/office/powerpoint/2010/main" val="283980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46FD3E12-404F-4A70-9205-A2C7E12EB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7" r="1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438CFC-427F-4C5E-8763-299823DBC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4558" y="365115"/>
            <a:ext cx="2942813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Étagère </a:t>
            </a:r>
            <a:r>
              <a:rPr lang="en-US" sz="2000" err="1">
                <a:cs typeface="Calibri"/>
              </a:rPr>
              <a:t>munie</a:t>
            </a:r>
            <a:r>
              <a:rPr lang="en-US" sz="2000">
                <a:cs typeface="Calibri"/>
              </a:rPr>
              <a:t> de </a:t>
            </a:r>
            <a:r>
              <a:rPr lang="en-US" sz="2000" err="1">
                <a:cs typeface="Calibri"/>
              </a:rPr>
              <a:t>ventouses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s'accrochant</a:t>
            </a:r>
            <a:r>
              <a:rPr lang="en-US" sz="2000">
                <a:cs typeface="Calibri"/>
              </a:rPr>
              <a:t> aux </a:t>
            </a:r>
            <a:r>
              <a:rPr lang="en-US" sz="2000" err="1">
                <a:cs typeface="Calibri"/>
              </a:rPr>
              <a:t>parois</a:t>
            </a:r>
            <a:r>
              <a:rPr lang="en-US" sz="2000">
                <a:cs typeface="Calibri"/>
              </a:rPr>
              <a:t> de la surface.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Cadre avec </a:t>
            </a:r>
            <a:r>
              <a:rPr lang="en-US" sz="2000" err="1">
                <a:cs typeface="Calibri"/>
              </a:rPr>
              <a:t>plateforme</a:t>
            </a:r>
            <a:r>
              <a:rPr lang="en-US" sz="2000">
                <a:cs typeface="Calibri"/>
              </a:rPr>
              <a:t> et tiges </a:t>
            </a:r>
            <a:r>
              <a:rPr lang="en-US" sz="2000" err="1">
                <a:cs typeface="Calibri"/>
              </a:rPr>
              <a:t>d'ajustements</a:t>
            </a:r>
            <a:r>
              <a:rPr lang="en-US" sz="2000">
                <a:cs typeface="Calibri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3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3E76F-F3A0-486B-9D91-84D72C55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676" y="284769"/>
            <a:ext cx="4747567" cy="1033669"/>
          </a:xfrm>
        </p:spPr>
        <p:txBody>
          <a:bodyPr>
            <a:normAutofit/>
          </a:bodyPr>
          <a:lstStyle/>
          <a:p>
            <a:r>
              <a:rPr lang="fr-CA" sz="4000">
                <a:solidFill>
                  <a:srgbClr val="FFFFFF"/>
                </a:solidFill>
              </a:rPr>
              <a:t>Prototypage et essaie 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3499A-773B-4A01-A34A-4DA0D234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01" y="1678709"/>
            <a:ext cx="3056531" cy="54571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CA" sz="3200"/>
              <a:t>Prototype 1</a:t>
            </a:r>
            <a:endParaRPr lang="en-CA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4127FB-3CFC-4F19-B359-959A1294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0" y="2552787"/>
            <a:ext cx="5956548" cy="3363090"/>
          </a:xfrm>
          <a:prstGeom prst="rect">
            <a:avLst/>
          </a:prstGeom>
        </p:spPr>
      </p:pic>
      <p:pic>
        <p:nvPicPr>
          <p:cNvPr id="5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A2ED4FDB-ECC2-4FF2-8CB8-9BC23E267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" r="18198" b="316"/>
          <a:stretch/>
        </p:blipFill>
        <p:spPr>
          <a:xfrm>
            <a:off x="6466789" y="2552187"/>
            <a:ext cx="5647157" cy="38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2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96F50EC1-A400-4C74-B88B-43B997F83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9" r="19797"/>
          <a:stretch/>
        </p:blipFill>
        <p:spPr>
          <a:xfrm>
            <a:off x="921309" y="632261"/>
            <a:ext cx="9901143" cy="55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B8B2-3E6A-4472-9A86-AC95355A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637741"/>
            <a:ext cx="2142448" cy="7001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/>
              <a:t>Prototype 2</a:t>
            </a:r>
            <a:endParaRPr lang="en-CA" sz="2000"/>
          </a:p>
        </p:txBody>
      </p:sp>
      <p:pic>
        <p:nvPicPr>
          <p:cNvPr id="2" name="Picture 3" descr="A picture containing floor, indoor, furniture, wooden&#10;&#10;Description automatically generated">
            <a:extLst>
              <a:ext uri="{FF2B5EF4-FFF2-40B4-BE49-F238E27FC236}">
                <a16:creationId xmlns:a16="http://schemas.microsoft.com/office/drawing/2014/main" id="{93B2DC69-6E0B-4AF8-B430-1302BE42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27" y="2452488"/>
            <a:ext cx="3348317" cy="4147137"/>
          </a:xfrm>
          <a:prstGeom prst="rect">
            <a:avLst/>
          </a:prstGeom>
        </p:spPr>
      </p:pic>
      <p:pic>
        <p:nvPicPr>
          <p:cNvPr id="4" name="Picture 4" descr="A picture containing cement&#10;&#10;Description automatically generated">
            <a:extLst>
              <a:ext uri="{FF2B5EF4-FFF2-40B4-BE49-F238E27FC236}">
                <a16:creationId xmlns:a16="http://schemas.microsoft.com/office/drawing/2014/main" id="{B60C4FE3-74B3-4764-A935-CA90D115B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91" b="13939"/>
          <a:stretch/>
        </p:blipFill>
        <p:spPr>
          <a:xfrm>
            <a:off x="5384799" y="2894916"/>
            <a:ext cx="5596469" cy="33551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B99C19-91B4-4014-8E33-EA338D80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676" y="284769"/>
            <a:ext cx="4747567" cy="1033669"/>
          </a:xfrm>
        </p:spPr>
        <p:txBody>
          <a:bodyPr>
            <a:normAutofit/>
          </a:bodyPr>
          <a:lstStyle/>
          <a:p>
            <a:r>
              <a:rPr lang="fr-CA" sz="4000">
                <a:solidFill>
                  <a:srgbClr val="FFFFFF"/>
                </a:solidFill>
              </a:rPr>
              <a:t>Prototypage et essaie </a:t>
            </a:r>
            <a:endParaRPr lang="en-CA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2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B8B2-3E6A-4472-9A86-AC95355A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637741"/>
            <a:ext cx="2142448" cy="7001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/>
              <a:t>Prototype 3</a:t>
            </a:r>
            <a:endParaRPr lang="en-CA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B99C19-91B4-4014-8E33-EA338D80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676" y="284769"/>
            <a:ext cx="4747567" cy="1033669"/>
          </a:xfrm>
        </p:spPr>
        <p:txBody>
          <a:bodyPr>
            <a:normAutofit/>
          </a:bodyPr>
          <a:lstStyle/>
          <a:p>
            <a:r>
              <a:rPr lang="fr-CA" sz="4000">
                <a:solidFill>
                  <a:srgbClr val="FFFFFF"/>
                </a:solidFill>
              </a:rPr>
              <a:t>Prototypage et essaie </a:t>
            </a:r>
            <a:endParaRPr lang="en-CA" sz="4000">
              <a:solidFill>
                <a:srgbClr val="FFFFFF"/>
              </a:solidFill>
            </a:endParaRPr>
          </a:p>
        </p:txBody>
      </p:sp>
      <p:pic>
        <p:nvPicPr>
          <p:cNvPr id="17" name="Picture 4" descr="Diagram&#10;&#10;Description automatically generated">
            <a:extLst>
              <a:ext uri="{FF2B5EF4-FFF2-40B4-BE49-F238E27FC236}">
                <a16:creationId xmlns:a16="http://schemas.microsoft.com/office/drawing/2014/main" id="{16BAF472-F743-4BC5-BFD6-995F6D27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4" t="15736" r="13877" b="22335"/>
          <a:stretch/>
        </p:blipFill>
        <p:spPr>
          <a:xfrm>
            <a:off x="2605116" y="1926457"/>
            <a:ext cx="6380241" cy="469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plancher, guichet, en bois&#10;&#10;Description générée automatiquement">
            <a:extLst>
              <a:ext uri="{FF2B5EF4-FFF2-40B4-BE49-F238E27FC236}">
                <a16:creationId xmlns:a16="http://schemas.microsoft.com/office/drawing/2014/main" id="{B038428D-B3A4-4A20-8B19-412BF468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62" b="5"/>
          <a:stretch/>
        </p:blipFill>
        <p:spPr>
          <a:xfrm>
            <a:off x="442103" y="533700"/>
            <a:ext cx="5749670" cy="5793925"/>
          </a:xfrm>
          <a:prstGeom prst="rect">
            <a:avLst/>
          </a:prstGeom>
        </p:spPr>
      </p:pic>
      <p:pic>
        <p:nvPicPr>
          <p:cNvPr id="7" name="Image 7" descr="Une image contenant intérieur, guichet&#10;&#10;Description générée automatiquement">
            <a:extLst>
              <a:ext uri="{FF2B5EF4-FFF2-40B4-BE49-F238E27FC236}">
                <a16:creationId xmlns:a16="http://schemas.microsoft.com/office/drawing/2014/main" id="{4CB4872F-3CBE-4B6C-9AC4-4FA033157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r="10991" b="1"/>
          <a:stretch/>
        </p:blipFill>
        <p:spPr>
          <a:xfrm>
            <a:off x="7002219" y="250657"/>
            <a:ext cx="4236877" cy="61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8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B8B2-3E6A-4472-9A86-AC95355A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637741"/>
            <a:ext cx="2142448" cy="7001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/>
              <a:t>Produit final</a:t>
            </a:r>
            <a:endParaRPr lang="en-CA" sz="2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B99C19-91B4-4014-8E33-EA338D80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676" y="284769"/>
            <a:ext cx="4747567" cy="1033669"/>
          </a:xfrm>
        </p:spPr>
        <p:txBody>
          <a:bodyPr>
            <a:normAutofit/>
          </a:bodyPr>
          <a:lstStyle/>
          <a:p>
            <a:r>
              <a:rPr lang="fr-CA" sz="4000">
                <a:solidFill>
                  <a:srgbClr val="FFFFFF"/>
                </a:solidFill>
              </a:rPr>
              <a:t>Prototypage et essaie </a:t>
            </a:r>
            <a:endParaRPr lang="en-CA" sz="4000">
              <a:solidFill>
                <a:srgbClr val="FFFFFF"/>
              </a:solidFill>
            </a:endParaRPr>
          </a:p>
        </p:txBody>
      </p:sp>
      <p:pic>
        <p:nvPicPr>
          <p:cNvPr id="2" name="Picture 3" descr="A picture containing floor, indoor, wall&#10;&#10;Description automatically generated">
            <a:extLst>
              <a:ext uri="{FF2B5EF4-FFF2-40B4-BE49-F238E27FC236}">
                <a16:creationId xmlns:a16="http://schemas.microsoft.com/office/drawing/2014/main" id="{B625C36B-26C2-40D9-904F-64BE146F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37388" y="1842499"/>
            <a:ext cx="4423919" cy="5037549"/>
          </a:xfrm>
          <a:prstGeom prst="rect">
            <a:avLst/>
          </a:prstGeom>
        </p:spPr>
      </p:pic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35DD440-0DEB-4B73-A9EC-7AE99ACC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64062" y="2104617"/>
            <a:ext cx="4300026" cy="46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book&#10;&#10;Description automatically generated">
            <a:extLst>
              <a:ext uri="{FF2B5EF4-FFF2-40B4-BE49-F238E27FC236}">
                <a16:creationId xmlns:a16="http://schemas.microsoft.com/office/drawing/2014/main" id="{3410EBB7-5AF8-42C8-91F7-8B8ADA7C1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7" r="3800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4DC83-DD88-45F8-8038-9B514F76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48" y="4824334"/>
            <a:ext cx="4269125" cy="8409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>
                <a:solidFill>
                  <a:srgbClr val="002060"/>
                </a:solidFill>
                <a:latin typeface="Bell MT"/>
              </a:rPr>
              <a:t>INTRODUCTION</a:t>
            </a:r>
          </a:p>
        </p:txBody>
      </p:sp>
      <p:pic>
        <p:nvPicPr>
          <p:cNvPr id="4" name="Picture 4" descr="A picture containing text, indoor, black, camera lens&#10;&#10;Description automatically generated">
            <a:extLst>
              <a:ext uri="{FF2B5EF4-FFF2-40B4-BE49-F238E27FC236}">
                <a16:creationId xmlns:a16="http://schemas.microsoft.com/office/drawing/2014/main" id="{E04718DB-FCFA-43CA-ACDE-861BB53F8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" r="162" b="9032"/>
          <a:stretch/>
        </p:blipFill>
        <p:spPr>
          <a:xfrm>
            <a:off x="7666033" y="6"/>
            <a:ext cx="4529742" cy="361467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6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DC83-DD88-45F8-8038-9B514F76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Conclusion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320F9-2446-42D0-96DE-5BFB386BD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9" r="14610"/>
          <a:stretch/>
        </p:blipFill>
        <p:spPr>
          <a:xfrm>
            <a:off x="1" y="10"/>
            <a:ext cx="7188051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656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E4E8F-DA14-4F61-BB2C-DE99C6CE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751" y="309788"/>
            <a:ext cx="2170024" cy="955882"/>
          </a:xfrm>
        </p:spPr>
        <p:txBody>
          <a:bodyPr anchor="ctr">
            <a:normAutofit fontScale="90000"/>
          </a:bodyPr>
          <a:lstStyle/>
          <a:p>
            <a:r>
              <a:rPr lang="fr-CA" sz="4000">
                <a:solidFill>
                  <a:srgbClr val="FFFFFF"/>
                </a:solidFill>
                <a:latin typeface="Bell MT"/>
              </a:rPr>
              <a:t>AGENDA</a:t>
            </a:r>
            <a:endParaRPr lang="en-CA" sz="4000">
              <a:solidFill>
                <a:srgbClr val="FFFFFF"/>
              </a:solidFill>
              <a:latin typeface="Bell M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D30A5A-13F9-4F84-A836-4BB685FC642A}"/>
              </a:ext>
            </a:extLst>
          </p:cNvPr>
          <p:cNvSpPr txBox="1"/>
          <p:nvPr/>
        </p:nvSpPr>
        <p:spPr>
          <a:xfrm>
            <a:off x="4096610" y="3164908"/>
            <a:ext cx="40030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latin typeface="Bell MT"/>
                <a:cs typeface="Calibri"/>
              </a:rPr>
              <a:t>2. DÉVELOPPEMENT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0B0B38-2822-4F4C-9101-BAC9F934E0B2}"/>
              </a:ext>
            </a:extLst>
          </p:cNvPr>
          <p:cNvSpPr txBox="1"/>
          <p:nvPr/>
        </p:nvSpPr>
        <p:spPr>
          <a:xfrm>
            <a:off x="4438430" y="2046237"/>
            <a:ext cx="33065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latin typeface="Bell MT"/>
                <a:cs typeface="Calibri"/>
              </a:rPr>
              <a:t>1. 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F53DB4-4903-4052-B0DC-840B37C7B1E3}"/>
              </a:ext>
            </a:extLst>
          </p:cNvPr>
          <p:cNvSpPr txBox="1"/>
          <p:nvPr/>
        </p:nvSpPr>
        <p:spPr>
          <a:xfrm>
            <a:off x="4582572" y="4948330"/>
            <a:ext cx="30294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>
                <a:latin typeface="Bell MT"/>
                <a:cs typeface="Calibri"/>
              </a:rPr>
              <a:t>3. CONCLUSION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0DC09B-0764-4FD2-A2A3-459217AFA58A}"/>
              </a:ext>
            </a:extLst>
          </p:cNvPr>
          <p:cNvSpPr txBox="1"/>
          <p:nvPr/>
        </p:nvSpPr>
        <p:spPr>
          <a:xfrm>
            <a:off x="4454066" y="3616567"/>
            <a:ext cx="32880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Processus de conception</a:t>
            </a:r>
          </a:p>
          <a:p>
            <a:pPr algn="ctr"/>
            <a:r>
              <a:rPr lang="en-US">
                <a:cs typeface="Calibri"/>
              </a:rPr>
              <a:t>Définiton</a:t>
            </a:r>
          </a:p>
          <a:p>
            <a:pPr algn="ctr"/>
            <a:r>
              <a:rPr lang="en-US">
                <a:cs typeface="Calibri"/>
              </a:rPr>
              <a:t>Idéation</a:t>
            </a:r>
          </a:p>
          <a:p>
            <a:pPr algn="ctr"/>
            <a:r>
              <a:rPr lang="en-US">
                <a:cs typeface="Calibri"/>
              </a:rPr>
              <a:t>Prototypage et Essaie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562806-B5FB-4704-8459-999F3A8DCB86}"/>
              </a:ext>
            </a:extLst>
          </p:cNvPr>
          <p:cNvSpPr txBox="1"/>
          <p:nvPr/>
        </p:nvSpPr>
        <p:spPr>
          <a:xfrm>
            <a:off x="5179261" y="5393820"/>
            <a:ext cx="183466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Améliorations</a:t>
            </a:r>
          </a:p>
          <a:p>
            <a:pPr algn="ctr"/>
            <a:r>
              <a:rPr lang="en-US">
                <a:cs typeface="Calibri"/>
              </a:rPr>
              <a:t>Objectifs</a:t>
            </a:r>
          </a:p>
          <a:p>
            <a:pPr algn="ctr"/>
            <a:r>
              <a:rPr lang="en-US">
                <a:cs typeface="Calibri"/>
              </a:rPr>
              <a:t>Commentaires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E700F-13B3-48A5-8AA4-6310B9377470}"/>
              </a:ext>
            </a:extLst>
          </p:cNvPr>
          <p:cNvSpPr txBox="1"/>
          <p:nvPr/>
        </p:nvSpPr>
        <p:spPr>
          <a:xfrm>
            <a:off x="5011710" y="2516541"/>
            <a:ext cx="21697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>
                <a:cs typeface="Calibri"/>
              </a:rPr>
              <a:t>Contextualisation</a:t>
            </a:r>
          </a:p>
        </p:txBody>
      </p:sp>
    </p:spTree>
    <p:extLst>
      <p:ext uri="{BB962C8B-B14F-4D97-AF65-F5344CB8AC3E}">
        <p14:creationId xmlns:p14="http://schemas.microsoft.com/office/powerpoint/2010/main" val="171308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mpoules blanches avec une ampoule jaune qui se démarque">
            <a:extLst>
              <a:ext uri="{FF2B5EF4-FFF2-40B4-BE49-F238E27FC236}">
                <a16:creationId xmlns:a16="http://schemas.microsoft.com/office/drawing/2014/main" id="{0708EC6A-D002-4B0E-8EE2-2B95C930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5" r="493" b="-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4DC83-DD88-45F8-8038-9B514F76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0" y="3150256"/>
            <a:ext cx="3776818" cy="583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  <a:latin typeface="Bell MT"/>
              </a:rPr>
              <a:t>DÉVELOPPEMENT</a:t>
            </a:r>
          </a:p>
        </p:txBody>
      </p:sp>
    </p:spTree>
    <p:extLst>
      <p:ext uri="{BB962C8B-B14F-4D97-AF65-F5344CB8AC3E}">
        <p14:creationId xmlns:p14="http://schemas.microsoft.com/office/powerpoint/2010/main" val="26960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0A4CE-36BD-4BE8-8214-6D5DBFA7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584" y="278535"/>
            <a:ext cx="6280275" cy="1033669"/>
          </a:xfrm>
        </p:spPr>
        <p:txBody>
          <a:bodyPr>
            <a:normAutofit/>
          </a:bodyPr>
          <a:lstStyle/>
          <a:p>
            <a:pPr algn="ctr"/>
            <a:r>
              <a:rPr lang="fr-CA" sz="4000">
                <a:solidFill>
                  <a:srgbClr val="FFFFFF"/>
                </a:solidFill>
                <a:latin typeface="Bell MT"/>
                <a:cs typeface="Calibri Light"/>
              </a:rPr>
              <a:t>Processus de conception</a:t>
            </a:r>
            <a:endParaRPr lang="fr-CA" sz="40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B6E620-8C5B-4163-89BE-BC69D8683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41" t="30849" r="24072" b="20673"/>
          <a:stretch/>
        </p:blipFill>
        <p:spPr>
          <a:xfrm>
            <a:off x="2330939" y="2077245"/>
            <a:ext cx="7995920" cy="4194242"/>
          </a:xfrm>
        </p:spPr>
      </p:pic>
    </p:spTree>
    <p:extLst>
      <p:ext uri="{BB962C8B-B14F-4D97-AF65-F5344CB8AC3E}">
        <p14:creationId xmlns:p14="http://schemas.microsoft.com/office/powerpoint/2010/main" val="802969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B5D31-0F40-4A1D-A59C-AC58554C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827"/>
            <a:ext cx="6575196" cy="1488066"/>
          </a:xfrm>
        </p:spPr>
        <p:txBody>
          <a:bodyPr anchor="b">
            <a:normAutofit/>
          </a:bodyPr>
          <a:lstStyle/>
          <a:p>
            <a:r>
              <a:rPr lang="fr-CA" sz="4000">
                <a:latin typeface="Bell MT"/>
              </a:rPr>
              <a:t>Définition du problème </a:t>
            </a:r>
            <a:endParaRPr lang="en-CA" sz="40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49E7-4F12-4C2F-B234-84134C443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2144990"/>
            <a:ext cx="6774947" cy="4056086"/>
          </a:xfrm>
        </p:spPr>
        <p:txBody>
          <a:bodyPr anchor="t">
            <a:normAutofit/>
          </a:bodyPr>
          <a:lstStyle/>
          <a:p>
            <a:endParaRPr lang="fr-CA" sz="1600"/>
          </a:p>
          <a:p>
            <a:r>
              <a:rPr lang="fr-CA" sz="1600"/>
              <a:t>Comment nous avons défini le problème </a:t>
            </a:r>
          </a:p>
          <a:p>
            <a:pPr lvl="1"/>
            <a:r>
              <a:rPr lang="fr-CA" sz="1600"/>
              <a:t>Utilisation typique de son dispositif actuel </a:t>
            </a:r>
          </a:p>
          <a:p>
            <a:pPr lvl="1"/>
            <a:r>
              <a:rPr lang="fr-CA" sz="1600"/>
              <a:t>Ce que le client aime à propos de son dispositif actuel </a:t>
            </a:r>
          </a:p>
          <a:p>
            <a:pPr lvl="1"/>
            <a:r>
              <a:rPr lang="fr-CA" sz="1600"/>
              <a:t>Ce que le client n’aime pas à propos de son dispositif actuel </a:t>
            </a:r>
          </a:p>
          <a:p>
            <a:pPr marL="457200" lvl="1" indent="0">
              <a:buNone/>
            </a:pPr>
            <a:endParaRPr lang="fr-CA" sz="1600"/>
          </a:p>
          <a:p>
            <a:r>
              <a:rPr lang="fr-CA" sz="1600"/>
              <a:t>Trois systèmes importants pour développer notre concept final</a:t>
            </a:r>
          </a:p>
          <a:p>
            <a:pPr lvl="1"/>
            <a:r>
              <a:rPr lang="fr-CA" sz="1600"/>
              <a:t>Système d’ajustement de la distance et de l’angle </a:t>
            </a:r>
          </a:p>
          <a:p>
            <a:pPr lvl="1"/>
            <a:r>
              <a:rPr lang="fr-CA" sz="1600"/>
              <a:t>Système d’accroche à la camera </a:t>
            </a:r>
          </a:p>
          <a:p>
            <a:pPr lvl="1"/>
            <a:r>
              <a:rPr lang="fr-CA" sz="1600"/>
              <a:t>Système d’éclairage </a:t>
            </a:r>
          </a:p>
          <a:p>
            <a:endParaRPr lang="fr-CA" sz="160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27E8E-00F4-49BA-866F-E0FAD561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99" y="1099768"/>
            <a:ext cx="5119901" cy="46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691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CBF6D-56ED-4246-835C-7E7DEC5E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981" y="348865"/>
            <a:ext cx="7279332" cy="877729"/>
          </a:xfrm>
        </p:spPr>
        <p:txBody>
          <a:bodyPr anchor="ctr">
            <a:normAutofit fontScale="90000"/>
          </a:bodyPr>
          <a:lstStyle/>
          <a:p>
            <a:r>
              <a:rPr lang="fr-CA" sz="4000">
                <a:solidFill>
                  <a:srgbClr val="FFFFFF"/>
                </a:solidFill>
                <a:latin typeface="Bell MT"/>
              </a:rPr>
              <a:t>Définition- Interprétation des besoins</a:t>
            </a:r>
            <a:endParaRPr lang="en-CA" sz="4000">
              <a:solidFill>
                <a:srgbClr val="FFFFFF"/>
              </a:solidFill>
              <a:latin typeface="Bell M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5C8215-5D6B-457A-AC83-410DED168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148011"/>
              </p:ext>
            </p:extLst>
          </p:nvPr>
        </p:nvGraphicFramePr>
        <p:xfrm>
          <a:off x="632084" y="1924820"/>
          <a:ext cx="10927831" cy="46280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{6E25E649-3F16-4E02-A733-19D2CDBF48F0}</a:tableStyleId>
              </a:tblPr>
              <a:tblGrid>
                <a:gridCol w="2031103">
                  <a:extLst>
                    <a:ext uri="{9D8B030D-6E8A-4147-A177-3AD203B41FA5}">
                      <a16:colId xmlns:a16="http://schemas.microsoft.com/office/drawing/2014/main" val="1184193310"/>
                    </a:ext>
                  </a:extLst>
                </a:gridCol>
                <a:gridCol w="4767265">
                  <a:extLst>
                    <a:ext uri="{9D8B030D-6E8A-4147-A177-3AD203B41FA5}">
                      <a16:colId xmlns:a16="http://schemas.microsoft.com/office/drawing/2014/main" val="2724302795"/>
                    </a:ext>
                  </a:extLst>
                </a:gridCol>
                <a:gridCol w="4129463">
                  <a:extLst>
                    <a:ext uri="{9D8B030D-6E8A-4147-A177-3AD203B41FA5}">
                      <a16:colId xmlns:a16="http://schemas.microsoft.com/office/drawing/2014/main" val="390661031"/>
                    </a:ext>
                  </a:extLst>
                </a:gridCol>
              </a:tblGrid>
              <a:tr h="422140">
                <a:tc>
                  <a:txBody>
                    <a:bodyPr/>
                    <a:lstStyle/>
                    <a:p>
                      <a:pPr marL="243205" marR="238125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fr-FR" sz="1700">
                          <a:solidFill>
                            <a:schemeClr val="tx1"/>
                          </a:solidFill>
                          <a:effectLst/>
                        </a:rPr>
                        <a:t>Priorité</a:t>
                      </a:r>
                      <a:endParaRPr lang="en-CA" sz="170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2645" algn="ctr">
                        <a:lnSpc>
                          <a:spcPts val="1240"/>
                        </a:lnSpc>
                      </a:pPr>
                      <a:r>
                        <a:rPr lang="fr-FR" sz="1700">
                          <a:solidFill>
                            <a:schemeClr val="tx1"/>
                          </a:solidFill>
                          <a:effectLst/>
                        </a:rPr>
                        <a:t>Besoin interprété</a:t>
                      </a:r>
                      <a:endParaRPr lang="en-CA" sz="170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44195" algn="ctr">
                        <a:lnSpc>
                          <a:spcPts val="1240"/>
                        </a:lnSpc>
                      </a:pPr>
                      <a:r>
                        <a:rPr lang="fr-FR" sz="1700">
                          <a:solidFill>
                            <a:schemeClr val="tx1"/>
                          </a:solidFill>
                          <a:effectLst/>
                        </a:rPr>
                        <a:t>Critère de conception</a:t>
                      </a:r>
                      <a:endParaRPr lang="en-CA" sz="170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025214"/>
                  </a:ext>
                </a:extLst>
              </a:tr>
              <a:tr h="561941">
                <a:tc>
                  <a:txBody>
                    <a:bodyPr/>
                    <a:lstStyle/>
                    <a:p>
                      <a:pPr marL="5715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/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La distance du dispositif par rapport à la surface est ajustable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Adaptable à 17 et 26 cm de la surface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5"/>
                        </a:lnSpc>
                      </a:pPr>
                      <a:endParaRPr lang="fr-FR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Système rétractable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016423"/>
                  </a:ext>
                </a:extLst>
              </a:tr>
              <a:tr h="616619">
                <a:tc>
                  <a:txBody>
                    <a:bodyPr/>
                    <a:lstStyle/>
                    <a:p>
                      <a:pPr marL="5715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/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L’accessoire est léger et simple à accrocher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Poids (kg)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5"/>
                        </a:lnSpc>
                      </a:pPr>
                      <a:endParaRPr lang="fr-FR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Système d’accroche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453584"/>
                  </a:ext>
                </a:extLst>
              </a:tr>
              <a:tr h="820729">
                <a:tc>
                  <a:txBody>
                    <a:bodyPr/>
                    <a:lstStyle/>
                    <a:p>
                      <a:pPr marL="571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200025" algn="ctr"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prend des photos seulement à 90 degrés par rapport à la surface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Système de support perpendiculaire à la surface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355134"/>
                  </a:ext>
                </a:extLst>
              </a:tr>
              <a:tr h="584937">
                <a:tc>
                  <a:txBody>
                    <a:bodyPr/>
                    <a:lstStyle/>
                    <a:p>
                      <a:pPr marL="571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34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est pourvu de deux sources de lumière à position modifiable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  <a:spcBef>
                          <a:spcPts val="5"/>
                        </a:spcBef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Contrôle de l’orientation des sources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de lumière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490278"/>
                  </a:ext>
                </a:extLst>
              </a:tr>
              <a:tr h="377971">
                <a:tc>
                  <a:txBody>
                    <a:bodyPr/>
                    <a:lstStyle/>
                    <a:p>
                      <a:pPr marL="5715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1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peut bloquer les rayons solaires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Système pare-soleil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056314"/>
                  </a:ext>
                </a:extLst>
              </a:tr>
              <a:tr h="438478">
                <a:tc>
                  <a:txBody>
                    <a:bodyPr/>
                    <a:lstStyle/>
                    <a:p>
                      <a:pPr marL="5715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1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est facile à utiliser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Simplicité de manipulation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00802"/>
                  </a:ext>
                </a:extLst>
              </a:tr>
              <a:tr h="382173">
                <a:tc>
                  <a:txBody>
                    <a:bodyPr/>
                    <a:lstStyle/>
                    <a:p>
                      <a:pPr marL="5715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1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est transportable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3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Dimension (cm) et Poids (kg)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240467"/>
                  </a:ext>
                </a:extLst>
              </a:tr>
              <a:tr h="423074">
                <a:tc>
                  <a:txBody>
                    <a:bodyPr/>
                    <a:lstStyle/>
                    <a:p>
                      <a:pPr marL="5715" algn="ctr">
                        <a:lnSpc>
                          <a:spcPts val="1240"/>
                        </a:lnSpc>
                      </a:pPr>
                      <a:endParaRPr lang="fr-FR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5715" algn="ctr">
                        <a:lnSpc>
                          <a:spcPts val="12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145"/>
                        </a:lnSpc>
                      </a:pPr>
                      <a:endParaRPr lang="fr-FR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6675" algn="ctr">
                        <a:lnSpc>
                          <a:spcPts val="1145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Le dispositif est peu coûteux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ts val="1240"/>
                        </a:lnSpc>
                      </a:pPr>
                      <a:endParaRPr lang="fr-FR" sz="1700" b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68580" algn="ctr">
                        <a:lnSpc>
                          <a:spcPts val="1240"/>
                        </a:lnSpc>
                      </a:pPr>
                      <a:r>
                        <a:rPr lang="fr-FR" sz="1700" b="0">
                          <a:solidFill>
                            <a:schemeClr val="tx1"/>
                          </a:solidFill>
                          <a:effectLst/>
                        </a:rPr>
                        <a:t>Matériaux/ Composant</a:t>
                      </a:r>
                      <a:endParaRPr lang="en-CA" sz="1700" b="0">
                        <a:solidFill>
                          <a:schemeClr val="tx1"/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495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43228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0A9D3-869F-443C-AFE0-BFD4AC71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41" y="300019"/>
            <a:ext cx="6035111" cy="1576446"/>
          </a:xfrm>
        </p:spPr>
        <p:txBody>
          <a:bodyPr anchor="ctr">
            <a:normAutofit/>
          </a:bodyPr>
          <a:lstStyle/>
          <a:p>
            <a:r>
              <a:rPr lang="fr-CA" sz="4000">
                <a:solidFill>
                  <a:srgbClr val="FFFFFF"/>
                </a:solidFill>
                <a:latin typeface="Bell MT"/>
              </a:rPr>
              <a:t>Classification des exigences </a:t>
            </a:r>
            <a:endParaRPr lang="en-CA" sz="4000">
              <a:solidFill>
                <a:srgbClr val="FFFFFF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559B69-7E50-446D-822D-06CEBF0E6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795999"/>
              </p:ext>
            </p:extLst>
          </p:nvPr>
        </p:nvGraphicFramePr>
        <p:xfrm>
          <a:off x="632085" y="2831881"/>
          <a:ext cx="10927829" cy="327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655">
                  <a:extLst>
                    <a:ext uri="{9D8B030D-6E8A-4147-A177-3AD203B41FA5}">
                      <a16:colId xmlns:a16="http://schemas.microsoft.com/office/drawing/2014/main" val="292598409"/>
                    </a:ext>
                  </a:extLst>
                </a:gridCol>
                <a:gridCol w="4064478">
                  <a:extLst>
                    <a:ext uri="{9D8B030D-6E8A-4147-A177-3AD203B41FA5}">
                      <a16:colId xmlns:a16="http://schemas.microsoft.com/office/drawing/2014/main" val="657744948"/>
                    </a:ext>
                  </a:extLst>
                </a:gridCol>
                <a:gridCol w="3278696">
                  <a:extLst>
                    <a:ext uri="{9D8B030D-6E8A-4147-A177-3AD203B41FA5}">
                      <a16:colId xmlns:a16="http://schemas.microsoft.com/office/drawing/2014/main" val="1658287330"/>
                    </a:ext>
                  </a:extLst>
                </a:gridCol>
              </a:tblGrid>
              <a:tr h="366036">
                <a:tc>
                  <a:txBody>
                    <a:bodyPr/>
                    <a:lstStyle/>
                    <a:p>
                      <a:pPr algn="ctr"/>
                      <a:r>
                        <a:rPr lang="fr-CA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exigences fonctionnelles </a:t>
                      </a:r>
                      <a:endParaRPr lang="en-CA" sz="1800">
                        <a:solidFill>
                          <a:schemeClr val="tx1"/>
                        </a:solidFill>
                      </a:endParaRPr>
                    </a:p>
                  </a:txBody>
                  <a:tcPr marL="67784" marR="67784" marT="33892" marB="3389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</a:t>
                      </a:r>
                      <a:r>
                        <a:rPr lang="fr-CA" sz="1800" b="1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exigences </a:t>
                      </a:r>
                      <a:r>
                        <a:rPr lang="fr-CA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fonctionnelles </a:t>
                      </a:r>
                      <a:endParaRPr lang="en-CA" sz="1800">
                        <a:solidFill>
                          <a:schemeClr val="tx1"/>
                        </a:solidFill>
                      </a:endParaRPr>
                    </a:p>
                  </a:txBody>
                  <a:tcPr marL="67784" marR="67784" marT="33892" marB="338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contraintes </a:t>
                      </a:r>
                      <a:endParaRPr lang="en-CA" sz="1800">
                        <a:solidFill>
                          <a:schemeClr val="tx1"/>
                        </a:solidFill>
                      </a:endParaRPr>
                    </a:p>
                  </a:txBody>
                  <a:tcPr marL="67784" marR="67784" marT="33892" marB="338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868590"/>
                  </a:ext>
                </a:extLst>
              </a:tr>
              <a:tr h="289156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maniabilité facile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Système pare-soleil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Système d’angle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Système d’éclairage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Système d’accroche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Système d’ajustement par rapport à la surface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784" marR="67784" marT="33892" marB="338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Matériaux légers 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Durabilité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800">
                        <a:solidFill>
                          <a:schemeClr val="tx1"/>
                        </a:solidFill>
                      </a:endParaRPr>
                    </a:p>
                  </a:txBody>
                  <a:tcPr marL="67784" marR="67784" marT="33892" marB="338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Poids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Coût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CA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Peu de contact avec la surface</a:t>
                      </a:r>
                      <a:endParaRPr lang="en-CA" sz="18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CA" sz="1800">
                        <a:solidFill>
                          <a:schemeClr val="tx1"/>
                        </a:solidFill>
                      </a:endParaRPr>
                    </a:p>
                  </a:txBody>
                  <a:tcPr marL="67784" marR="67784" marT="33892" marB="338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25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731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A68B4-96AF-4749-8A3B-BB73C4B2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29" y="3061506"/>
            <a:ext cx="4569933" cy="715830"/>
          </a:xfrm>
        </p:spPr>
        <p:txBody>
          <a:bodyPr anchor="b">
            <a:normAutofit/>
          </a:bodyPr>
          <a:lstStyle/>
          <a:p>
            <a:pPr algn="r"/>
            <a:r>
              <a:rPr lang="fr-CA" sz="4000">
                <a:solidFill>
                  <a:srgbClr val="FFFFFF"/>
                </a:solidFill>
                <a:latin typeface="Bell MT"/>
              </a:rPr>
              <a:t>Énoncé du problème 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DDA39-BFF2-4BA5-9F71-F5CC8F222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079" y="2574019"/>
            <a:ext cx="6454945" cy="24027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000">
                <a:effectLst/>
                <a:latin typeface="Bell MT"/>
                <a:ea typeface="Calibri" panose="020F0502020204030204" pitchFamily="34" charset="0"/>
                <a:cs typeface="Calibri"/>
              </a:rPr>
              <a:t>Concevoir pour la 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section de 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l’identité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 judiciaire du service de la police d’Ottawa</a:t>
            </a:r>
            <a:r>
              <a:rPr lang="fr-CA" sz="2000">
                <a:effectLst/>
                <a:latin typeface="Bell MT"/>
                <a:ea typeface="Calibri" panose="020F0502020204030204" pitchFamily="34" charset="0"/>
                <a:cs typeface="Calibri"/>
              </a:rPr>
              <a:t> un 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dispositif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 économique </a:t>
            </a:r>
            <a:r>
              <a:rPr lang="fr-CA" sz="2000">
                <a:latin typeface="Bell MT"/>
                <a:ea typeface="Calibri" panose="020F0502020204030204" pitchFamily="34" charset="0"/>
                <a:cs typeface="Calibri"/>
              </a:rPr>
              <a:t>et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 portatif</a:t>
            </a:r>
            <a:r>
              <a:rPr lang="fr-CA" sz="2000">
                <a:effectLst/>
                <a:latin typeface="Bell MT"/>
                <a:ea typeface="Calibri" panose="020F0502020204030204" pitchFamily="34" charset="0"/>
                <a:cs typeface="Calibri"/>
              </a:rPr>
              <a:t> permettant de 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prendre une photo d’une empreinte 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à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 une distance et un angle fixe de 90 degrés par rapport 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à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 la surface</a:t>
            </a:r>
            <a:r>
              <a:rPr lang="fr-CA" sz="2000">
                <a:effectLst/>
                <a:latin typeface="Bell MT"/>
                <a:ea typeface="Calibri" panose="020F0502020204030204" pitchFamily="34" charset="0"/>
                <a:cs typeface="Calibri"/>
              </a:rPr>
              <a:t> afin 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d’optimiser la </a:t>
            </a:r>
            <a:r>
              <a:rPr lang="fr-CA" sz="2000" b="1">
                <a:latin typeface="Bell MT"/>
                <a:ea typeface="Calibri" panose="020F0502020204030204" pitchFamily="34" charset="0"/>
                <a:cs typeface="Calibri"/>
              </a:rPr>
              <a:t>qualité</a:t>
            </a:r>
            <a:r>
              <a:rPr lang="fr-CA" sz="2000" b="1">
                <a:effectLst/>
                <a:latin typeface="Bell MT"/>
                <a:ea typeface="Calibri" panose="020F0502020204030204" pitchFamily="34" charset="0"/>
                <a:cs typeface="Calibri"/>
              </a:rPr>
              <a:t> de la photo et le temps requis</a:t>
            </a:r>
            <a:r>
              <a:rPr lang="fr-CA" sz="2000">
                <a:effectLst/>
                <a:latin typeface="Bell MT"/>
                <a:ea typeface="Calibri" panose="020F0502020204030204" pitchFamily="34" charset="0"/>
                <a:cs typeface="Calibri"/>
              </a:rPr>
              <a:t> pour prendre cette dernière.</a:t>
            </a:r>
            <a:r>
              <a:rPr lang="fr-CA" sz="2000">
                <a:latin typeface="Bell MT"/>
                <a:ea typeface="Calibri" panose="020F0502020204030204" pitchFamily="34" charset="0"/>
                <a:cs typeface="Calibri"/>
              </a:rPr>
              <a:t> </a:t>
            </a:r>
            <a:endParaRPr lang="en-CA" sz="2000">
              <a:effectLst/>
              <a:latin typeface="Bell M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2000"/>
          </a:p>
        </p:txBody>
      </p:sp>
    </p:spTree>
    <p:extLst>
      <p:ext uri="{BB962C8B-B14F-4D97-AF65-F5344CB8AC3E}">
        <p14:creationId xmlns:p14="http://schemas.microsoft.com/office/powerpoint/2010/main" val="36929166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Les Six Ingés Équipe FA3</vt:lpstr>
      <vt:lpstr>INTRODUCTION</vt:lpstr>
      <vt:lpstr>AGENDA</vt:lpstr>
      <vt:lpstr>DÉVELOPPEMENT</vt:lpstr>
      <vt:lpstr>Processus de conception</vt:lpstr>
      <vt:lpstr>Définition du problème </vt:lpstr>
      <vt:lpstr>Définition- Interprétation des besoins</vt:lpstr>
      <vt:lpstr>Classification des exigences </vt:lpstr>
      <vt:lpstr>Énoncé du problème </vt:lpstr>
      <vt:lpstr>Étalonnage des produits existants </vt:lpstr>
      <vt:lpstr>3. Idéation</vt:lpstr>
      <vt:lpstr>PowerPoint Presentation</vt:lpstr>
      <vt:lpstr>PowerPoint Presentation</vt:lpstr>
      <vt:lpstr>Prototypage et essaie </vt:lpstr>
      <vt:lpstr>PowerPoint Presentation</vt:lpstr>
      <vt:lpstr>Prototypage et essaie </vt:lpstr>
      <vt:lpstr>Prototypage et essaie </vt:lpstr>
      <vt:lpstr>PowerPoint Presentation</vt:lpstr>
      <vt:lpstr>Prototypage et essaie 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Six Ingés Équipe FA3</dc:title>
  <dc:creator>Rim Younes</dc:creator>
  <cp:revision>1</cp:revision>
  <dcterms:created xsi:type="dcterms:W3CDTF">2021-11-19T20:31:52Z</dcterms:created>
  <dcterms:modified xsi:type="dcterms:W3CDTF">2021-11-25T18:29:21Z</dcterms:modified>
</cp:coreProperties>
</file>