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6858000" cx="12192000"/>
  <p:notesSz cx="6858000" cy="9144000"/>
  <p:embeddedFontLst>
    <p:embeddedFont>
      <p:font typeface="Lato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7" roundtripDataSignature="AMtx7mg9dciKe8/4K5MJh6xMGxo5Jzjw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Lato-regular.fntdata"/><Relationship Id="rId12" Type="http://schemas.openxmlformats.org/officeDocument/2006/relationships/slide" Target="slides/slide8.xml"/><Relationship Id="rId15" Type="http://schemas.openxmlformats.org/officeDocument/2006/relationships/font" Target="fonts/Lato-italic.fntdata"/><Relationship Id="rId14" Type="http://schemas.openxmlformats.org/officeDocument/2006/relationships/font" Target="fonts/Lato-bold.fntdata"/><Relationship Id="rId17" Type="http://customschemas.google.com/relationships/presentationmetadata" Target="metadata"/><Relationship Id="rId16" Type="http://schemas.openxmlformats.org/officeDocument/2006/relationships/font" Target="fonts/Lato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0465a8da4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0465a8da4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0485d7d53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0485d7d5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02d88c620d_3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02d88c620d_3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04b410e799_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04b410e799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051bc571f4_1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051bc571f4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02e199a2fe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02e199a2f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cfb55a11d0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cfb55a11d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_4">
  <p:cSld name="Presentation Title_4">
    <p:bg>
      <p:bgPr>
        <a:solidFill>
          <a:srgbClr val="012F62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/>
          <p:nvPr>
            <p:ph idx="2" type="pic"/>
          </p:nvPr>
        </p:nvSpPr>
        <p:spPr>
          <a:xfrm>
            <a:off x="1134319" y="0"/>
            <a:ext cx="11057681" cy="6858000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cxnSp>
        <p:nvCxnSpPr>
          <p:cNvPr id="13" name="Google Shape;13;p11"/>
          <p:cNvCxnSpPr/>
          <p:nvPr/>
        </p:nvCxnSpPr>
        <p:spPr>
          <a:xfrm>
            <a:off x="1124487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" name="Google Shape;14;p11"/>
          <p:cNvSpPr txBox="1"/>
          <p:nvPr>
            <p:ph idx="1" type="body"/>
          </p:nvPr>
        </p:nvSpPr>
        <p:spPr>
          <a:xfrm>
            <a:off x="1524000" y="5286196"/>
            <a:ext cx="4179375" cy="356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i="0" sz="1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" name="Google Shape;15;p11"/>
          <p:cNvSpPr txBox="1"/>
          <p:nvPr>
            <p:ph type="ctrTitle"/>
          </p:nvPr>
        </p:nvSpPr>
        <p:spPr>
          <a:xfrm>
            <a:off x="1524000" y="2715790"/>
            <a:ext cx="4179376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_2">
  <p:cSld name="Presentation Title_2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/>
          <p:nvPr>
            <p:ph idx="2" type="pic"/>
          </p:nvPr>
        </p:nvSpPr>
        <p:spPr>
          <a:xfrm>
            <a:off x="-2946" y="0"/>
            <a:ext cx="6098946" cy="6858000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sp>
        <p:nvSpPr>
          <p:cNvPr id="97" name="Google Shape;97;p20"/>
          <p:cNvSpPr txBox="1"/>
          <p:nvPr>
            <p:ph idx="1" type="body"/>
          </p:nvPr>
        </p:nvSpPr>
        <p:spPr>
          <a:xfrm>
            <a:off x="6487905" y="5286196"/>
            <a:ext cx="4179375" cy="356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i="0" sz="18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type="ctrTitle"/>
          </p:nvPr>
        </p:nvSpPr>
        <p:spPr>
          <a:xfrm>
            <a:off x="6487905" y="2715790"/>
            <a:ext cx="4179376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800"/>
              <a:buFont typeface="Arial"/>
              <a:buNone/>
              <a:defRPr b="0" i="0" sz="48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9" name="Google Shape;99;p20"/>
          <p:cNvCxnSpPr/>
          <p:nvPr/>
        </p:nvCxnSpPr>
        <p:spPr>
          <a:xfrm>
            <a:off x="11057682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_3">
  <p:cSld name="Presentation Title_3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/>
          <p:nvPr>
            <p:ph idx="2" type="pic"/>
          </p:nvPr>
        </p:nvSpPr>
        <p:spPr>
          <a:xfrm>
            <a:off x="6093055" y="0"/>
            <a:ext cx="6098946" cy="6858000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cxnSp>
        <p:nvCxnSpPr>
          <p:cNvPr id="102" name="Google Shape;102;p21"/>
          <p:cNvCxnSpPr/>
          <p:nvPr/>
        </p:nvCxnSpPr>
        <p:spPr>
          <a:xfrm>
            <a:off x="0" y="1720312"/>
            <a:ext cx="6093055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3" name="Google Shape;103;p21"/>
          <p:cNvSpPr txBox="1"/>
          <p:nvPr>
            <p:ph idx="1" type="body"/>
          </p:nvPr>
        </p:nvSpPr>
        <p:spPr>
          <a:xfrm>
            <a:off x="1524000" y="5286196"/>
            <a:ext cx="4179375" cy="356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i="0" sz="18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type="ctrTitle"/>
          </p:nvPr>
        </p:nvSpPr>
        <p:spPr>
          <a:xfrm>
            <a:off x="1524000" y="2715790"/>
            <a:ext cx="4179376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800"/>
              <a:buFont typeface="Arial"/>
              <a:buNone/>
              <a:defRPr b="0" i="0" sz="48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_5">
  <p:cSld name="Presentation Title_5">
    <p:bg>
      <p:bgPr>
        <a:solidFill>
          <a:schemeClr val="dk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sp>
        <p:nvSpPr>
          <p:cNvPr id="107" name="Google Shape;107;p22"/>
          <p:cNvSpPr txBox="1"/>
          <p:nvPr>
            <p:ph idx="1" type="body"/>
          </p:nvPr>
        </p:nvSpPr>
        <p:spPr>
          <a:xfrm>
            <a:off x="1524000" y="5286196"/>
            <a:ext cx="4179375" cy="356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i="0" sz="1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8" name="Google Shape;108;p22"/>
          <p:cNvSpPr txBox="1"/>
          <p:nvPr>
            <p:ph type="ctrTitle"/>
          </p:nvPr>
        </p:nvSpPr>
        <p:spPr>
          <a:xfrm>
            <a:off x="1524000" y="2715790"/>
            <a:ext cx="4179376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09" name="Google Shape;109;p22"/>
          <p:cNvCxnSpPr/>
          <p:nvPr/>
        </p:nvCxnSpPr>
        <p:spPr>
          <a:xfrm>
            <a:off x="0" y="5992966"/>
            <a:ext cx="121920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2">
  <p:cSld name="Title and Content_2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23"/>
          <p:cNvSpPr txBox="1"/>
          <p:nvPr>
            <p:ph type="ctrTitle"/>
          </p:nvPr>
        </p:nvSpPr>
        <p:spPr>
          <a:xfrm>
            <a:off x="392623" y="339645"/>
            <a:ext cx="10115219" cy="10025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500"/>
              <a:buFont typeface="Arial"/>
              <a:buNone/>
              <a:defRPr b="0" i="0" sz="45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>
            <a:off x="392624" y="1507066"/>
            <a:ext cx="10115221" cy="4849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16" name="Google Shape;116;p23"/>
          <p:cNvCxnSpPr/>
          <p:nvPr/>
        </p:nvCxnSpPr>
        <p:spPr>
          <a:xfrm>
            <a:off x="392623" y="1342197"/>
            <a:ext cx="0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" name="Google Shape;117;p23"/>
          <p:cNvCxnSpPr/>
          <p:nvPr/>
        </p:nvCxnSpPr>
        <p:spPr>
          <a:xfrm>
            <a:off x="11057682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3">
  <p:cSld name="Title and Content_3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24"/>
          <p:cNvSpPr txBox="1"/>
          <p:nvPr>
            <p:ph type="ctrTitle"/>
          </p:nvPr>
        </p:nvSpPr>
        <p:spPr>
          <a:xfrm>
            <a:off x="392623" y="339645"/>
            <a:ext cx="11369068" cy="10025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500"/>
              <a:buFont typeface="Arial"/>
              <a:buNone/>
              <a:defRPr b="0" i="0" sz="45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" type="body"/>
          </p:nvPr>
        </p:nvSpPr>
        <p:spPr>
          <a:xfrm>
            <a:off x="392624" y="1507066"/>
            <a:ext cx="11369070" cy="4849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24" name="Google Shape;124;p24"/>
          <p:cNvCxnSpPr/>
          <p:nvPr/>
        </p:nvCxnSpPr>
        <p:spPr>
          <a:xfrm>
            <a:off x="392623" y="1342197"/>
            <a:ext cx="0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24"/>
          <p:cNvCxnSpPr/>
          <p:nvPr/>
        </p:nvCxnSpPr>
        <p:spPr>
          <a:xfrm>
            <a:off x="392623" y="1405468"/>
            <a:ext cx="11369068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4">
  <p:cSld name="Title and Content_4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/>
          <p:nvPr>
            <p:ph idx="2" type="pic"/>
          </p:nvPr>
        </p:nvSpPr>
        <p:spPr>
          <a:xfrm>
            <a:off x="1" y="-1"/>
            <a:ext cx="12192000" cy="6857999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sp>
        <p:nvSpPr>
          <p:cNvPr id="128" name="Google Shape;128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" name="Google Shape;131;p25"/>
          <p:cNvSpPr txBox="1"/>
          <p:nvPr>
            <p:ph type="ctrTitle"/>
          </p:nvPr>
        </p:nvSpPr>
        <p:spPr>
          <a:xfrm>
            <a:off x="1627321" y="339645"/>
            <a:ext cx="10134369" cy="10025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b="0" i="0" sz="45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5"/>
          <p:cNvSpPr txBox="1"/>
          <p:nvPr>
            <p:ph idx="1" type="body"/>
          </p:nvPr>
        </p:nvSpPr>
        <p:spPr>
          <a:xfrm>
            <a:off x="1627322" y="1507066"/>
            <a:ext cx="10134371" cy="4849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33" name="Google Shape;133;p25"/>
          <p:cNvCxnSpPr/>
          <p:nvPr/>
        </p:nvCxnSpPr>
        <p:spPr>
          <a:xfrm>
            <a:off x="392623" y="1342197"/>
            <a:ext cx="0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" name="Google Shape;134;p25"/>
          <p:cNvCxnSpPr/>
          <p:nvPr/>
        </p:nvCxnSpPr>
        <p:spPr>
          <a:xfrm>
            <a:off x="1134319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5">
  <p:cSld name="Title and Content_5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/>
          <p:nvPr>
            <p:ph idx="2" type="pic"/>
          </p:nvPr>
        </p:nvSpPr>
        <p:spPr>
          <a:xfrm>
            <a:off x="1" y="-1"/>
            <a:ext cx="12192000" cy="6857999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sp>
        <p:nvSpPr>
          <p:cNvPr id="137" name="Google Shape;137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" name="Google Shape;140;p26"/>
          <p:cNvSpPr txBox="1"/>
          <p:nvPr>
            <p:ph type="ctrTitle"/>
          </p:nvPr>
        </p:nvSpPr>
        <p:spPr>
          <a:xfrm>
            <a:off x="392623" y="339645"/>
            <a:ext cx="11369068" cy="10025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b="0" i="0" sz="45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6"/>
          <p:cNvSpPr txBox="1"/>
          <p:nvPr>
            <p:ph idx="1" type="body"/>
          </p:nvPr>
        </p:nvSpPr>
        <p:spPr>
          <a:xfrm>
            <a:off x="392624" y="1507066"/>
            <a:ext cx="11369070" cy="4849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42" name="Google Shape;142;p26"/>
          <p:cNvCxnSpPr/>
          <p:nvPr/>
        </p:nvCxnSpPr>
        <p:spPr>
          <a:xfrm>
            <a:off x="392623" y="1342197"/>
            <a:ext cx="0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3" name="Google Shape;143;p26"/>
          <p:cNvCxnSpPr/>
          <p:nvPr/>
        </p:nvCxnSpPr>
        <p:spPr>
          <a:xfrm>
            <a:off x="0" y="5992966"/>
            <a:ext cx="121920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_2">
  <p:cSld name="Divider Slide_2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/>
          <p:nvPr>
            <p:ph idx="2" type="pic"/>
          </p:nvPr>
        </p:nvSpPr>
        <p:spPr>
          <a:xfrm>
            <a:off x="0" y="1215342"/>
            <a:ext cx="5822209" cy="4427316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sp>
        <p:nvSpPr>
          <p:cNvPr id="146" name="Google Shape;146;p27"/>
          <p:cNvSpPr txBox="1"/>
          <p:nvPr>
            <p:ph idx="1" type="body"/>
          </p:nvPr>
        </p:nvSpPr>
        <p:spPr>
          <a:xfrm>
            <a:off x="6487905" y="5286196"/>
            <a:ext cx="4179375" cy="356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i="0" sz="18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7" name="Google Shape;147;p27"/>
          <p:cNvSpPr txBox="1"/>
          <p:nvPr>
            <p:ph type="ctrTitle"/>
          </p:nvPr>
        </p:nvSpPr>
        <p:spPr>
          <a:xfrm>
            <a:off x="6487905" y="2715790"/>
            <a:ext cx="4179376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800"/>
              <a:buFont typeface="Arial"/>
              <a:buNone/>
              <a:defRPr b="0" i="0" sz="48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8" name="Google Shape;148;p27"/>
          <p:cNvCxnSpPr/>
          <p:nvPr/>
        </p:nvCxnSpPr>
        <p:spPr>
          <a:xfrm>
            <a:off x="11057682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_3">
  <p:cSld name="Divider Slide_3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/>
          <p:nvPr>
            <p:ph idx="2" type="pic"/>
          </p:nvPr>
        </p:nvSpPr>
        <p:spPr>
          <a:xfrm>
            <a:off x="0" y="1928264"/>
            <a:ext cx="5822209" cy="4427316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sp>
        <p:nvSpPr>
          <p:cNvPr id="151" name="Google Shape;151;p28"/>
          <p:cNvSpPr txBox="1"/>
          <p:nvPr>
            <p:ph idx="1" type="body"/>
          </p:nvPr>
        </p:nvSpPr>
        <p:spPr>
          <a:xfrm>
            <a:off x="6487905" y="4498670"/>
            <a:ext cx="4179375" cy="356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i="0" sz="18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2" name="Google Shape;152;p28"/>
          <p:cNvSpPr txBox="1"/>
          <p:nvPr>
            <p:ph type="ctrTitle"/>
          </p:nvPr>
        </p:nvSpPr>
        <p:spPr>
          <a:xfrm>
            <a:off x="6487905" y="1928264"/>
            <a:ext cx="4179376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800"/>
              <a:buFont typeface="Arial"/>
              <a:buNone/>
              <a:defRPr b="0" i="0" sz="48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3" name="Google Shape;153;p28"/>
          <p:cNvCxnSpPr/>
          <p:nvPr/>
        </p:nvCxnSpPr>
        <p:spPr>
          <a:xfrm>
            <a:off x="0" y="1405468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_5">
  <p:cSld name="Divider Slide_5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oman on tablet " id="155" name="Google Shape;155;p29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sp>
        <p:nvSpPr>
          <p:cNvPr id="156" name="Google Shape;156;p29"/>
          <p:cNvSpPr/>
          <p:nvPr>
            <p:ph idx="2" type="pic"/>
          </p:nvPr>
        </p:nvSpPr>
        <p:spPr>
          <a:xfrm>
            <a:off x="1" y="-1"/>
            <a:ext cx="12192000" cy="6857999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sp>
        <p:nvSpPr>
          <p:cNvPr id="157" name="Google Shape;157;p29"/>
          <p:cNvSpPr txBox="1"/>
          <p:nvPr>
            <p:ph idx="1" type="body"/>
          </p:nvPr>
        </p:nvSpPr>
        <p:spPr>
          <a:xfrm>
            <a:off x="1524000" y="5286196"/>
            <a:ext cx="4179375" cy="356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i="0" sz="1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8" name="Google Shape;158;p29"/>
          <p:cNvSpPr txBox="1"/>
          <p:nvPr>
            <p:ph type="ctrTitle"/>
          </p:nvPr>
        </p:nvSpPr>
        <p:spPr>
          <a:xfrm>
            <a:off x="1524000" y="2715790"/>
            <a:ext cx="4179376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9" name="Google Shape;159;p29"/>
          <p:cNvCxnSpPr/>
          <p:nvPr/>
        </p:nvCxnSpPr>
        <p:spPr>
          <a:xfrm>
            <a:off x="0" y="5992966"/>
            <a:ext cx="121920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_1">
  <p:cSld name="Title and Content_1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12"/>
          <p:cNvSpPr txBox="1"/>
          <p:nvPr>
            <p:ph type="ctrTitle"/>
          </p:nvPr>
        </p:nvSpPr>
        <p:spPr>
          <a:xfrm>
            <a:off x="1627321" y="339645"/>
            <a:ext cx="10134369" cy="10025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500"/>
              <a:buFont typeface="Arial"/>
              <a:buNone/>
              <a:defRPr b="0" i="0" sz="45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2"/>
          <p:cNvSpPr txBox="1"/>
          <p:nvPr>
            <p:ph idx="1" type="body"/>
          </p:nvPr>
        </p:nvSpPr>
        <p:spPr>
          <a:xfrm>
            <a:off x="1627322" y="1507066"/>
            <a:ext cx="10134371" cy="4849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2" name="Google Shape;22;p12"/>
          <p:cNvCxnSpPr/>
          <p:nvPr/>
        </p:nvCxnSpPr>
        <p:spPr>
          <a:xfrm>
            <a:off x="392623" y="1342197"/>
            <a:ext cx="0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" name="Google Shape;23;p12"/>
          <p:cNvCxnSpPr/>
          <p:nvPr/>
        </p:nvCxnSpPr>
        <p:spPr>
          <a:xfrm>
            <a:off x="1134319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/Caption_2">
  <p:cSld name="Content w/Caption_2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/>
          <p:nvPr>
            <p:ph idx="2" type="pic"/>
          </p:nvPr>
        </p:nvSpPr>
        <p:spPr>
          <a:xfrm>
            <a:off x="0" y="3482977"/>
            <a:ext cx="10668000" cy="3375025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sp>
        <p:nvSpPr>
          <p:cNvPr id="162" name="Google Shape;162;p30"/>
          <p:cNvSpPr txBox="1"/>
          <p:nvPr>
            <p:ph idx="1" type="body"/>
          </p:nvPr>
        </p:nvSpPr>
        <p:spPr>
          <a:xfrm>
            <a:off x="5635662" y="339644"/>
            <a:ext cx="5014993" cy="28065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30"/>
          <p:cNvSpPr txBox="1"/>
          <p:nvPr>
            <p:ph type="ctrTitle"/>
          </p:nvPr>
        </p:nvSpPr>
        <p:spPr>
          <a:xfrm>
            <a:off x="820856" y="339644"/>
            <a:ext cx="4179376" cy="2806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800"/>
              <a:buFont typeface="Arial"/>
              <a:buNone/>
              <a:defRPr b="0" i="0" sz="48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64" name="Google Shape;164;p30"/>
          <p:cNvCxnSpPr/>
          <p:nvPr/>
        </p:nvCxnSpPr>
        <p:spPr>
          <a:xfrm>
            <a:off x="11057682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/Caption_3">
  <p:cSld name="Content w/Caption_3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/>
          <p:nvPr>
            <p:ph idx="2" type="pic"/>
          </p:nvPr>
        </p:nvSpPr>
        <p:spPr>
          <a:xfrm>
            <a:off x="608843" y="3482977"/>
            <a:ext cx="10961177" cy="3375025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cxnSp>
        <p:nvCxnSpPr>
          <p:cNvPr id="167" name="Google Shape;167;p31"/>
          <p:cNvCxnSpPr/>
          <p:nvPr/>
        </p:nvCxnSpPr>
        <p:spPr>
          <a:xfrm>
            <a:off x="0" y="421214"/>
            <a:ext cx="12192000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8" name="Google Shape;168;p31"/>
          <p:cNvSpPr txBox="1"/>
          <p:nvPr>
            <p:ph idx="1" type="body"/>
          </p:nvPr>
        </p:nvSpPr>
        <p:spPr>
          <a:xfrm>
            <a:off x="5567465" y="568512"/>
            <a:ext cx="6002556" cy="28065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" name="Google Shape;169;p31"/>
          <p:cNvSpPr txBox="1"/>
          <p:nvPr>
            <p:ph type="ctrTitle"/>
          </p:nvPr>
        </p:nvSpPr>
        <p:spPr>
          <a:xfrm>
            <a:off x="608844" y="568512"/>
            <a:ext cx="4179376" cy="2806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800"/>
              <a:buFont typeface="Arial"/>
              <a:buNone/>
              <a:defRPr b="0" i="0" sz="48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/Caption_4">
  <p:cSld name="Content w/Caption_4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/>
          <p:nvPr>
            <p:ph idx="2" type="pic"/>
          </p:nvPr>
        </p:nvSpPr>
        <p:spPr>
          <a:xfrm>
            <a:off x="0" y="3482977"/>
            <a:ext cx="12192000" cy="3375025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cxnSp>
        <p:nvCxnSpPr>
          <p:cNvPr id="172" name="Google Shape;172;p32"/>
          <p:cNvCxnSpPr/>
          <p:nvPr/>
        </p:nvCxnSpPr>
        <p:spPr>
          <a:xfrm>
            <a:off x="4961621" y="339644"/>
            <a:ext cx="0" cy="2806512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3" name="Google Shape;173;p32"/>
          <p:cNvSpPr txBox="1"/>
          <p:nvPr>
            <p:ph idx="1" type="body"/>
          </p:nvPr>
        </p:nvSpPr>
        <p:spPr>
          <a:xfrm>
            <a:off x="5351244" y="339644"/>
            <a:ext cx="6002556" cy="28065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32"/>
          <p:cNvSpPr txBox="1"/>
          <p:nvPr>
            <p:ph type="ctrTitle"/>
          </p:nvPr>
        </p:nvSpPr>
        <p:spPr>
          <a:xfrm>
            <a:off x="392623" y="339644"/>
            <a:ext cx="4179376" cy="2806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800"/>
              <a:buFont typeface="Arial"/>
              <a:buNone/>
              <a:defRPr b="0" i="0" sz="48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/Caption_5">
  <p:cSld name="Content w/Caption_5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/>
          <p:nvPr>
            <p:ph idx="2" type="pic"/>
          </p:nvPr>
        </p:nvSpPr>
        <p:spPr>
          <a:xfrm>
            <a:off x="0" y="3482977"/>
            <a:ext cx="12192000" cy="3375025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sp>
        <p:nvSpPr>
          <p:cNvPr id="177" name="Google Shape;177;p33"/>
          <p:cNvSpPr txBox="1"/>
          <p:nvPr>
            <p:ph idx="1" type="body"/>
          </p:nvPr>
        </p:nvSpPr>
        <p:spPr>
          <a:xfrm>
            <a:off x="5351244" y="568512"/>
            <a:ext cx="6002556" cy="28065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8" name="Google Shape;178;p33"/>
          <p:cNvSpPr txBox="1"/>
          <p:nvPr>
            <p:ph type="ctrTitle"/>
          </p:nvPr>
        </p:nvSpPr>
        <p:spPr>
          <a:xfrm>
            <a:off x="392623" y="568512"/>
            <a:ext cx="4179376" cy="2806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800"/>
              <a:buFont typeface="Arial"/>
              <a:buNone/>
              <a:defRPr b="0" i="0" sz="48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79" name="Google Shape;179;p33"/>
          <p:cNvCxnSpPr/>
          <p:nvPr/>
        </p:nvCxnSpPr>
        <p:spPr>
          <a:xfrm>
            <a:off x="0" y="5992966"/>
            <a:ext cx="121920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_2">
  <p:cSld name="Comparison_2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4" name="Google Shape;184;p34"/>
          <p:cNvSpPr txBox="1"/>
          <p:nvPr>
            <p:ph type="ctrTitle"/>
          </p:nvPr>
        </p:nvSpPr>
        <p:spPr>
          <a:xfrm>
            <a:off x="392623" y="339645"/>
            <a:ext cx="10134369" cy="10025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500"/>
              <a:buFont typeface="Arial"/>
              <a:buNone/>
              <a:defRPr b="0" i="0" sz="45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85" name="Google Shape;185;p34"/>
          <p:cNvCxnSpPr/>
          <p:nvPr/>
        </p:nvCxnSpPr>
        <p:spPr>
          <a:xfrm>
            <a:off x="392623" y="1342197"/>
            <a:ext cx="0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6" name="Google Shape;186;p34"/>
          <p:cNvSpPr txBox="1"/>
          <p:nvPr>
            <p:ph idx="1" type="body"/>
          </p:nvPr>
        </p:nvSpPr>
        <p:spPr>
          <a:xfrm>
            <a:off x="392623" y="2330824"/>
            <a:ext cx="4693727" cy="38461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34"/>
          <p:cNvSpPr txBox="1"/>
          <p:nvPr>
            <p:ph idx="2" type="body"/>
          </p:nvPr>
        </p:nvSpPr>
        <p:spPr>
          <a:xfrm>
            <a:off x="5833265" y="2330824"/>
            <a:ext cx="4693727" cy="38461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p34"/>
          <p:cNvSpPr txBox="1"/>
          <p:nvPr>
            <p:ph idx="3" type="body"/>
          </p:nvPr>
        </p:nvSpPr>
        <p:spPr>
          <a:xfrm>
            <a:off x="392624" y="1468740"/>
            <a:ext cx="4672156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9" name="Google Shape;189;p34"/>
          <p:cNvSpPr txBox="1"/>
          <p:nvPr>
            <p:ph idx="4" type="body"/>
          </p:nvPr>
        </p:nvSpPr>
        <p:spPr>
          <a:xfrm>
            <a:off x="5833265" y="1468740"/>
            <a:ext cx="4695165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cxnSp>
        <p:nvCxnSpPr>
          <p:cNvPr id="190" name="Google Shape;190;p34"/>
          <p:cNvCxnSpPr/>
          <p:nvPr/>
        </p:nvCxnSpPr>
        <p:spPr>
          <a:xfrm>
            <a:off x="11057682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_3">
  <p:cSld name="Comparison_3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5" name="Google Shape;195;p35"/>
          <p:cNvSpPr txBox="1"/>
          <p:nvPr>
            <p:ph type="ctrTitle"/>
          </p:nvPr>
        </p:nvSpPr>
        <p:spPr>
          <a:xfrm>
            <a:off x="392623" y="339645"/>
            <a:ext cx="11369068" cy="10025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500"/>
              <a:buFont typeface="Arial"/>
              <a:buNone/>
              <a:defRPr b="0" i="0" sz="45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35"/>
          <p:cNvSpPr txBox="1"/>
          <p:nvPr>
            <p:ph idx="1" type="body"/>
          </p:nvPr>
        </p:nvSpPr>
        <p:spPr>
          <a:xfrm>
            <a:off x="392623" y="2330824"/>
            <a:ext cx="5181600" cy="38461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" name="Google Shape;197;p35"/>
          <p:cNvSpPr txBox="1"/>
          <p:nvPr>
            <p:ph idx="2" type="body"/>
          </p:nvPr>
        </p:nvSpPr>
        <p:spPr>
          <a:xfrm>
            <a:off x="6172200" y="2330824"/>
            <a:ext cx="5181600" cy="38461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" name="Google Shape;198;p35"/>
          <p:cNvSpPr txBox="1"/>
          <p:nvPr>
            <p:ph idx="3" type="body"/>
          </p:nvPr>
        </p:nvSpPr>
        <p:spPr>
          <a:xfrm>
            <a:off x="392623" y="1468740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9" name="Google Shape;199;p35"/>
          <p:cNvSpPr txBox="1"/>
          <p:nvPr>
            <p:ph idx="4" type="body"/>
          </p:nvPr>
        </p:nvSpPr>
        <p:spPr>
          <a:xfrm>
            <a:off x="6172200" y="1468740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cxnSp>
        <p:nvCxnSpPr>
          <p:cNvPr id="200" name="Google Shape;200;p35"/>
          <p:cNvCxnSpPr/>
          <p:nvPr/>
        </p:nvCxnSpPr>
        <p:spPr>
          <a:xfrm>
            <a:off x="392623" y="1405468"/>
            <a:ext cx="11369068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_5">
  <p:cSld name="Comparison_5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6"/>
          <p:cNvSpPr/>
          <p:nvPr>
            <p:ph idx="2" type="pic"/>
          </p:nvPr>
        </p:nvSpPr>
        <p:spPr>
          <a:xfrm>
            <a:off x="1" y="-1"/>
            <a:ext cx="12192000" cy="6857999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cxnSp>
        <p:nvCxnSpPr>
          <p:cNvPr id="203" name="Google Shape;203;p36"/>
          <p:cNvCxnSpPr/>
          <p:nvPr/>
        </p:nvCxnSpPr>
        <p:spPr>
          <a:xfrm>
            <a:off x="0" y="5992966"/>
            <a:ext cx="121920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4" name="Google Shape;204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7" name="Google Shape;207;p36"/>
          <p:cNvSpPr txBox="1"/>
          <p:nvPr>
            <p:ph type="ctrTitle"/>
          </p:nvPr>
        </p:nvSpPr>
        <p:spPr>
          <a:xfrm>
            <a:off x="392623" y="339645"/>
            <a:ext cx="11369068" cy="10025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b="0" i="0" sz="45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36"/>
          <p:cNvSpPr txBox="1"/>
          <p:nvPr>
            <p:ph idx="1" type="body"/>
          </p:nvPr>
        </p:nvSpPr>
        <p:spPr>
          <a:xfrm>
            <a:off x="392623" y="2330824"/>
            <a:ext cx="5181600" cy="38461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9" name="Google Shape;209;p36"/>
          <p:cNvSpPr txBox="1"/>
          <p:nvPr>
            <p:ph idx="3" type="body"/>
          </p:nvPr>
        </p:nvSpPr>
        <p:spPr>
          <a:xfrm>
            <a:off x="6172200" y="2330824"/>
            <a:ext cx="5181600" cy="38461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0" name="Google Shape;210;p36"/>
          <p:cNvSpPr txBox="1"/>
          <p:nvPr>
            <p:ph idx="4" type="body"/>
          </p:nvPr>
        </p:nvSpPr>
        <p:spPr>
          <a:xfrm>
            <a:off x="392623" y="1468740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1" name="Google Shape;211;p36"/>
          <p:cNvSpPr txBox="1"/>
          <p:nvPr>
            <p:ph idx="5" type="body"/>
          </p:nvPr>
        </p:nvSpPr>
        <p:spPr>
          <a:xfrm>
            <a:off x="6172200" y="1468740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cxnSp>
        <p:nvCxnSpPr>
          <p:cNvPr id="212" name="Google Shape;212;p36"/>
          <p:cNvCxnSpPr/>
          <p:nvPr/>
        </p:nvCxnSpPr>
        <p:spPr>
          <a:xfrm>
            <a:off x="392623" y="1405468"/>
            <a:ext cx="11369068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_2">
  <p:cSld name="Image_2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7"/>
          <p:cNvSpPr/>
          <p:nvPr>
            <p:ph idx="2" type="pic"/>
          </p:nvPr>
        </p:nvSpPr>
        <p:spPr>
          <a:xfrm>
            <a:off x="392623" y="588936"/>
            <a:ext cx="11432584" cy="5976637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cxnSp>
        <p:nvCxnSpPr>
          <p:cNvPr id="215" name="Google Shape;215;p37"/>
          <p:cNvCxnSpPr/>
          <p:nvPr/>
        </p:nvCxnSpPr>
        <p:spPr>
          <a:xfrm>
            <a:off x="0" y="292426"/>
            <a:ext cx="121920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6" name="Google Shape;216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_3">
  <p:cSld name="Image_3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8"/>
          <p:cNvSpPr/>
          <p:nvPr>
            <p:ph idx="2" type="pic"/>
          </p:nvPr>
        </p:nvSpPr>
        <p:spPr>
          <a:xfrm>
            <a:off x="392623" y="292426"/>
            <a:ext cx="10219457" cy="6273148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cxnSp>
        <p:nvCxnSpPr>
          <p:cNvPr id="219" name="Google Shape;219;p38"/>
          <p:cNvCxnSpPr/>
          <p:nvPr/>
        </p:nvCxnSpPr>
        <p:spPr>
          <a:xfrm>
            <a:off x="11057682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0" name="Google Shape;220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_5">
  <p:cSld name="Image_5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9"/>
          <p:cNvSpPr/>
          <p:nvPr>
            <p:ph idx="2" type="pic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cxnSp>
        <p:nvCxnSpPr>
          <p:cNvPr id="223" name="Google Shape;223;p39"/>
          <p:cNvCxnSpPr/>
          <p:nvPr/>
        </p:nvCxnSpPr>
        <p:spPr>
          <a:xfrm>
            <a:off x="0" y="5992966"/>
            <a:ext cx="121920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4" name="Google Shape;224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_4">
  <p:cSld name="Divider Slide_4">
    <p:bg>
      <p:bgPr>
        <a:solidFill>
          <a:srgbClr val="012F62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oman on tablet " id="25" name="Google Shape;25;p13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1124487" y="0"/>
            <a:ext cx="11067514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sp>
        <p:nvSpPr>
          <p:cNvPr id="26" name="Google Shape;26;p13"/>
          <p:cNvSpPr/>
          <p:nvPr>
            <p:ph idx="2" type="pic"/>
          </p:nvPr>
        </p:nvSpPr>
        <p:spPr>
          <a:xfrm>
            <a:off x="1124487" y="-1"/>
            <a:ext cx="11067514" cy="6857999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sp>
        <p:nvSpPr>
          <p:cNvPr id="27" name="Google Shape;27;p13"/>
          <p:cNvSpPr txBox="1"/>
          <p:nvPr>
            <p:ph idx="1" type="body"/>
          </p:nvPr>
        </p:nvSpPr>
        <p:spPr>
          <a:xfrm>
            <a:off x="1524000" y="5286196"/>
            <a:ext cx="4179375" cy="356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i="0" sz="1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13"/>
          <p:cNvSpPr txBox="1"/>
          <p:nvPr>
            <p:ph type="ctrTitle"/>
          </p:nvPr>
        </p:nvSpPr>
        <p:spPr>
          <a:xfrm>
            <a:off x="1524000" y="2715790"/>
            <a:ext cx="4179376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9" name="Google Shape;29;p13"/>
          <p:cNvCxnSpPr/>
          <p:nvPr/>
        </p:nvCxnSpPr>
        <p:spPr>
          <a:xfrm>
            <a:off x="1124487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Content_1">
  <p:cSld name="Image and Content_1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9" name="Google Shape;229;p40"/>
          <p:cNvSpPr/>
          <p:nvPr>
            <p:ph idx="2" type="pic"/>
          </p:nvPr>
        </p:nvSpPr>
        <p:spPr>
          <a:xfrm>
            <a:off x="6993359" y="1"/>
            <a:ext cx="5198641" cy="6858002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sp>
        <p:nvSpPr>
          <p:cNvPr id="230" name="Google Shape;230;p40"/>
          <p:cNvSpPr txBox="1"/>
          <p:nvPr>
            <p:ph type="ctrTitle"/>
          </p:nvPr>
        </p:nvSpPr>
        <p:spPr>
          <a:xfrm>
            <a:off x="1648661" y="339645"/>
            <a:ext cx="4890577" cy="10025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500"/>
              <a:buFont typeface="Arial"/>
              <a:buNone/>
              <a:defRPr b="0" i="0" sz="45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40"/>
          <p:cNvSpPr txBox="1"/>
          <p:nvPr>
            <p:ph idx="1" type="body"/>
          </p:nvPr>
        </p:nvSpPr>
        <p:spPr>
          <a:xfrm>
            <a:off x="1645581" y="1507066"/>
            <a:ext cx="4890578" cy="4849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32" name="Google Shape;232;p40"/>
          <p:cNvCxnSpPr/>
          <p:nvPr/>
        </p:nvCxnSpPr>
        <p:spPr>
          <a:xfrm>
            <a:off x="392623" y="1342197"/>
            <a:ext cx="0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3" name="Google Shape;233;p40"/>
          <p:cNvCxnSpPr/>
          <p:nvPr/>
        </p:nvCxnSpPr>
        <p:spPr>
          <a:xfrm>
            <a:off x="1134319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Content_2">
  <p:cSld name="Image and Content_2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8" name="Google Shape;238;p41"/>
          <p:cNvSpPr/>
          <p:nvPr>
            <p:ph idx="2" type="pic"/>
          </p:nvPr>
        </p:nvSpPr>
        <p:spPr>
          <a:xfrm>
            <a:off x="0" y="1"/>
            <a:ext cx="5198641" cy="6858002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sp>
        <p:nvSpPr>
          <p:cNvPr id="239" name="Google Shape;239;p41"/>
          <p:cNvSpPr txBox="1"/>
          <p:nvPr>
            <p:ph type="ctrTitle"/>
          </p:nvPr>
        </p:nvSpPr>
        <p:spPr>
          <a:xfrm>
            <a:off x="5711877" y="339645"/>
            <a:ext cx="4890577" cy="10025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500"/>
              <a:buFont typeface="Arial"/>
              <a:buNone/>
              <a:defRPr b="0" i="0" sz="45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41"/>
          <p:cNvSpPr txBox="1"/>
          <p:nvPr>
            <p:ph idx="1" type="body"/>
          </p:nvPr>
        </p:nvSpPr>
        <p:spPr>
          <a:xfrm>
            <a:off x="5708797" y="1507066"/>
            <a:ext cx="4890578" cy="4849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41" name="Google Shape;241;p41"/>
          <p:cNvCxnSpPr/>
          <p:nvPr/>
        </p:nvCxnSpPr>
        <p:spPr>
          <a:xfrm>
            <a:off x="392623" y="1342197"/>
            <a:ext cx="0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2" name="Google Shape;242;p41"/>
          <p:cNvCxnSpPr/>
          <p:nvPr/>
        </p:nvCxnSpPr>
        <p:spPr>
          <a:xfrm>
            <a:off x="11057682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Content_5">
  <p:cSld name="Image and Content_5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2"/>
          <p:cNvSpPr/>
          <p:nvPr>
            <p:ph idx="2" type="pic"/>
          </p:nvPr>
        </p:nvSpPr>
        <p:spPr>
          <a:xfrm>
            <a:off x="1" y="1"/>
            <a:ext cx="12192000" cy="6858002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sp>
        <p:nvSpPr>
          <p:cNvPr id="245" name="Google Shape;245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8" name="Google Shape;248;p42"/>
          <p:cNvCxnSpPr/>
          <p:nvPr/>
        </p:nvCxnSpPr>
        <p:spPr>
          <a:xfrm>
            <a:off x="392623" y="1342197"/>
            <a:ext cx="0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9" name="Google Shape;249;p42"/>
          <p:cNvCxnSpPr/>
          <p:nvPr/>
        </p:nvCxnSpPr>
        <p:spPr>
          <a:xfrm>
            <a:off x="0" y="5992966"/>
            <a:ext cx="121920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0" name="Google Shape;250;p42"/>
          <p:cNvSpPr txBox="1"/>
          <p:nvPr>
            <p:ph type="ctrTitle"/>
          </p:nvPr>
        </p:nvSpPr>
        <p:spPr>
          <a:xfrm>
            <a:off x="392623" y="339645"/>
            <a:ext cx="4890577" cy="10025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b="0" i="0" sz="45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42"/>
          <p:cNvSpPr txBox="1"/>
          <p:nvPr>
            <p:ph idx="1" type="body"/>
          </p:nvPr>
        </p:nvSpPr>
        <p:spPr>
          <a:xfrm>
            <a:off x="392624" y="1507066"/>
            <a:ext cx="4890578" cy="4849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Caption_2">
  <p:cSld name="Image and Caption_2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3"/>
          <p:cNvSpPr/>
          <p:nvPr>
            <p:ph idx="2" type="pic"/>
          </p:nvPr>
        </p:nvSpPr>
        <p:spPr>
          <a:xfrm>
            <a:off x="346059" y="292426"/>
            <a:ext cx="6297515" cy="6273148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sp>
        <p:nvSpPr>
          <p:cNvPr id="254" name="Google Shape;254;p43"/>
          <p:cNvSpPr txBox="1"/>
          <p:nvPr>
            <p:ph type="ctrTitle"/>
          </p:nvPr>
        </p:nvSpPr>
        <p:spPr>
          <a:xfrm>
            <a:off x="7313354" y="4418889"/>
            <a:ext cx="3289100" cy="63750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000"/>
              <a:buFont typeface="Arial"/>
              <a:buNone/>
              <a:defRPr b="0" i="0" sz="40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43"/>
          <p:cNvSpPr txBox="1"/>
          <p:nvPr>
            <p:ph idx="1" type="body"/>
          </p:nvPr>
        </p:nvSpPr>
        <p:spPr>
          <a:xfrm>
            <a:off x="7313355" y="5080791"/>
            <a:ext cx="3289100" cy="14847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56" name="Google Shape;256;p43"/>
          <p:cNvCxnSpPr/>
          <p:nvPr/>
        </p:nvCxnSpPr>
        <p:spPr>
          <a:xfrm>
            <a:off x="11057682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7" name="Google Shape;257;p43"/>
          <p:cNvSpPr/>
          <p:nvPr/>
        </p:nvSpPr>
        <p:spPr>
          <a:xfrm>
            <a:off x="11038125" y="-125"/>
            <a:ext cx="11538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Caption_3">
  <p:cSld name="Image and Caption_3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4"/>
          <p:cNvSpPr/>
          <p:nvPr>
            <p:ph idx="2" type="pic"/>
          </p:nvPr>
        </p:nvSpPr>
        <p:spPr>
          <a:xfrm>
            <a:off x="5445942" y="292426"/>
            <a:ext cx="6297515" cy="6273148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sp>
        <p:nvSpPr>
          <p:cNvPr id="260" name="Google Shape;260;p44"/>
          <p:cNvSpPr txBox="1"/>
          <p:nvPr>
            <p:ph type="ctrTitle"/>
          </p:nvPr>
        </p:nvSpPr>
        <p:spPr>
          <a:xfrm>
            <a:off x="392622" y="4418889"/>
            <a:ext cx="4609683" cy="63750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000"/>
              <a:buFont typeface="Arial"/>
              <a:buNone/>
              <a:defRPr b="0" i="0" sz="40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44"/>
          <p:cNvSpPr txBox="1"/>
          <p:nvPr>
            <p:ph idx="1" type="body"/>
          </p:nvPr>
        </p:nvSpPr>
        <p:spPr>
          <a:xfrm>
            <a:off x="392622" y="5080791"/>
            <a:ext cx="4609683" cy="14847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62" name="Google Shape;262;p44"/>
          <p:cNvCxnSpPr/>
          <p:nvPr/>
        </p:nvCxnSpPr>
        <p:spPr>
          <a:xfrm>
            <a:off x="392623" y="5080791"/>
            <a:ext cx="4609683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Caption_4">
  <p:cSld name="Image and Caption_4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5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sp>
        <p:nvSpPr>
          <p:cNvPr id="265" name="Google Shape;265;p45"/>
          <p:cNvSpPr txBox="1"/>
          <p:nvPr>
            <p:ph type="ctrTitle"/>
          </p:nvPr>
        </p:nvSpPr>
        <p:spPr>
          <a:xfrm>
            <a:off x="1645581" y="4418889"/>
            <a:ext cx="3289100" cy="63750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0" i="0" sz="4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45"/>
          <p:cNvSpPr txBox="1"/>
          <p:nvPr>
            <p:ph idx="1" type="body"/>
          </p:nvPr>
        </p:nvSpPr>
        <p:spPr>
          <a:xfrm>
            <a:off x="1645582" y="5080791"/>
            <a:ext cx="3289100" cy="14847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67" name="Google Shape;267;p45"/>
          <p:cNvCxnSpPr/>
          <p:nvPr/>
        </p:nvCxnSpPr>
        <p:spPr>
          <a:xfrm>
            <a:off x="1134319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Caption_5">
  <p:cSld name="Image and Caption_5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6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sp>
        <p:nvSpPr>
          <p:cNvPr id="270" name="Google Shape;270;p46"/>
          <p:cNvSpPr txBox="1"/>
          <p:nvPr>
            <p:ph type="ctrTitle"/>
          </p:nvPr>
        </p:nvSpPr>
        <p:spPr>
          <a:xfrm>
            <a:off x="392622" y="3429000"/>
            <a:ext cx="4609683" cy="63750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0" i="0" sz="4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46"/>
          <p:cNvSpPr txBox="1"/>
          <p:nvPr>
            <p:ph idx="1" type="body"/>
          </p:nvPr>
        </p:nvSpPr>
        <p:spPr>
          <a:xfrm>
            <a:off x="392622" y="4090902"/>
            <a:ext cx="4609683" cy="14847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72" name="Google Shape;272;p46"/>
          <p:cNvCxnSpPr/>
          <p:nvPr/>
        </p:nvCxnSpPr>
        <p:spPr>
          <a:xfrm>
            <a:off x="0" y="5992966"/>
            <a:ext cx="121920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verview_2">
  <p:cSld name="Overview_2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7" name="Google Shape;277;p47"/>
          <p:cNvSpPr txBox="1"/>
          <p:nvPr>
            <p:ph type="ctrTitle"/>
          </p:nvPr>
        </p:nvSpPr>
        <p:spPr>
          <a:xfrm>
            <a:off x="392622" y="339645"/>
            <a:ext cx="10219457" cy="10025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500"/>
              <a:buFont typeface="Arial"/>
              <a:buNone/>
              <a:defRPr b="0" i="0" sz="45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78" name="Google Shape;278;p47"/>
          <p:cNvCxnSpPr/>
          <p:nvPr/>
        </p:nvCxnSpPr>
        <p:spPr>
          <a:xfrm>
            <a:off x="392623" y="1342197"/>
            <a:ext cx="0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9" name="Google Shape;279;p47"/>
          <p:cNvSpPr/>
          <p:nvPr/>
        </p:nvSpPr>
        <p:spPr>
          <a:xfrm>
            <a:off x="392622" y="2294008"/>
            <a:ext cx="506948" cy="506948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47"/>
          <p:cNvSpPr/>
          <p:nvPr>
            <p:ph idx="2" type="pic"/>
          </p:nvPr>
        </p:nvSpPr>
        <p:spPr>
          <a:xfrm>
            <a:off x="464682" y="2366353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281" name="Google Shape;281;p47"/>
          <p:cNvSpPr/>
          <p:nvPr/>
        </p:nvSpPr>
        <p:spPr>
          <a:xfrm>
            <a:off x="392622" y="3519693"/>
            <a:ext cx="506948" cy="506948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47"/>
          <p:cNvSpPr/>
          <p:nvPr>
            <p:ph idx="3" type="pic"/>
          </p:nvPr>
        </p:nvSpPr>
        <p:spPr>
          <a:xfrm>
            <a:off x="464682" y="3592038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283" name="Google Shape;283;p47"/>
          <p:cNvSpPr/>
          <p:nvPr/>
        </p:nvSpPr>
        <p:spPr>
          <a:xfrm>
            <a:off x="392622" y="4784289"/>
            <a:ext cx="506948" cy="506948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47"/>
          <p:cNvSpPr/>
          <p:nvPr>
            <p:ph idx="4" type="pic"/>
          </p:nvPr>
        </p:nvSpPr>
        <p:spPr>
          <a:xfrm>
            <a:off x="464682" y="4856634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285" name="Google Shape;285;p47"/>
          <p:cNvSpPr/>
          <p:nvPr/>
        </p:nvSpPr>
        <p:spPr>
          <a:xfrm>
            <a:off x="5605550" y="2294008"/>
            <a:ext cx="506948" cy="506948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47"/>
          <p:cNvSpPr/>
          <p:nvPr>
            <p:ph idx="5" type="pic"/>
          </p:nvPr>
        </p:nvSpPr>
        <p:spPr>
          <a:xfrm>
            <a:off x="5683052" y="2366353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287" name="Google Shape;287;p47"/>
          <p:cNvSpPr/>
          <p:nvPr/>
        </p:nvSpPr>
        <p:spPr>
          <a:xfrm>
            <a:off x="5610992" y="3519693"/>
            <a:ext cx="506948" cy="506948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47"/>
          <p:cNvSpPr/>
          <p:nvPr>
            <p:ph idx="6" type="pic"/>
          </p:nvPr>
        </p:nvSpPr>
        <p:spPr>
          <a:xfrm>
            <a:off x="5683052" y="3592038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47"/>
          <p:cNvSpPr/>
          <p:nvPr/>
        </p:nvSpPr>
        <p:spPr>
          <a:xfrm>
            <a:off x="5610992" y="4784289"/>
            <a:ext cx="506948" cy="506948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47"/>
          <p:cNvSpPr/>
          <p:nvPr>
            <p:ph idx="7" type="pic"/>
          </p:nvPr>
        </p:nvSpPr>
        <p:spPr>
          <a:xfrm>
            <a:off x="5683052" y="4856634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291" name="Google Shape;291;p47"/>
          <p:cNvSpPr txBox="1"/>
          <p:nvPr>
            <p:ph idx="1" type="body"/>
          </p:nvPr>
        </p:nvSpPr>
        <p:spPr>
          <a:xfrm>
            <a:off x="1222571" y="2512451"/>
            <a:ext cx="3995035" cy="426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2" name="Google Shape;292;p47"/>
          <p:cNvSpPr txBox="1"/>
          <p:nvPr>
            <p:ph idx="8" type="body"/>
          </p:nvPr>
        </p:nvSpPr>
        <p:spPr>
          <a:xfrm>
            <a:off x="1222570" y="2265592"/>
            <a:ext cx="3995036" cy="3650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3" name="Google Shape;293;p47"/>
          <p:cNvSpPr txBox="1"/>
          <p:nvPr>
            <p:ph idx="9" type="body"/>
          </p:nvPr>
        </p:nvSpPr>
        <p:spPr>
          <a:xfrm>
            <a:off x="1222571" y="3745506"/>
            <a:ext cx="3995035" cy="426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4" name="Google Shape;294;p47"/>
          <p:cNvSpPr txBox="1"/>
          <p:nvPr>
            <p:ph idx="13" type="body"/>
          </p:nvPr>
        </p:nvSpPr>
        <p:spPr>
          <a:xfrm>
            <a:off x="1222570" y="3498647"/>
            <a:ext cx="3995036" cy="3650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5" name="Google Shape;295;p47"/>
          <p:cNvSpPr txBox="1"/>
          <p:nvPr>
            <p:ph idx="14" type="body"/>
          </p:nvPr>
        </p:nvSpPr>
        <p:spPr>
          <a:xfrm>
            <a:off x="1222571" y="5006270"/>
            <a:ext cx="3995035" cy="426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6" name="Google Shape;296;p47"/>
          <p:cNvSpPr txBox="1"/>
          <p:nvPr>
            <p:ph idx="15" type="body"/>
          </p:nvPr>
        </p:nvSpPr>
        <p:spPr>
          <a:xfrm>
            <a:off x="1222570" y="4759411"/>
            <a:ext cx="3995036" cy="3650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7" name="Google Shape;297;p47"/>
          <p:cNvSpPr txBox="1"/>
          <p:nvPr>
            <p:ph idx="16" type="body"/>
          </p:nvPr>
        </p:nvSpPr>
        <p:spPr>
          <a:xfrm>
            <a:off x="6500441" y="2512451"/>
            <a:ext cx="3995035" cy="426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8" name="Google Shape;298;p47"/>
          <p:cNvSpPr txBox="1"/>
          <p:nvPr>
            <p:ph idx="17" type="body"/>
          </p:nvPr>
        </p:nvSpPr>
        <p:spPr>
          <a:xfrm>
            <a:off x="6500441" y="2265592"/>
            <a:ext cx="3995036" cy="3650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9" name="Google Shape;299;p47"/>
          <p:cNvSpPr txBox="1"/>
          <p:nvPr>
            <p:ph idx="18" type="body"/>
          </p:nvPr>
        </p:nvSpPr>
        <p:spPr>
          <a:xfrm>
            <a:off x="6500441" y="3745506"/>
            <a:ext cx="3995035" cy="426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0" name="Google Shape;300;p47"/>
          <p:cNvSpPr txBox="1"/>
          <p:nvPr>
            <p:ph idx="19" type="body"/>
          </p:nvPr>
        </p:nvSpPr>
        <p:spPr>
          <a:xfrm>
            <a:off x="6500441" y="3498647"/>
            <a:ext cx="3995036" cy="3650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01" name="Google Shape;301;p47"/>
          <p:cNvSpPr txBox="1"/>
          <p:nvPr>
            <p:ph idx="20" type="body"/>
          </p:nvPr>
        </p:nvSpPr>
        <p:spPr>
          <a:xfrm>
            <a:off x="6500441" y="5006270"/>
            <a:ext cx="3995035" cy="426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2" name="Google Shape;302;p47"/>
          <p:cNvSpPr txBox="1"/>
          <p:nvPr>
            <p:ph idx="21" type="body"/>
          </p:nvPr>
        </p:nvSpPr>
        <p:spPr>
          <a:xfrm>
            <a:off x="6500441" y="4759411"/>
            <a:ext cx="3995036" cy="3650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cxnSp>
        <p:nvCxnSpPr>
          <p:cNvPr id="303" name="Google Shape;303;p47"/>
          <p:cNvCxnSpPr/>
          <p:nvPr/>
        </p:nvCxnSpPr>
        <p:spPr>
          <a:xfrm>
            <a:off x="11057682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verview_3">
  <p:cSld name="Overview_3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8" name="Google Shape;308;p48"/>
          <p:cNvSpPr txBox="1"/>
          <p:nvPr>
            <p:ph type="ctrTitle"/>
          </p:nvPr>
        </p:nvSpPr>
        <p:spPr>
          <a:xfrm>
            <a:off x="392623" y="339645"/>
            <a:ext cx="11369068" cy="10025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500"/>
              <a:buFont typeface="Arial"/>
              <a:buNone/>
              <a:defRPr b="0" i="0" sz="45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09" name="Google Shape;309;p48"/>
          <p:cNvCxnSpPr/>
          <p:nvPr/>
        </p:nvCxnSpPr>
        <p:spPr>
          <a:xfrm>
            <a:off x="392623" y="1342197"/>
            <a:ext cx="0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0" name="Google Shape;310;p48"/>
          <p:cNvCxnSpPr/>
          <p:nvPr/>
        </p:nvCxnSpPr>
        <p:spPr>
          <a:xfrm>
            <a:off x="392623" y="1405468"/>
            <a:ext cx="11369068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11" name="Google Shape;311;p48"/>
          <p:cNvSpPr/>
          <p:nvPr/>
        </p:nvSpPr>
        <p:spPr>
          <a:xfrm>
            <a:off x="392623" y="2356447"/>
            <a:ext cx="506948" cy="506948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48"/>
          <p:cNvSpPr/>
          <p:nvPr>
            <p:ph idx="2" type="pic"/>
          </p:nvPr>
        </p:nvSpPr>
        <p:spPr>
          <a:xfrm>
            <a:off x="464683" y="2428792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313" name="Google Shape;313;p48"/>
          <p:cNvSpPr/>
          <p:nvPr/>
        </p:nvSpPr>
        <p:spPr>
          <a:xfrm>
            <a:off x="392623" y="3582132"/>
            <a:ext cx="506948" cy="506948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48"/>
          <p:cNvSpPr/>
          <p:nvPr>
            <p:ph idx="3" type="pic"/>
          </p:nvPr>
        </p:nvSpPr>
        <p:spPr>
          <a:xfrm>
            <a:off x="464683" y="3654477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315" name="Google Shape;315;p48"/>
          <p:cNvSpPr/>
          <p:nvPr/>
        </p:nvSpPr>
        <p:spPr>
          <a:xfrm>
            <a:off x="392623" y="4846728"/>
            <a:ext cx="506948" cy="506948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48"/>
          <p:cNvSpPr/>
          <p:nvPr>
            <p:ph idx="4" type="pic"/>
          </p:nvPr>
        </p:nvSpPr>
        <p:spPr>
          <a:xfrm>
            <a:off x="464683" y="4919073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317" name="Google Shape;317;p48"/>
          <p:cNvSpPr/>
          <p:nvPr/>
        </p:nvSpPr>
        <p:spPr>
          <a:xfrm>
            <a:off x="6472581" y="2356447"/>
            <a:ext cx="506948" cy="506948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48"/>
          <p:cNvSpPr/>
          <p:nvPr>
            <p:ph idx="5" type="pic"/>
          </p:nvPr>
        </p:nvSpPr>
        <p:spPr>
          <a:xfrm>
            <a:off x="6544641" y="2428792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319" name="Google Shape;319;p48"/>
          <p:cNvSpPr/>
          <p:nvPr/>
        </p:nvSpPr>
        <p:spPr>
          <a:xfrm>
            <a:off x="6472581" y="3582132"/>
            <a:ext cx="506948" cy="506948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48"/>
          <p:cNvSpPr/>
          <p:nvPr>
            <p:ph idx="6" type="pic"/>
          </p:nvPr>
        </p:nvSpPr>
        <p:spPr>
          <a:xfrm>
            <a:off x="6544641" y="3654477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321" name="Google Shape;321;p48"/>
          <p:cNvSpPr/>
          <p:nvPr/>
        </p:nvSpPr>
        <p:spPr>
          <a:xfrm>
            <a:off x="6472581" y="4846728"/>
            <a:ext cx="506948" cy="506948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48"/>
          <p:cNvSpPr/>
          <p:nvPr>
            <p:ph idx="7" type="pic"/>
          </p:nvPr>
        </p:nvSpPr>
        <p:spPr>
          <a:xfrm>
            <a:off x="6544641" y="4919073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323" name="Google Shape;323;p48"/>
          <p:cNvSpPr txBox="1"/>
          <p:nvPr>
            <p:ph idx="1" type="body"/>
          </p:nvPr>
        </p:nvSpPr>
        <p:spPr>
          <a:xfrm>
            <a:off x="1213862" y="2574890"/>
            <a:ext cx="4411704" cy="365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4" name="Google Shape;324;p48"/>
          <p:cNvSpPr txBox="1"/>
          <p:nvPr>
            <p:ph idx="8" type="body"/>
          </p:nvPr>
        </p:nvSpPr>
        <p:spPr>
          <a:xfrm>
            <a:off x="1213862" y="2328032"/>
            <a:ext cx="4411705" cy="3123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25" name="Google Shape;325;p48"/>
          <p:cNvSpPr txBox="1"/>
          <p:nvPr>
            <p:ph idx="9" type="body"/>
          </p:nvPr>
        </p:nvSpPr>
        <p:spPr>
          <a:xfrm>
            <a:off x="1213862" y="3807945"/>
            <a:ext cx="4411704" cy="365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6" name="Google Shape;326;p48"/>
          <p:cNvSpPr txBox="1"/>
          <p:nvPr>
            <p:ph idx="13" type="body"/>
          </p:nvPr>
        </p:nvSpPr>
        <p:spPr>
          <a:xfrm>
            <a:off x="1213862" y="3561087"/>
            <a:ext cx="4411705" cy="3123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27" name="Google Shape;327;p48"/>
          <p:cNvSpPr txBox="1"/>
          <p:nvPr>
            <p:ph idx="14" type="body"/>
          </p:nvPr>
        </p:nvSpPr>
        <p:spPr>
          <a:xfrm>
            <a:off x="1213862" y="5068709"/>
            <a:ext cx="4411704" cy="365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8" name="Google Shape;328;p48"/>
          <p:cNvSpPr txBox="1"/>
          <p:nvPr>
            <p:ph idx="15" type="body"/>
          </p:nvPr>
        </p:nvSpPr>
        <p:spPr>
          <a:xfrm>
            <a:off x="1213862" y="4821851"/>
            <a:ext cx="4411705" cy="3123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29" name="Google Shape;329;p48"/>
          <p:cNvSpPr txBox="1"/>
          <p:nvPr>
            <p:ph idx="16" type="body"/>
          </p:nvPr>
        </p:nvSpPr>
        <p:spPr>
          <a:xfrm>
            <a:off x="7358765" y="2574890"/>
            <a:ext cx="4411704" cy="365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0" name="Google Shape;330;p48"/>
          <p:cNvSpPr txBox="1"/>
          <p:nvPr>
            <p:ph idx="17" type="body"/>
          </p:nvPr>
        </p:nvSpPr>
        <p:spPr>
          <a:xfrm>
            <a:off x="7358764" y="2328032"/>
            <a:ext cx="4411705" cy="3123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1" name="Google Shape;331;p48"/>
          <p:cNvSpPr txBox="1"/>
          <p:nvPr>
            <p:ph idx="18" type="body"/>
          </p:nvPr>
        </p:nvSpPr>
        <p:spPr>
          <a:xfrm>
            <a:off x="7358765" y="3807945"/>
            <a:ext cx="4411704" cy="365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2" name="Google Shape;332;p48"/>
          <p:cNvSpPr txBox="1"/>
          <p:nvPr>
            <p:ph idx="19" type="body"/>
          </p:nvPr>
        </p:nvSpPr>
        <p:spPr>
          <a:xfrm>
            <a:off x="7358764" y="3561087"/>
            <a:ext cx="4411705" cy="3123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3" name="Google Shape;333;p48"/>
          <p:cNvSpPr txBox="1"/>
          <p:nvPr>
            <p:ph idx="20" type="body"/>
          </p:nvPr>
        </p:nvSpPr>
        <p:spPr>
          <a:xfrm>
            <a:off x="7358765" y="5068709"/>
            <a:ext cx="4411704" cy="365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4" name="Google Shape;334;p48"/>
          <p:cNvSpPr txBox="1"/>
          <p:nvPr>
            <p:ph idx="21" type="body"/>
          </p:nvPr>
        </p:nvSpPr>
        <p:spPr>
          <a:xfrm>
            <a:off x="7358764" y="4821851"/>
            <a:ext cx="4411705" cy="3123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verview_4">
  <p:cSld name="Overview_4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9"/>
          <p:cNvSpPr/>
          <p:nvPr>
            <p:ph idx="2" type="pic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sp>
        <p:nvSpPr>
          <p:cNvPr id="337" name="Google Shape;337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0" name="Google Shape;340;p49"/>
          <p:cNvSpPr txBox="1"/>
          <p:nvPr>
            <p:ph type="ctrTitle"/>
          </p:nvPr>
        </p:nvSpPr>
        <p:spPr>
          <a:xfrm>
            <a:off x="1648661" y="339645"/>
            <a:ext cx="10113030" cy="10025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b="0" i="0" sz="45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41" name="Google Shape;341;p49"/>
          <p:cNvCxnSpPr/>
          <p:nvPr/>
        </p:nvCxnSpPr>
        <p:spPr>
          <a:xfrm>
            <a:off x="392623" y="1342197"/>
            <a:ext cx="0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2" name="Google Shape;342;p49"/>
          <p:cNvSpPr/>
          <p:nvPr>
            <p:ph idx="3" type="pic"/>
          </p:nvPr>
        </p:nvSpPr>
        <p:spPr>
          <a:xfrm>
            <a:off x="1730896" y="2366353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343" name="Google Shape;343;p49"/>
          <p:cNvSpPr/>
          <p:nvPr>
            <p:ph idx="4" type="pic"/>
          </p:nvPr>
        </p:nvSpPr>
        <p:spPr>
          <a:xfrm>
            <a:off x="1730896" y="3592038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344" name="Google Shape;344;p49"/>
          <p:cNvSpPr/>
          <p:nvPr>
            <p:ph idx="5" type="pic"/>
          </p:nvPr>
        </p:nvSpPr>
        <p:spPr>
          <a:xfrm>
            <a:off x="1730896" y="4856634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345" name="Google Shape;345;p49"/>
          <p:cNvSpPr/>
          <p:nvPr>
            <p:ph idx="6" type="pic"/>
          </p:nvPr>
        </p:nvSpPr>
        <p:spPr>
          <a:xfrm>
            <a:off x="6949266" y="2366353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346" name="Google Shape;346;p49"/>
          <p:cNvSpPr/>
          <p:nvPr>
            <p:ph idx="7" type="pic"/>
          </p:nvPr>
        </p:nvSpPr>
        <p:spPr>
          <a:xfrm>
            <a:off x="6949266" y="3592038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347" name="Google Shape;347;p49"/>
          <p:cNvSpPr/>
          <p:nvPr>
            <p:ph idx="8" type="pic"/>
          </p:nvPr>
        </p:nvSpPr>
        <p:spPr>
          <a:xfrm>
            <a:off x="6949266" y="4856634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348" name="Google Shape;348;p49"/>
          <p:cNvSpPr txBox="1"/>
          <p:nvPr>
            <p:ph idx="1" type="body"/>
          </p:nvPr>
        </p:nvSpPr>
        <p:spPr>
          <a:xfrm>
            <a:off x="2488785" y="2512451"/>
            <a:ext cx="3995035" cy="426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9" name="Google Shape;349;p49"/>
          <p:cNvSpPr txBox="1"/>
          <p:nvPr>
            <p:ph idx="9" type="body"/>
          </p:nvPr>
        </p:nvSpPr>
        <p:spPr>
          <a:xfrm>
            <a:off x="2488784" y="2265592"/>
            <a:ext cx="3995036" cy="3650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0" name="Google Shape;350;p49"/>
          <p:cNvSpPr txBox="1"/>
          <p:nvPr>
            <p:ph idx="13" type="body"/>
          </p:nvPr>
        </p:nvSpPr>
        <p:spPr>
          <a:xfrm>
            <a:off x="2488785" y="3745506"/>
            <a:ext cx="3995035" cy="426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1" name="Google Shape;351;p49"/>
          <p:cNvSpPr txBox="1"/>
          <p:nvPr>
            <p:ph idx="14" type="body"/>
          </p:nvPr>
        </p:nvSpPr>
        <p:spPr>
          <a:xfrm>
            <a:off x="2488784" y="3498647"/>
            <a:ext cx="3995036" cy="3650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2" name="Google Shape;352;p49"/>
          <p:cNvSpPr txBox="1"/>
          <p:nvPr>
            <p:ph idx="15" type="body"/>
          </p:nvPr>
        </p:nvSpPr>
        <p:spPr>
          <a:xfrm>
            <a:off x="2488785" y="5006270"/>
            <a:ext cx="3995035" cy="426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3" name="Google Shape;353;p49"/>
          <p:cNvSpPr txBox="1"/>
          <p:nvPr>
            <p:ph idx="16" type="body"/>
          </p:nvPr>
        </p:nvSpPr>
        <p:spPr>
          <a:xfrm>
            <a:off x="2488784" y="4759411"/>
            <a:ext cx="3995036" cy="3650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4" name="Google Shape;354;p49"/>
          <p:cNvSpPr txBox="1"/>
          <p:nvPr>
            <p:ph idx="17" type="body"/>
          </p:nvPr>
        </p:nvSpPr>
        <p:spPr>
          <a:xfrm>
            <a:off x="7766655" y="2512451"/>
            <a:ext cx="3995035" cy="426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5" name="Google Shape;355;p49"/>
          <p:cNvSpPr txBox="1"/>
          <p:nvPr>
            <p:ph idx="18" type="body"/>
          </p:nvPr>
        </p:nvSpPr>
        <p:spPr>
          <a:xfrm>
            <a:off x="7766655" y="2265592"/>
            <a:ext cx="3995036" cy="3650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6" name="Google Shape;356;p49"/>
          <p:cNvSpPr txBox="1"/>
          <p:nvPr>
            <p:ph idx="19" type="body"/>
          </p:nvPr>
        </p:nvSpPr>
        <p:spPr>
          <a:xfrm>
            <a:off x="7766655" y="3745506"/>
            <a:ext cx="3995035" cy="426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7" name="Google Shape;357;p49"/>
          <p:cNvSpPr txBox="1"/>
          <p:nvPr>
            <p:ph idx="20" type="body"/>
          </p:nvPr>
        </p:nvSpPr>
        <p:spPr>
          <a:xfrm>
            <a:off x="7766655" y="3498647"/>
            <a:ext cx="3995036" cy="3650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8" name="Google Shape;358;p49"/>
          <p:cNvSpPr txBox="1"/>
          <p:nvPr>
            <p:ph idx="21" type="body"/>
          </p:nvPr>
        </p:nvSpPr>
        <p:spPr>
          <a:xfrm>
            <a:off x="7766655" y="5006270"/>
            <a:ext cx="3995035" cy="426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9" name="Google Shape;359;p49"/>
          <p:cNvSpPr txBox="1"/>
          <p:nvPr>
            <p:ph idx="22" type="body"/>
          </p:nvPr>
        </p:nvSpPr>
        <p:spPr>
          <a:xfrm>
            <a:off x="7766655" y="4759411"/>
            <a:ext cx="3995036" cy="3650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cxnSp>
        <p:nvCxnSpPr>
          <p:cNvPr id="360" name="Google Shape;360;p49"/>
          <p:cNvCxnSpPr/>
          <p:nvPr/>
        </p:nvCxnSpPr>
        <p:spPr>
          <a:xfrm>
            <a:off x="1134319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/Caption_1">
  <p:cSld name="Content w/Caption_1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4"/>
          <p:cNvSpPr/>
          <p:nvPr>
            <p:ph idx="2" type="pic"/>
          </p:nvPr>
        </p:nvSpPr>
        <p:spPr>
          <a:xfrm>
            <a:off x="1524000" y="3482977"/>
            <a:ext cx="10668000" cy="3375025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sp>
        <p:nvSpPr>
          <p:cNvPr id="32" name="Google Shape;32;p14"/>
          <p:cNvSpPr txBox="1"/>
          <p:nvPr>
            <p:ph idx="1" type="body"/>
          </p:nvPr>
        </p:nvSpPr>
        <p:spPr>
          <a:xfrm>
            <a:off x="6338806" y="339644"/>
            <a:ext cx="5014993" cy="28065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4"/>
          <p:cNvSpPr txBox="1"/>
          <p:nvPr>
            <p:ph type="ctrTitle"/>
          </p:nvPr>
        </p:nvSpPr>
        <p:spPr>
          <a:xfrm>
            <a:off x="1524000" y="339644"/>
            <a:ext cx="4179376" cy="2806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800"/>
              <a:buFont typeface="Arial"/>
              <a:buNone/>
              <a:defRPr b="0" i="0" sz="48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4" name="Google Shape;34;p14"/>
          <p:cNvCxnSpPr/>
          <p:nvPr/>
        </p:nvCxnSpPr>
        <p:spPr>
          <a:xfrm>
            <a:off x="1134319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verview_5">
  <p:cSld name="Overview_5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0"/>
          <p:cNvSpPr/>
          <p:nvPr>
            <p:ph idx="2" type="pic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sp>
        <p:nvSpPr>
          <p:cNvPr id="363" name="Google Shape;363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6" name="Google Shape;366;p50"/>
          <p:cNvSpPr txBox="1"/>
          <p:nvPr>
            <p:ph type="ctrTitle"/>
          </p:nvPr>
        </p:nvSpPr>
        <p:spPr>
          <a:xfrm>
            <a:off x="392623" y="339645"/>
            <a:ext cx="11369068" cy="10025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b="0" i="0" sz="45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67" name="Google Shape;367;p50"/>
          <p:cNvCxnSpPr/>
          <p:nvPr/>
        </p:nvCxnSpPr>
        <p:spPr>
          <a:xfrm>
            <a:off x="392623" y="1974810"/>
            <a:ext cx="0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8" name="Google Shape;368;p50"/>
          <p:cNvCxnSpPr/>
          <p:nvPr/>
        </p:nvCxnSpPr>
        <p:spPr>
          <a:xfrm>
            <a:off x="392623" y="2038081"/>
            <a:ext cx="11369068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9" name="Google Shape;369;p50"/>
          <p:cNvSpPr/>
          <p:nvPr>
            <p:ph idx="3" type="pic"/>
          </p:nvPr>
        </p:nvSpPr>
        <p:spPr>
          <a:xfrm>
            <a:off x="464683" y="2215464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370" name="Google Shape;370;p50"/>
          <p:cNvSpPr/>
          <p:nvPr>
            <p:ph idx="4" type="pic"/>
          </p:nvPr>
        </p:nvSpPr>
        <p:spPr>
          <a:xfrm>
            <a:off x="464683" y="3441149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371" name="Google Shape;371;p50"/>
          <p:cNvSpPr/>
          <p:nvPr>
            <p:ph idx="5" type="pic"/>
          </p:nvPr>
        </p:nvSpPr>
        <p:spPr>
          <a:xfrm>
            <a:off x="464683" y="4705745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372" name="Google Shape;372;p50"/>
          <p:cNvSpPr/>
          <p:nvPr>
            <p:ph idx="6" type="pic"/>
          </p:nvPr>
        </p:nvSpPr>
        <p:spPr>
          <a:xfrm>
            <a:off x="6544641" y="2215464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373" name="Google Shape;373;p50"/>
          <p:cNvSpPr/>
          <p:nvPr>
            <p:ph idx="7" type="pic"/>
          </p:nvPr>
        </p:nvSpPr>
        <p:spPr>
          <a:xfrm>
            <a:off x="6544641" y="3441149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374" name="Google Shape;374;p50"/>
          <p:cNvSpPr/>
          <p:nvPr>
            <p:ph idx="8" type="pic"/>
          </p:nvPr>
        </p:nvSpPr>
        <p:spPr>
          <a:xfrm>
            <a:off x="6544641" y="4705745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375" name="Google Shape;375;p50"/>
          <p:cNvSpPr txBox="1"/>
          <p:nvPr>
            <p:ph idx="1" type="body"/>
          </p:nvPr>
        </p:nvSpPr>
        <p:spPr>
          <a:xfrm>
            <a:off x="1213862" y="2361562"/>
            <a:ext cx="4411704" cy="365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6" name="Google Shape;376;p50"/>
          <p:cNvSpPr txBox="1"/>
          <p:nvPr>
            <p:ph idx="9" type="body"/>
          </p:nvPr>
        </p:nvSpPr>
        <p:spPr>
          <a:xfrm>
            <a:off x="1213862" y="2114704"/>
            <a:ext cx="4411705" cy="3123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77" name="Google Shape;377;p50"/>
          <p:cNvSpPr txBox="1"/>
          <p:nvPr>
            <p:ph idx="13" type="body"/>
          </p:nvPr>
        </p:nvSpPr>
        <p:spPr>
          <a:xfrm>
            <a:off x="1213862" y="3594617"/>
            <a:ext cx="4411704" cy="365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8" name="Google Shape;378;p50"/>
          <p:cNvSpPr txBox="1"/>
          <p:nvPr>
            <p:ph idx="14" type="body"/>
          </p:nvPr>
        </p:nvSpPr>
        <p:spPr>
          <a:xfrm>
            <a:off x="1213862" y="3347759"/>
            <a:ext cx="4411705" cy="3123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79" name="Google Shape;379;p50"/>
          <p:cNvSpPr txBox="1"/>
          <p:nvPr>
            <p:ph idx="15" type="body"/>
          </p:nvPr>
        </p:nvSpPr>
        <p:spPr>
          <a:xfrm>
            <a:off x="1213862" y="4855381"/>
            <a:ext cx="4411704" cy="365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0" name="Google Shape;380;p50"/>
          <p:cNvSpPr txBox="1"/>
          <p:nvPr>
            <p:ph idx="16" type="body"/>
          </p:nvPr>
        </p:nvSpPr>
        <p:spPr>
          <a:xfrm>
            <a:off x="1213862" y="4608523"/>
            <a:ext cx="4411705" cy="3123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81" name="Google Shape;381;p50"/>
          <p:cNvSpPr txBox="1"/>
          <p:nvPr>
            <p:ph idx="17" type="body"/>
          </p:nvPr>
        </p:nvSpPr>
        <p:spPr>
          <a:xfrm>
            <a:off x="7358765" y="2361562"/>
            <a:ext cx="4411704" cy="365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2" name="Google Shape;382;p50"/>
          <p:cNvSpPr txBox="1"/>
          <p:nvPr>
            <p:ph idx="18" type="body"/>
          </p:nvPr>
        </p:nvSpPr>
        <p:spPr>
          <a:xfrm>
            <a:off x="7358764" y="2114704"/>
            <a:ext cx="4411705" cy="3123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83" name="Google Shape;383;p50"/>
          <p:cNvSpPr txBox="1"/>
          <p:nvPr>
            <p:ph idx="19" type="body"/>
          </p:nvPr>
        </p:nvSpPr>
        <p:spPr>
          <a:xfrm>
            <a:off x="7358765" y="3594617"/>
            <a:ext cx="4411704" cy="365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4" name="Google Shape;384;p50"/>
          <p:cNvSpPr txBox="1"/>
          <p:nvPr>
            <p:ph idx="20" type="body"/>
          </p:nvPr>
        </p:nvSpPr>
        <p:spPr>
          <a:xfrm>
            <a:off x="7358764" y="3347759"/>
            <a:ext cx="4411705" cy="3123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85" name="Google Shape;385;p50"/>
          <p:cNvSpPr txBox="1"/>
          <p:nvPr>
            <p:ph idx="21" type="body"/>
          </p:nvPr>
        </p:nvSpPr>
        <p:spPr>
          <a:xfrm>
            <a:off x="7358765" y="4855381"/>
            <a:ext cx="4411704" cy="365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6" name="Google Shape;386;p50"/>
          <p:cNvSpPr txBox="1"/>
          <p:nvPr>
            <p:ph idx="22" type="body"/>
          </p:nvPr>
        </p:nvSpPr>
        <p:spPr>
          <a:xfrm>
            <a:off x="7358764" y="4608523"/>
            <a:ext cx="4411705" cy="3123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cxnSp>
        <p:nvCxnSpPr>
          <p:cNvPr id="387" name="Google Shape;387;p50"/>
          <p:cNvCxnSpPr/>
          <p:nvPr/>
        </p:nvCxnSpPr>
        <p:spPr>
          <a:xfrm>
            <a:off x="0" y="5992966"/>
            <a:ext cx="121920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_1">
  <p:cSld name="Comparison_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" name="Google Shape;39;p15"/>
          <p:cNvSpPr txBox="1"/>
          <p:nvPr>
            <p:ph type="ctrTitle"/>
          </p:nvPr>
        </p:nvSpPr>
        <p:spPr>
          <a:xfrm>
            <a:off x="1627321" y="339645"/>
            <a:ext cx="10134369" cy="10025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500"/>
              <a:buFont typeface="Arial"/>
              <a:buNone/>
              <a:defRPr b="0" i="0" sz="45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0" name="Google Shape;40;p15"/>
          <p:cNvCxnSpPr/>
          <p:nvPr/>
        </p:nvCxnSpPr>
        <p:spPr>
          <a:xfrm>
            <a:off x="392623" y="1342197"/>
            <a:ext cx="0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" name="Google Shape;41;p15"/>
          <p:cNvCxnSpPr/>
          <p:nvPr/>
        </p:nvCxnSpPr>
        <p:spPr>
          <a:xfrm>
            <a:off x="1134319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" name="Google Shape;42;p15"/>
          <p:cNvSpPr txBox="1"/>
          <p:nvPr>
            <p:ph idx="1" type="body"/>
          </p:nvPr>
        </p:nvSpPr>
        <p:spPr>
          <a:xfrm>
            <a:off x="1627321" y="2330824"/>
            <a:ext cx="4693727" cy="38461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15"/>
          <p:cNvSpPr txBox="1"/>
          <p:nvPr>
            <p:ph idx="2" type="body"/>
          </p:nvPr>
        </p:nvSpPr>
        <p:spPr>
          <a:xfrm>
            <a:off x="7067963" y="2330824"/>
            <a:ext cx="4693727" cy="38461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5"/>
          <p:cNvSpPr txBox="1"/>
          <p:nvPr>
            <p:ph idx="3" type="body"/>
          </p:nvPr>
        </p:nvSpPr>
        <p:spPr>
          <a:xfrm>
            <a:off x="1627322" y="1468740"/>
            <a:ext cx="4672156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5"/>
          <p:cNvSpPr txBox="1"/>
          <p:nvPr>
            <p:ph idx="4" type="body"/>
          </p:nvPr>
        </p:nvSpPr>
        <p:spPr>
          <a:xfrm>
            <a:off x="7067963" y="1468740"/>
            <a:ext cx="4695165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_4">
  <p:cSld name="Image_4">
    <p:bg>
      <p:bgPr>
        <a:solidFill>
          <a:srgbClr val="012F62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6"/>
          <p:cNvSpPr/>
          <p:nvPr>
            <p:ph idx="2" type="pic"/>
          </p:nvPr>
        </p:nvSpPr>
        <p:spPr>
          <a:xfrm>
            <a:off x="1134319" y="0"/>
            <a:ext cx="11057680" cy="6858000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cxnSp>
        <p:nvCxnSpPr>
          <p:cNvPr id="48" name="Google Shape;48;p16"/>
          <p:cNvCxnSpPr/>
          <p:nvPr/>
        </p:nvCxnSpPr>
        <p:spPr>
          <a:xfrm>
            <a:off x="1124487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" name="Google Shape;49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Content_4">
  <p:cSld name="Image and Content_4">
    <p:bg>
      <p:bgPr>
        <a:solidFill>
          <a:srgbClr val="012F62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7"/>
          <p:cNvSpPr/>
          <p:nvPr>
            <p:ph idx="2" type="pic"/>
          </p:nvPr>
        </p:nvSpPr>
        <p:spPr>
          <a:xfrm>
            <a:off x="1134319" y="1"/>
            <a:ext cx="11057681" cy="6858002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sp>
        <p:nvSpPr>
          <p:cNvPr id="52" name="Google Shape;5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17"/>
          <p:cNvSpPr txBox="1"/>
          <p:nvPr>
            <p:ph type="ctrTitle"/>
          </p:nvPr>
        </p:nvSpPr>
        <p:spPr>
          <a:xfrm>
            <a:off x="1648661" y="339645"/>
            <a:ext cx="4890577" cy="10025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b="0" i="0" sz="45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7"/>
          <p:cNvSpPr txBox="1"/>
          <p:nvPr>
            <p:ph idx="1" type="body"/>
          </p:nvPr>
        </p:nvSpPr>
        <p:spPr>
          <a:xfrm>
            <a:off x="1645581" y="1507066"/>
            <a:ext cx="4890578" cy="4849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57" name="Google Shape;57;p17"/>
          <p:cNvCxnSpPr/>
          <p:nvPr/>
        </p:nvCxnSpPr>
        <p:spPr>
          <a:xfrm>
            <a:off x="392623" y="1342197"/>
            <a:ext cx="0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" name="Google Shape;58;p17"/>
          <p:cNvCxnSpPr/>
          <p:nvPr/>
        </p:nvCxnSpPr>
        <p:spPr>
          <a:xfrm>
            <a:off x="1124487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Caption_1">
  <p:cSld name="Image and Caption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8"/>
          <p:cNvSpPr/>
          <p:nvPr>
            <p:ph idx="2" type="pic"/>
          </p:nvPr>
        </p:nvSpPr>
        <p:spPr>
          <a:xfrm>
            <a:off x="5445942" y="292426"/>
            <a:ext cx="6297515" cy="6273148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sp>
      <p:sp>
        <p:nvSpPr>
          <p:cNvPr id="61" name="Google Shape;61;p18"/>
          <p:cNvSpPr txBox="1"/>
          <p:nvPr>
            <p:ph type="ctrTitle"/>
          </p:nvPr>
        </p:nvSpPr>
        <p:spPr>
          <a:xfrm>
            <a:off x="1645581" y="4418889"/>
            <a:ext cx="3289100" cy="63750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000"/>
              <a:buFont typeface="Arial"/>
              <a:buNone/>
              <a:defRPr b="0" i="0" sz="40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8"/>
          <p:cNvSpPr txBox="1"/>
          <p:nvPr>
            <p:ph idx="1" type="body"/>
          </p:nvPr>
        </p:nvSpPr>
        <p:spPr>
          <a:xfrm>
            <a:off x="1645582" y="5080791"/>
            <a:ext cx="3289100" cy="14847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63" name="Google Shape;63;p18"/>
          <p:cNvCxnSpPr/>
          <p:nvPr/>
        </p:nvCxnSpPr>
        <p:spPr>
          <a:xfrm>
            <a:off x="1134319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verview_1">
  <p:cSld name="Overview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" name="Google Shape;68;p19"/>
          <p:cNvSpPr txBox="1"/>
          <p:nvPr>
            <p:ph type="ctrTitle"/>
          </p:nvPr>
        </p:nvSpPr>
        <p:spPr>
          <a:xfrm>
            <a:off x="1648661" y="339645"/>
            <a:ext cx="10113030" cy="10025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793"/>
              </a:buClr>
              <a:buSzPts val="4500"/>
              <a:buFont typeface="Arial"/>
              <a:buNone/>
              <a:defRPr b="0" i="0" sz="4500" cap="none">
                <a:solidFill>
                  <a:srgbClr val="0247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9" name="Google Shape;69;p19"/>
          <p:cNvCxnSpPr/>
          <p:nvPr/>
        </p:nvCxnSpPr>
        <p:spPr>
          <a:xfrm>
            <a:off x="392623" y="1342197"/>
            <a:ext cx="0" cy="0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0" name="Google Shape;70;p19"/>
          <p:cNvSpPr/>
          <p:nvPr/>
        </p:nvSpPr>
        <p:spPr>
          <a:xfrm>
            <a:off x="1658836" y="2294008"/>
            <a:ext cx="506948" cy="506948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9"/>
          <p:cNvSpPr/>
          <p:nvPr>
            <p:ph idx="2" type="pic"/>
          </p:nvPr>
        </p:nvSpPr>
        <p:spPr>
          <a:xfrm>
            <a:off x="1730896" y="2366353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9"/>
          <p:cNvSpPr/>
          <p:nvPr/>
        </p:nvSpPr>
        <p:spPr>
          <a:xfrm>
            <a:off x="1658836" y="3519693"/>
            <a:ext cx="506948" cy="506948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9"/>
          <p:cNvSpPr/>
          <p:nvPr>
            <p:ph idx="3" type="pic"/>
          </p:nvPr>
        </p:nvSpPr>
        <p:spPr>
          <a:xfrm>
            <a:off x="1730896" y="3592038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9"/>
          <p:cNvSpPr/>
          <p:nvPr/>
        </p:nvSpPr>
        <p:spPr>
          <a:xfrm>
            <a:off x="1658836" y="4784289"/>
            <a:ext cx="506948" cy="506948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9"/>
          <p:cNvSpPr/>
          <p:nvPr>
            <p:ph idx="4" type="pic"/>
          </p:nvPr>
        </p:nvSpPr>
        <p:spPr>
          <a:xfrm>
            <a:off x="1730896" y="4856634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19"/>
          <p:cNvSpPr/>
          <p:nvPr/>
        </p:nvSpPr>
        <p:spPr>
          <a:xfrm>
            <a:off x="6871764" y="2294008"/>
            <a:ext cx="506948" cy="506948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9"/>
          <p:cNvSpPr/>
          <p:nvPr>
            <p:ph idx="5" type="pic"/>
          </p:nvPr>
        </p:nvSpPr>
        <p:spPr>
          <a:xfrm>
            <a:off x="6949266" y="2366353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19"/>
          <p:cNvSpPr/>
          <p:nvPr/>
        </p:nvSpPr>
        <p:spPr>
          <a:xfrm>
            <a:off x="6877206" y="3519693"/>
            <a:ext cx="506948" cy="506948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9"/>
          <p:cNvSpPr/>
          <p:nvPr>
            <p:ph idx="6" type="pic"/>
          </p:nvPr>
        </p:nvSpPr>
        <p:spPr>
          <a:xfrm>
            <a:off x="6949266" y="3592038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9"/>
          <p:cNvSpPr/>
          <p:nvPr/>
        </p:nvSpPr>
        <p:spPr>
          <a:xfrm>
            <a:off x="6877206" y="4784289"/>
            <a:ext cx="506948" cy="506948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9"/>
          <p:cNvSpPr/>
          <p:nvPr>
            <p:ph idx="7" type="pic"/>
          </p:nvPr>
        </p:nvSpPr>
        <p:spPr>
          <a:xfrm>
            <a:off x="6949266" y="4856634"/>
            <a:ext cx="369944" cy="368788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19"/>
          <p:cNvSpPr txBox="1"/>
          <p:nvPr>
            <p:ph idx="1" type="body"/>
          </p:nvPr>
        </p:nvSpPr>
        <p:spPr>
          <a:xfrm>
            <a:off x="2488785" y="2512451"/>
            <a:ext cx="3995035" cy="426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8" type="body"/>
          </p:nvPr>
        </p:nvSpPr>
        <p:spPr>
          <a:xfrm>
            <a:off x="2488784" y="2265592"/>
            <a:ext cx="3995036" cy="3650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4" name="Google Shape;84;p19"/>
          <p:cNvSpPr txBox="1"/>
          <p:nvPr>
            <p:ph idx="9" type="body"/>
          </p:nvPr>
        </p:nvSpPr>
        <p:spPr>
          <a:xfrm>
            <a:off x="2488785" y="3745506"/>
            <a:ext cx="3995035" cy="426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9"/>
          <p:cNvSpPr txBox="1"/>
          <p:nvPr>
            <p:ph idx="13" type="body"/>
          </p:nvPr>
        </p:nvSpPr>
        <p:spPr>
          <a:xfrm>
            <a:off x="2488784" y="3498647"/>
            <a:ext cx="3995036" cy="3650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6" name="Google Shape;86;p19"/>
          <p:cNvSpPr txBox="1"/>
          <p:nvPr>
            <p:ph idx="14" type="body"/>
          </p:nvPr>
        </p:nvSpPr>
        <p:spPr>
          <a:xfrm>
            <a:off x="2488785" y="5006270"/>
            <a:ext cx="3995035" cy="426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5" type="body"/>
          </p:nvPr>
        </p:nvSpPr>
        <p:spPr>
          <a:xfrm>
            <a:off x="2488784" y="4759411"/>
            <a:ext cx="3995036" cy="3650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8" name="Google Shape;88;p19"/>
          <p:cNvSpPr txBox="1"/>
          <p:nvPr>
            <p:ph idx="16" type="body"/>
          </p:nvPr>
        </p:nvSpPr>
        <p:spPr>
          <a:xfrm>
            <a:off x="7766655" y="2512451"/>
            <a:ext cx="3995035" cy="426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17" type="body"/>
          </p:nvPr>
        </p:nvSpPr>
        <p:spPr>
          <a:xfrm>
            <a:off x="7766655" y="2265592"/>
            <a:ext cx="3995036" cy="3650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0" name="Google Shape;90;p19"/>
          <p:cNvSpPr txBox="1"/>
          <p:nvPr>
            <p:ph idx="18" type="body"/>
          </p:nvPr>
        </p:nvSpPr>
        <p:spPr>
          <a:xfrm>
            <a:off x="7766655" y="3745506"/>
            <a:ext cx="3995035" cy="426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9" type="body"/>
          </p:nvPr>
        </p:nvSpPr>
        <p:spPr>
          <a:xfrm>
            <a:off x="7766655" y="3498647"/>
            <a:ext cx="3995036" cy="3650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2" name="Google Shape;92;p19"/>
          <p:cNvSpPr txBox="1"/>
          <p:nvPr>
            <p:ph idx="20" type="body"/>
          </p:nvPr>
        </p:nvSpPr>
        <p:spPr>
          <a:xfrm>
            <a:off x="7766655" y="5006270"/>
            <a:ext cx="3995035" cy="426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21" type="body"/>
          </p:nvPr>
        </p:nvSpPr>
        <p:spPr>
          <a:xfrm>
            <a:off x="7766655" y="4759411"/>
            <a:ext cx="3995036" cy="3650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cxnSp>
        <p:nvCxnSpPr>
          <p:cNvPr id="94" name="Google Shape;94;p19"/>
          <p:cNvCxnSpPr/>
          <p:nvPr/>
        </p:nvCxnSpPr>
        <p:spPr>
          <a:xfrm>
            <a:off x="1134319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1" Type="http://schemas.openxmlformats.org/officeDocument/2006/relationships/theme" Target="../theme/theme2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6.jpg"/><Relationship Id="rId5" Type="http://schemas.openxmlformats.org/officeDocument/2006/relationships/image" Target="../media/image13.png"/><Relationship Id="rId6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drive.google.com/file/d/1GByZF49V5HkSLOYHhRWX5kbiRuigJenr/view" TargetMode="External"/><Relationship Id="rId4" Type="http://schemas.openxmlformats.org/officeDocument/2006/relationships/image" Target="../media/image10.jpg"/><Relationship Id="rId5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-98528" r="-17922" t="0"/>
          <a:stretch/>
        </p:blipFill>
        <p:spPr>
          <a:xfrm>
            <a:off x="1078369" y="0"/>
            <a:ext cx="11057679" cy="6858000"/>
          </a:xfrm>
          <a:prstGeom prst="rect">
            <a:avLst/>
          </a:prstGeom>
          <a:solidFill>
            <a:srgbClr val="012F62"/>
          </a:solidFill>
          <a:ln>
            <a:noFill/>
          </a:ln>
        </p:spPr>
      </p:pic>
      <p:sp>
        <p:nvSpPr>
          <p:cNvPr id="393" name="Google Shape;393;p1"/>
          <p:cNvSpPr txBox="1"/>
          <p:nvPr>
            <p:ph idx="1" type="body"/>
          </p:nvPr>
        </p:nvSpPr>
        <p:spPr>
          <a:xfrm>
            <a:off x="1078375" y="4228050"/>
            <a:ext cx="3855600" cy="789600"/>
          </a:xfrm>
          <a:prstGeom prst="rect">
            <a:avLst/>
          </a:prstGeom>
          <a:solidFill>
            <a:srgbClr val="012F62"/>
          </a:solidFill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>
                <a:solidFill>
                  <a:schemeClr val="lt2"/>
                </a:solidFill>
              </a:rPr>
              <a:t>PRESENTED BY BRAKETHROUGH </a:t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>
                <a:solidFill>
                  <a:schemeClr val="lt2"/>
                </a:solidFill>
              </a:rPr>
              <a:t>SOLUTIONS 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394" name="Google Shape;394;p1"/>
          <p:cNvSpPr txBox="1"/>
          <p:nvPr>
            <p:ph type="ctrTitle"/>
          </p:nvPr>
        </p:nvSpPr>
        <p:spPr>
          <a:xfrm>
            <a:off x="1078375" y="1840350"/>
            <a:ext cx="4746000" cy="2387700"/>
          </a:xfrm>
          <a:prstGeom prst="rect">
            <a:avLst/>
          </a:prstGeom>
          <a:solidFill>
            <a:srgbClr val="012F62"/>
          </a:solidFill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>
                <a:solidFill>
                  <a:schemeClr val="lt2"/>
                </a:solidFill>
              </a:rPr>
              <a:t>REMOTE BRAKING SYSTEM </a:t>
            </a: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g10465a8da4b_0_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2355" r="12348" t="0"/>
          <a:stretch/>
        </p:blipFill>
        <p:spPr>
          <a:xfrm>
            <a:off x="346059" y="292426"/>
            <a:ext cx="6297600" cy="6273001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0" name="Google Shape;400;g10465a8da4b_0_0"/>
          <p:cNvSpPr txBox="1"/>
          <p:nvPr>
            <p:ph idx="1" type="body"/>
          </p:nvPr>
        </p:nvSpPr>
        <p:spPr>
          <a:xfrm>
            <a:off x="7033850" y="1551150"/>
            <a:ext cx="3289200" cy="40176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 lnSpcReduction="10000"/>
          </a:bodyPr>
          <a:lstStyle/>
          <a:p>
            <a:pPr indent="-419100" lvl="0" marL="457200" rtl="0" algn="l">
              <a:spcBef>
                <a:spcPts val="100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1.1 million Canadians use walking aids 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Distinct lack of remote braking systems 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Safety risks in emergency situations</a:t>
            </a:r>
            <a:endParaRPr sz="3000"/>
          </a:p>
        </p:txBody>
      </p:sp>
      <p:sp>
        <p:nvSpPr>
          <p:cNvPr id="401" name="Google Shape;401;g10465a8da4b_0_0"/>
          <p:cNvSpPr txBox="1"/>
          <p:nvPr>
            <p:ph type="ctrTitle"/>
          </p:nvPr>
        </p:nvSpPr>
        <p:spPr>
          <a:xfrm>
            <a:off x="7119854" y="678164"/>
            <a:ext cx="3289200" cy="637500"/>
          </a:xfrm>
          <a:prstGeom prst="rect">
            <a:avLst/>
          </a:prstGeom>
        </p:spPr>
        <p:txBody>
          <a:bodyPr anchorCtr="0" anchor="b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 What?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0485d7d53c_0_0"/>
          <p:cNvSpPr/>
          <p:nvPr>
            <p:ph idx="2" type="pic"/>
          </p:nvPr>
        </p:nvSpPr>
        <p:spPr>
          <a:xfrm>
            <a:off x="346051" y="292425"/>
            <a:ext cx="5277000" cy="6273000"/>
          </a:xfrm>
          <a:prstGeom prst="rect">
            <a:avLst/>
          </a:prstGeom>
        </p:spPr>
      </p:sp>
      <p:sp>
        <p:nvSpPr>
          <p:cNvPr id="407" name="Google Shape;407;g10485d7d53c_0_0"/>
          <p:cNvSpPr txBox="1"/>
          <p:nvPr>
            <p:ph type="ctrTitle"/>
          </p:nvPr>
        </p:nvSpPr>
        <p:spPr>
          <a:xfrm>
            <a:off x="6358749" y="292425"/>
            <a:ext cx="3797100" cy="637500"/>
          </a:xfrm>
          <a:prstGeom prst="rect">
            <a:avLst/>
          </a:prstGeom>
        </p:spPr>
        <p:txBody>
          <a:bodyPr anchorCtr="0" anchor="b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Who Cares?</a:t>
            </a:r>
            <a:endParaRPr sz="4800"/>
          </a:p>
        </p:txBody>
      </p:sp>
      <p:pic>
        <p:nvPicPr>
          <p:cNvPr id="408" name="Google Shape;408;g10485d7d53c_0_0"/>
          <p:cNvPicPr preferRelativeResize="0"/>
          <p:nvPr/>
        </p:nvPicPr>
        <p:blipFill rotWithShape="1">
          <a:blip r:embed="rId3">
            <a:alphaModFix/>
          </a:blip>
          <a:srcRect b="14806" l="0" r="20166" t="0"/>
          <a:stretch/>
        </p:blipFill>
        <p:spPr>
          <a:xfrm>
            <a:off x="1730850" y="3555350"/>
            <a:ext cx="2507401" cy="26756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9" name="Google Shape;409;g10485d7d53c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361" y="929925"/>
            <a:ext cx="4416384" cy="267559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0" name="Google Shape;410;g10485d7d53c_0_0"/>
          <p:cNvSpPr txBox="1"/>
          <p:nvPr>
            <p:ph idx="1" type="body"/>
          </p:nvPr>
        </p:nvSpPr>
        <p:spPr>
          <a:xfrm>
            <a:off x="6017175" y="929925"/>
            <a:ext cx="4834800" cy="5635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419100" lvl="0" marL="457200" rtl="0" algn="l">
              <a:spcBef>
                <a:spcPts val="100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-US" sz="3000"/>
              <a:t>7-year-old with cerebral palsy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-US" sz="3000"/>
              <a:t>Client Needs:</a:t>
            </a:r>
            <a:endParaRPr sz="3000"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en-US" sz="3000"/>
              <a:t>Safe and reliable</a:t>
            </a:r>
            <a:endParaRPr sz="3000"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en-US" sz="3000"/>
              <a:t>Can be activated from a distance</a:t>
            </a:r>
            <a:endParaRPr sz="3000"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en-US" sz="3000"/>
              <a:t>Is removable</a:t>
            </a:r>
            <a:endParaRPr sz="3000"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en-US" sz="3000"/>
              <a:t>Usable in common environments</a:t>
            </a:r>
            <a:endParaRPr sz="3000"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en-US" sz="3000"/>
              <a:t>Durable and long-lasting</a:t>
            </a:r>
            <a:endParaRPr sz="3000"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en-US" sz="3000"/>
              <a:t>Variable Braking</a:t>
            </a:r>
            <a:endParaRPr sz="3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02d88c620d_3_6"/>
          <p:cNvSpPr txBox="1"/>
          <p:nvPr>
            <p:ph type="ctrTitle"/>
          </p:nvPr>
        </p:nvSpPr>
        <p:spPr>
          <a:xfrm>
            <a:off x="7313354" y="1387039"/>
            <a:ext cx="3289200" cy="637500"/>
          </a:xfrm>
          <a:prstGeom prst="rect">
            <a:avLst/>
          </a:prstGeom>
        </p:spPr>
        <p:txBody>
          <a:bodyPr anchorCtr="0" anchor="b" bIns="45700" lIns="0" spcFirstLastPara="1" rIns="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Do We Have?</a:t>
            </a:r>
            <a:endParaRPr/>
          </a:p>
        </p:txBody>
      </p:sp>
      <p:sp>
        <p:nvSpPr>
          <p:cNvPr id="416" name="Google Shape;416;g102d88c620d_3_6"/>
          <p:cNvSpPr txBox="1"/>
          <p:nvPr>
            <p:ph idx="1" type="body"/>
          </p:nvPr>
        </p:nvSpPr>
        <p:spPr>
          <a:xfrm>
            <a:off x="7313350" y="2548590"/>
            <a:ext cx="3289200" cy="39270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 fontScale="25000" lnSpcReduction="20000"/>
          </a:bodyPr>
          <a:lstStyle/>
          <a:p>
            <a:pPr indent="-378374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ato"/>
              <a:buChar char="●"/>
            </a:pPr>
            <a:r>
              <a:rPr lang="en-US" sz="9434">
                <a:latin typeface="Lato"/>
                <a:ea typeface="Lato"/>
                <a:cs typeface="Lato"/>
                <a:sym typeface="Lato"/>
              </a:rPr>
              <a:t>Best solution on the market!</a:t>
            </a:r>
            <a:endParaRPr sz="9434">
              <a:latin typeface="Lato"/>
              <a:ea typeface="Lato"/>
              <a:cs typeface="Lato"/>
              <a:sym typeface="Lato"/>
            </a:endParaRPr>
          </a:p>
          <a:p>
            <a:pPr indent="-378374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ato"/>
              <a:buChar char="●"/>
            </a:pPr>
            <a:r>
              <a:rPr lang="en-US" sz="9434">
                <a:latin typeface="Lato"/>
                <a:ea typeface="Lato"/>
                <a:cs typeface="Lato"/>
                <a:sym typeface="Lato"/>
              </a:rPr>
              <a:t>Balances Independence and Safety</a:t>
            </a:r>
            <a:endParaRPr sz="9434">
              <a:latin typeface="Lato"/>
              <a:ea typeface="Lato"/>
              <a:cs typeface="Lato"/>
              <a:sym typeface="Lato"/>
            </a:endParaRPr>
          </a:p>
          <a:p>
            <a:pPr indent="-378374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ato"/>
              <a:buChar char="●"/>
            </a:pPr>
            <a:r>
              <a:rPr lang="en-US" sz="9434">
                <a:latin typeface="Lato"/>
                <a:ea typeface="Lato"/>
                <a:cs typeface="Lato"/>
                <a:sym typeface="Lato"/>
              </a:rPr>
              <a:t>Clear, Simple, and Portable design.</a:t>
            </a:r>
            <a:endParaRPr sz="9434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pic>
        <p:nvPicPr>
          <p:cNvPr id="417" name="Google Shape;417;g102d88c620d_3_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86203" l="24562" r="-22419" t="-9491"/>
          <a:stretch/>
        </p:blipFill>
        <p:spPr>
          <a:xfrm>
            <a:off x="0" y="-52275"/>
            <a:ext cx="6858000" cy="6858000"/>
          </a:xfrm>
          <a:prstGeom prst="rect">
            <a:avLst/>
          </a:prstGeom>
        </p:spPr>
      </p:pic>
      <p:pic>
        <p:nvPicPr>
          <p:cNvPr id="418" name="Google Shape;418;g102d88c620d_3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5338" y="630325"/>
            <a:ext cx="3438525" cy="30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g102d88c620d_3_6"/>
          <p:cNvPicPr preferRelativeResize="0"/>
          <p:nvPr/>
        </p:nvPicPr>
        <p:blipFill rotWithShape="1">
          <a:blip r:embed="rId5">
            <a:alphaModFix/>
          </a:blip>
          <a:srcRect b="0" l="12072" r="0" t="0"/>
          <a:stretch/>
        </p:blipFill>
        <p:spPr>
          <a:xfrm>
            <a:off x="445725" y="3952625"/>
            <a:ext cx="3046548" cy="2598601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g102d88c620d_3_6"/>
          <p:cNvSpPr txBox="1"/>
          <p:nvPr/>
        </p:nvSpPr>
        <p:spPr>
          <a:xfrm>
            <a:off x="3492275" y="4655950"/>
            <a:ext cx="7715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← Prototype Remote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Control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04b410e799_2_0"/>
          <p:cNvSpPr/>
          <p:nvPr>
            <p:ph idx="2" type="pic"/>
          </p:nvPr>
        </p:nvSpPr>
        <p:spPr>
          <a:xfrm>
            <a:off x="0" y="-52275"/>
            <a:ext cx="6858000" cy="6858000"/>
          </a:xfrm>
          <a:prstGeom prst="rect">
            <a:avLst/>
          </a:prstGeom>
        </p:spPr>
      </p:sp>
      <p:sp>
        <p:nvSpPr>
          <p:cNvPr id="426" name="Google Shape;426;g104b410e799_2_0"/>
          <p:cNvSpPr txBox="1"/>
          <p:nvPr>
            <p:ph type="ctrTitle"/>
          </p:nvPr>
        </p:nvSpPr>
        <p:spPr>
          <a:xfrm>
            <a:off x="7313354" y="1387039"/>
            <a:ext cx="3289200" cy="637500"/>
          </a:xfrm>
          <a:prstGeom prst="rect">
            <a:avLst/>
          </a:prstGeom>
        </p:spPr>
        <p:txBody>
          <a:bodyPr anchorCtr="0" anchor="b" bIns="45700" lIns="0" spcFirstLastPara="1" rIns="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Do We Have?</a:t>
            </a:r>
            <a:endParaRPr/>
          </a:p>
        </p:txBody>
      </p:sp>
      <p:sp>
        <p:nvSpPr>
          <p:cNvPr id="427" name="Google Shape;427;g104b410e799_2_0"/>
          <p:cNvSpPr txBox="1"/>
          <p:nvPr>
            <p:ph idx="1" type="body"/>
          </p:nvPr>
        </p:nvSpPr>
        <p:spPr>
          <a:xfrm>
            <a:off x="7313350" y="2548590"/>
            <a:ext cx="3289200" cy="39270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latin typeface="Lato"/>
                <a:ea typeface="Lato"/>
                <a:cs typeface="Lato"/>
                <a:sym typeface="Lato"/>
              </a:rPr>
              <a:t>Our design is…</a:t>
            </a:r>
            <a:endParaRPr sz="30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latin typeface="Lato"/>
              <a:ea typeface="Lato"/>
              <a:cs typeface="Lato"/>
              <a:sym typeface="Lato"/>
            </a:endParaRPr>
          </a:p>
          <a:p>
            <a:pPr indent="-419100" lvl="0" marL="457200" rtl="0" algn="ctr">
              <a:spcBef>
                <a:spcPts val="0"/>
              </a:spcBef>
              <a:spcAft>
                <a:spcPts val="0"/>
              </a:spcAft>
              <a:buSzPts val="3000"/>
              <a:buFont typeface="Lato"/>
              <a:buChar char="●"/>
            </a:pPr>
            <a:r>
              <a:rPr lang="en-US" sz="3000">
                <a:latin typeface="Lato"/>
                <a:ea typeface="Lato"/>
                <a:cs typeface="Lato"/>
                <a:sym typeface="Lato"/>
              </a:rPr>
              <a:t>Safe </a:t>
            </a:r>
            <a:endParaRPr sz="3000">
              <a:latin typeface="Lato"/>
              <a:ea typeface="Lato"/>
              <a:cs typeface="Lato"/>
              <a:sym typeface="Lato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latin typeface="Lato"/>
              <a:ea typeface="Lato"/>
              <a:cs typeface="Lato"/>
              <a:sym typeface="Lato"/>
            </a:endParaRPr>
          </a:p>
          <a:p>
            <a:pPr indent="-419100" lvl="0" marL="457200" rtl="0" algn="ctr">
              <a:spcBef>
                <a:spcPts val="0"/>
              </a:spcBef>
              <a:spcAft>
                <a:spcPts val="0"/>
              </a:spcAft>
              <a:buSzPts val="3000"/>
              <a:buFont typeface="Lato"/>
              <a:buChar char="●"/>
            </a:pPr>
            <a:r>
              <a:rPr lang="en-US" sz="3000">
                <a:latin typeface="Lato"/>
                <a:ea typeface="Lato"/>
                <a:cs typeface="Lato"/>
                <a:sym typeface="Lato"/>
              </a:rPr>
              <a:t>Simple To Use</a:t>
            </a:r>
            <a:endParaRPr sz="3000">
              <a:latin typeface="Lato"/>
              <a:ea typeface="Lato"/>
              <a:cs typeface="Lato"/>
              <a:sym typeface="Lato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latin typeface="Lato"/>
              <a:ea typeface="Lato"/>
              <a:cs typeface="Lato"/>
              <a:sym typeface="Lato"/>
            </a:endParaRPr>
          </a:p>
          <a:p>
            <a:pPr indent="-419100" lvl="0" marL="457200" rtl="0" algn="ctr">
              <a:spcBef>
                <a:spcPts val="0"/>
              </a:spcBef>
              <a:spcAft>
                <a:spcPts val="0"/>
              </a:spcAft>
              <a:buSzPts val="3000"/>
              <a:buFont typeface="Lato"/>
              <a:buChar char="●"/>
            </a:pPr>
            <a:r>
              <a:rPr lang="en-US" sz="3000">
                <a:latin typeface="Lato"/>
                <a:ea typeface="Lato"/>
                <a:cs typeface="Lato"/>
                <a:sym typeface="Lato"/>
              </a:rPr>
              <a:t>Effective</a:t>
            </a:r>
            <a:endParaRPr sz="3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pic>
        <p:nvPicPr>
          <p:cNvPr id="428" name="Google Shape;428;g104b410e799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000" y="170500"/>
            <a:ext cx="2858750" cy="3070599"/>
          </a:xfrm>
          <a:prstGeom prst="rect">
            <a:avLst/>
          </a:prstGeom>
          <a:noFill/>
          <a:ln cap="flat" cmpd="sng" w="19050">
            <a:solidFill>
              <a:srgbClr val="54545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9" name="Google Shape;429;g104b410e799_2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152198" y="3158676"/>
            <a:ext cx="3353126" cy="3517972"/>
          </a:xfrm>
          <a:prstGeom prst="rect">
            <a:avLst/>
          </a:prstGeom>
          <a:noFill/>
          <a:ln cap="flat" cmpd="sng" w="19050">
            <a:solidFill>
              <a:srgbClr val="54545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0" name="Google Shape;430;g104b410e799_2_0"/>
          <p:cNvPicPr preferRelativeResize="0"/>
          <p:nvPr/>
        </p:nvPicPr>
        <p:blipFill rotWithShape="1">
          <a:blip r:embed="rId5">
            <a:alphaModFix/>
          </a:blip>
          <a:srcRect b="0" l="0" r="26329" t="20223"/>
          <a:stretch/>
        </p:blipFill>
        <p:spPr>
          <a:xfrm>
            <a:off x="290150" y="3440075"/>
            <a:ext cx="2779626" cy="31541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1" name="Google Shape;431;g104b410e799_2_0"/>
          <p:cNvPicPr preferRelativeResize="0"/>
          <p:nvPr/>
        </p:nvPicPr>
        <p:blipFill rotWithShape="1">
          <a:blip r:embed="rId6">
            <a:alphaModFix/>
          </a:blip>
          <a:srcRect b="7472" l="0" r="9926" t="20403"/>
          <a:stretch/>
        </p:blipFill>
        <p:spPr>
          <a:xfrm>
            <a:off x="303325" y="156150"/>
            <a:ext cx="3425676" cy="3283927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051bc571f4_1_6"/>
          <p:cNvSpPr/>
          <p:nvPr>
            <p:ph idx="2" type="pic"/>
          </p:nvPr>
        </p:nvSpPr>
        <p:spPr>
          <a:xfrm>
            <a:off x="0" y="1928264"/>
            <a:ext cx="5822100" cy="4427400"/>
          </a:xfrm>
          <a:prstGeom prst="rect">
            <a:avLst/>
          </a:prstGeom>
        </p:spPr>
      </p:sp>
      <p:sp>
        <p:nvSpPr>
          <p:cNvPr id="437" name="Google Shape;437;g1051bc571f4_1_6"/>
          <p:cNvSpPr txBox="1"/>
          <p:nvPr>
            <p:ph type="ctrTitle"/>
          </p:nvPr>
        </p:nvSpPr>
        <p:spPr>
          <a:xfrm>
            <a:off x="6487905" y="1928264"/>
            <a:ext cx="4179300" cy="2387700"/>
          </a:xfrm>
          <a:prstGeom prst="rect">
            <a:avLst/>
          </a:prstGeom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Live Prototype Demonstration</a:t>
            </a:r>
            <a:endParaRPr/>
          </a:p>
        </p:txBody>
      </p:sp>
      <p:pic>
        <p:nvPicPr>
          <p:cNvPr id="438" name="Google Shape;438;g1051bc571f4_1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370" y="2273249"/>
            <a:ext cx="3565375" cy="356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g1051bc571f4_1_6"/>
          <p:cNvSpPr txBox="1"/>
          <p:nvPr>
            <p:ph type="ctrTitle"/>
          </p:nvPr>
        </p:nvSpPr>
        <p:spPr>
          <a:xfrm>
            <a:off x="2740800" y="616225"/>
            <a:ext cx="6710400" cy="789600"/>
          </a:xfrm>
          <a:prstGeom prst="rect">
            <a:avLst/>
          </a:prstGeom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Remote Braking System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02e199a2fe_0_0"/>
          <p:cNvSpPr txBox="1"/>
          <p:nvPr>
            <p:ph type="ctrTitle"/>
          </p:nvPr>
        </p:nvSpPr>
        <p:spPr>
          <a:xfrm>
            <a:off x="7082049" y="554675"/>
            <a:ext cx="3751800" cy="637500"/>
          </a:xfrm>
          <a:prstGeom prst="rect">
            <a:avLst/>
          </a:prstGeom>
        </p:spPr>
        <p:txBody>
          <a:bodyPr anchorCtr="0" anchor="b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Demonstration</a:t>
            </a:r>
            <a:endParaRPr/>
          </a:p>
        </p:txBody>
      </p:sp>
      <p:pic>
        <p:nvPicPr>
          <p:cNvPr id="445" name="Google Shape;445;g102e199a2fe_0_0" title="IMG_3194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450" y="554675"/>
            <a:ext cx="5460600" cy="599335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6" name="Google Shape;446;g102e199a2fe_0_0"/>
          <p:cNvSpPr txBox="1"/>
          <p:nvPr/>
        </p:nvSpPr>
        <p:spPr>
          <a:xfrm>
            <a:off x="6563325" y="1192175"/>
            <a:ext cx="38709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-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Clip demonstrates braking </a:t>
            </a:r>
            <a:r>
              <a:rPr lang="en-US" sz="2000">
                <a:latin typeface="Lato"/>
                <a:ea typeface="Lato"/>
                <a:cs typeface="Lato"/>
                <a:sym typeface="Lato"/>
              </a:rPr>
              <a:t>system applied to wheel itself.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-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In testing, the wheel has been shown to lose the ability to rotate on its axis, even with great force!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7" name="Google Shape;447;g102e199a2fe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2664" y="3531875"/>
            <a:ext cx="2518186" cy="3150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cfb55a11d0_0_19"/>
          <p:cNvSpPr txBox="1"/>
          <p:nvPr/>
        </p:nvSpPr>
        <p:spPr>
          <a:xfrm>
            <a:off x="4257925" y="2782500"/>
            <a:ext cx="4810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sz="7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ool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15D1BB"/>
      </a:accent1>
      <a:accent2>
        <a:srgbClr val="0FB4DB"/>
      </a:accent2>
      <a:accent3>
        <a:srgbClr val="0D81BB"/>
      </a:accent3>
      <a:accent4>
        <a:srgbClr val="045FC4"/>
      </a:accent4>
      <a:accent5>
        <a:srgbClr val="953FF3"/>
      </a:accent5>
      <a:accent6>
        <a:srgbClr val="C03EF4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2021-11-27T02:41:37Z</dcterms:created>
  <dc:creator>Elsa Lange</dc:creator>
</cp:coreProperties>
</file>